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tags/tag3.xml" ContentType="application/vnd.openxmlformats-officedocument.presentationml.tags+xml"/>
  <Override PartName="/ppt/ink/ink6.xml" ContentType="application/inkml+xml"/>
  <Override PartName="/ppt/tags/tag4.xml" ContentType="application/vnd.openxmlformats-officedocument.presentationml.tags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94" r:id="rId3"/>
    <p:sldId id="366" r:id="rId4"/>
    <p:sldId id="368" r:id="rId5"/>
    <p:sldId id="398" r:id="rId6"/>
    <p:sldId id="370" r:id="rId7"/>
    <p:sldId id="373" r:id="rId8"/>
    <p:sldId id="378" r:id="rId9"/>
    <p:sldId id="381" r:id="rId10"/>
    <p:sldId id="400" r:id="rId11"/>
    <p:sldId id="409" r:id="rId12"/>
    <p:sldId id="399" r:id="rId13"/>
    <p:sldId id="401" r:id="rId14"/>
    <p:sldId id="402" r:id="rId15"/>
    <p:sldId id="403" r:id="rId16"/>
    <p:sldId id="405" r:id="rId17"/>
    <p:sldId id="406" r:id="rId18"/>
    <p:sldId id="407" r:id="rId19"/>
    <p:sldId id="404" r:id="rId20"/>
    <p:sldId id="408" r:id="rId21"/>
    <p:sldId id="392" r:id="rId22"/>
  </p:sldIdLst>
  <p:sldSz cx="12190413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81DEFF"/>
    <a:srgbClr val="47CFFF"/>
    <a:srgbClr val="165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4660"/>
  </p:normalViewPr>
  <p:slideViewPr>
    <p:cSldViewPr>
      <p:cViewPr varScale="1">
        <p:scale>
          <a:sx n="77" d="100"/>
          <a:sy n="77" d="100"/>
        </p:scale>
        <p:origin x="936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10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0:51.19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38.331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42.967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0,'33596'0,"-33573"0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0:51.19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0:58.9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38.331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42.967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0,'33596'0,"-33573"0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0:58.9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38.331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42.967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0,'33596'0,"-33573"0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0:58.9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0:55.0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1,'2411'0,"-4642"0,4033 0,-1788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38.331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42.967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0,'33596'0,"-33573"0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0:58.9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38.331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42.967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0,'33596'0,"-33573"0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0:58.9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38.331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42.967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0,'33596'0,"-33573"0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0:58.9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38.331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0:58.9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42.967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0,'33596'0,"-33573"0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0:58.9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38.331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42.967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0,'33596'0,"-33573"0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0:58.9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38.331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42.967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0,'33596'0,"-33573"0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0:58.9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38.331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42.967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0,'33596'0,"-33573"0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38.331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0:58.9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38.331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42.967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0,'33596'0,"-33573"0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0:58.9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38.331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42.967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0,'33596'0,"-33573"0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0:58.9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38.331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42.967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0,'33596'0,"-33573"0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0:58.9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42.967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0,'33596'0,"-33573"0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38.331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42.967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0,'33596'0,"-33573"0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0:58.9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38.331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42.967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0,'33596'0,"-33573"0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0:58.9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38.331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1:42.967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0,'33596'0,"-33573"0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2:17.409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241 0,'180'0,"-600"0,34072 0,-33629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2:17.409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241 0,'180'0,"-600"0,34072 0,-33629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0:51.19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30:58.9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8DD-FEDD-40F7-B7F7-6703B1F20D34}" type="datetimeFigureOut">
              <a:rPr lang="zh-CN" altLang="en-US" smtClean="0"/>
              <a:pPr/>
              <a:t>2022-07-11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4745C-0275-4ACE-A443-4A9DCE3714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334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159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807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2022-07-11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2022-07-11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2022-07-11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2022-07-11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2022-07-11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2022-07-11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2022-07-11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一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 userDrawn="1"/>
        </p:nvSpPr>
        <p:spPr>
          <a:xfrm>
            <a:off x="0" y="1198956"/>
            <a:ext cx="12189600" cy="154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itchFamily="34" charset="-122"/>
            </a:endParaRPr>
          </a:p>
        </p:txBody>
      </p:sp>
      <p:grpSp>
        <p:nvGrpSpPr>
          <p:cNvPr id="78" name="组合 77"/>
          <p:cNvGrpSpPr/>
          <p:nvPr userDrawn="1"/>
        </p:nvGrpSpPr>
        <p:grpSpPr>
          <a:xfrm>
            <a:off x="6956347" y="285728"/>
            <a:ext cx="996247" cy="1000132"/>
            <a:chOff x="6170529" y="285728"/>
            <a:chExt cx="996247" cy="1000132"/>
          </a:xfrm>
        </p:grpSpPr>
        <p:grpSp>
          <p:nvGrpSpPr>
            <p:cNvPr id="30" name="组合 31"/>
            <p:cNvGrpSpPr/>
            <p:nvPr userDrawn="1"/>
          </p:nvGrpSpPr>
          <p:grpSpPr>
            <a:xfrm>
              <a:off x="6369783" y="285728"/>
              <a:ext cx="597719" cy="597720"/>
              <a:chOff x="6501056" y="1873013"/>
              <a:chExt cx="696763" cy="696763"/>
            </a:xfrm>
          </p:grpSpPr>
          <p:sp>
            <p:nvSpPr>
              <p:cNvPr id="32" name="椭圆 31"/>
              <p:cNvSpPr/>
              <p:nvPr userDrawn="1"/>
            </p:nvSpPr>
            <p:spPr>
              <a:xfrm>
                <a:off x="6501056" y="1873013"/>
                <a:ext cx="696763" cy="69676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33" name="组合 113"/>
              <p:cNvGrpSpPr>
                <a:grpSpLocks noChangeAspect="1"/>
              </p:cNvGrpSpPr>
              <p:nvPr/>
            </p:nvGrpSpPr>
            <p:grpSpPr>
              <a:xfrm>
                <a:off x="6616028" y="1996256"/>
                <a:ext cx="466830" cy="450242"/>
                <a:chOff x="7019925" y="5499100"/>
                <a:chExt cx="312738" cy="301626"/>
              </a:xfrm>
              <a:solidFill>
                <a:srgbClr val="BBBE2C"/>
              </a:solidFill>
            </p:grpSpPr>
            <p:sp>
              <p:nvSpPr>
                <p:cNvPr id="34" name="Freeform 252"/>
                <p:cNvSpPr>
                  <a:spLocks/>
                </p:cNvSpPr>
                <p:nvPr/>
              </p:nvSpPr>
              <p:spPr bwMode="auto">
                <a:xfrm>
                  <a:off x="7069138" y="5567363"/>
                  <a:ext cx="214313" cy="233363"/>
                </a:xfrm>
                <a:custGeom>
                  <a:avLst/>
                  <a:gdLst>
                    <a:gd name="T0" fmla="*/ 0 w 57"/>
                    <a:gd name="T1" fmla="*/ 26 h 62"/>
                    <a:gd name="T2" fmla="*/ 0 w 57"/>
                    <a:gd name="T3" fmla="*/ 59 h 62"/>
                    <a:gd name="T4" fmla="*/ 2 w 57"/>
                    <a:gd name="T5" fmla="*/ 62 h 62"/>
                    <a:gd name="T6" fmla="*/ 4 w 57"/>
                    <a:gd name="T7" fmla="*/ 62 h 62"/>
                    <a:gd name="T8" fmla="*/ 19 w 57"/>
                    <a:gd name="T9" fmla="*/ 62 h 62"/>
                    <a:gd name="T10" fmla="*/ 21 w 57"/>
                    <a:gd name="T11" fmla="*/ 62 h 62"/>
                    <a:gd name="T12" fmla="*/ 21 w 57"/>
                    <a:gd name="T13" fmla="*/ 61 h 62"/>
                    <a:gd name="T14" fmla="*/ 21 w 57"/>
                    <a:gd name="T15" fmla="*/ 45 h 62"/>
                    <a:gd name="T16" fmla="*/ 36 w 57"/>
                    <a:gd name="T17" fmla="*/ 45 h 62"/>
                    <a:gd name="T18" fmla="*/ 36 w 57"/>
                    <a:gd name="T19" fmla="*/ 61 h 62"/>
                    <a:gd name="T20" fmla="*/ 37 w 57"/>
                    <a:gd name="T21" fmla="*/ 62 h 62"/>
                    <a:gd name="T22" fmla="*/ 38 w 57"/>
                    <a:gd name="T23" fmla="*/ 62 h 62"/>
                    <a:gd name="T24" fmla="*/ 53 w 57"/>
                    <a:gd name="T25" fmla="*/ 62 h 62"/>
                    <a:gd name="T26" fmla="*/ 56 w 57"/>
                    <a:gd name="T27" fmla="*/ 62 h 62"/>
                    <a:gd name="T28" fmla="*/ 57 w 57"/>
                    <a:gd name="T29" fmla="*/ 59 h 62"/>
                    <a:gd name="T30" fmla="*/ 57 w 57"/>
                    <a:gd name="T31" fmla="*/ 26 h 62"/>
                    <a:gd name="T32" fmla="*/ 29 w 57"/>
                    <a:gd name="T33" fmla="*/ 0 h 62"/>
                    <a:gd name="T34" fmla="*/ 0 w 57"/>
                    <a:gd name="T35" fmla="*/ 26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7" h="62">
                      <a:moveTo>
                        <a:pt x="0" y="26"/>
                      </a:move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61"/>
                        <a:pt x="1" y="62"/>
                        <a:pt x="2" y="62"/>
                      </a:cubicBezTo>
                      <a:cubicBezTo>
                        <a:pt x="3" y="62"/>
                        <a:pt x="3" y="62"/>
                        <a:pt x="4" y="62"/>
                      </a:cubicBezTo>
                      <a:cubicBezTo>
                        <a:pt x="19" y="62"/>
                        <a:pt x="19" y="62"/>
                        <a:pt x="19" y="62"/>
                      </a:cubicBezTo>
                      <a:cubicBezTo>
                        <a:pt x="20" y="62"/>
                        <a:pt x="20" y="62"/>
                        <a:pt x="21" y="62"/>
                      </a:cubicBezTo>
                      <a:cubicBezTo>
                        <a:pt x="21" y="62"/>
                        <a:pt x="21" y="61"/>
                        <a:pt x="21" y="61"/>
                      </a:cubicBezTo>
                      <a:cubicBezTo>
                        <a:pt x="21" y="45"/>
                        <a:pt x="21" y="45"/>
                        <a:pt x="21" y="45"/>
                      </a:cubicBezTo>
                      <a:cubicBezTo>
                        <a:pt x="36" y="45"/>
                        <a:pt x="36" y="45"/>
                        <a:pt x="36" y="45"/>
                      </a:cubicBezTo>
                      <a:cubicBezTo>
                        <a:pt x="36" y="61"/>
                        <a:pt x="36" y="61"/>
                        <a:pt x="36" y="61"/>
                      </a:cubicBezTo>
                      <a:cubicBezTo>
                        <a:pt x="36" y="61"/>
                        <a:pt x="37" y="62"/>
                        <a:pt x="37" y="62"/>
                      </a:cubicBezTo>
                      <a:cubicBezTo>
                        <a:pt x="37" y="62"/>
                        <a:pt x="38" y="62"/>
                        <a:pt x="38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4" y="62"/>
                        <a:pt x="55" y="62"/>
                        <a:pt x="56" y="62"/>
                      </a:cubicBezTo>
                      <a:cubicBezTo>
                        <a:pt x="56" y="62"/>
                        <a:pt x="57" y="61"/>
                        <a:pt x="57" y="59"/>
                      </a:cubicBezTo>
                      <a:cubicBezTo>
                        <a:pt x="57" y="26"/>
                        <a:pt x="57" y="26"/>
                        <a:pt x="57" y="26"/>
                      </a:cubicBezTo>
                      <a:cubicBezTo>
                        <a:pt x="29" y="0"/>
                        <a:pt x="29" y="0"/>
                        <a:pt x="29" y="0"/>
                      </a:cubicBez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008B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25"/>
                </a:p>
              </p:txBody>
            </p:sp>
            <p:sp>
              <p:nvSpPr>
                <p:cNvPr id="35" name="Freeform 253"/>
                <p:cNvSpPr>
                  <a:spLocks/>
                </p:cNvSpPr>
                <p:nvPr/>
              </p:nvSpPr>
              <p:spPr bwMode="auto">
                <a:xfrm>
                  <a:off x="7019925" y="5499100"/>
                  <a:ext cx="312738" cy="169863"/>
                </a:xfrm>
                <a:custGeom>
                  <a:avLst/>
                  <a:gdLst>
                    <a:gd name="T0" fmla="*/ 81 w 83"/>
                    <a:gd name="T1" fmla="*/ 35 h 45"/>
                    <a:gd name="T2" fmla="*/ 68 w 83"/>
                    <a:gd name="T3" fmla="*/ 23 h 45"/>
                    <a:gd name="T4" fmla="*/ 68 w 83"/>
                    <a:gd name="T5" fmla="*/ 4 h 45"/>
                    <a:gd name="T6" fmla="*/ 66 w 83"/>
                    <a:gd name="T7" fmla="*/ 2 h 45"/>
                    <a:gd name="T8" fmla="*/ 61 w 83"/>
                    <a:gd name="T9" fmla="*/ 2 h 45"/>
                    <a:gd name="T10" fmla="*/ 59 w 83"/>
                    <a:gd name="T11" fmla="*/ 4 h 45"/>
                    <a:gd name="T12" fmla="*/ 59 w 83"/>
                    <a:gd name="T13" fmla="*/ 15 h 45"/>
                    <a:gd name="T14" fmla="*/ 45 w 83"/>
                    <a:gd name="T15" fmla="*/ 2 h 45"/>
                    <a:gd name="T16" fmla="*/ 38 w 83"/>
                    <a:gd name="T17" fmla="*/ 2 h 45"/>
                    <a:gd name="T18" fmla="*/ 2 w 83"/>
                    <a:gd name="T19" fmla="*/ 35 h 45"/>
                    <a:gd name="T20" fmla="*/ 2 w 83"/>
                    <a:gd name="T21" fmla="*/ 43 h 45"/>
                    <a:gd name="T22" fmla="*/ 6 w 83"/>
                    <a:gd name="T23" fmla="*/ 44 h 45"/>
                    <a:gd name="T24" fmla="*/ 10 w 83"/>
                    <a:gd name="T25" fmla="*/ 43 h 45"/>
                    <a:gd name="T26" fmla="*/ 42 w 83"/>
                    <a:gd name="T27" fmla="*/ 13 h 45"/>
                    <a:gd name="T28" fmla="*/ 74 w 83"/>
                    <a:gd name="T29" fmla="*/ 43 h 45"/>
                    <a:gd name="T30" fmla="*/ 81 w 83"/>
                    <a:gd name="T31" fmla="*/ 43 h 45"/>
                    <a:gd name="T32" fmla="*/ 81 w 83"/>
                    <a:gd name="T33" fmla="*/ 3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3" h="45">
                      <a:moveTo>
                        <a:pt x="81" y="35"/>
                      </a:moveTo>
                      <a:cubicBezTo>
                        <a:pt x="68" y="23"/>
                        <a:pt x="68" y="23"/>
                        <a:pt x="68" y="23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3"/>
                        <a:pt x="67" y="2"/>
                        <a:pt x="66" y="2"/>
                      </a:cubicBezTo>
                      <a:cubicBezTo>
                        <a:pt x="61" y="2"/>
                        <a:pt x="61" y="2"/>
                        <a:pt x="61" y="2"/>
                      </a:cubicBezTo>
                      <a:cubicBezTo>
                        <a:pt x="60" y="2"/>
                        <a:pt x="59" y="3"/>
                        <a:pt x="59" y="4"/>
                      </a:cubicBezTo>
                      <a:cubicBezTo>
                        <a:pt x="59" y="15"/>
                        <a:pt x="59" y="15"/>
                        <a:pt x="59" y="15"/>
                      </a:cubicBezTo>
                      <a:cubicBezTo>
                        <a:pt x="45" y="2"/>
                        <a:pt x="45" y="2"/>
                        <a:pt x="45" y="2"/>
                      </a:cubicBezTo>
                      <a:cubicBezTo>
                        <a:pt x="43" y="0"/>
                        <a:pt x="40" y="0"/>
                        <a:pt x="38" y="2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0" y="37"/>
                        <a:pt x="0" y="40"/>
                        <a:pt x="2" y="43"/>
                      </a:cubicBezTo>
                      <a:cubicBezTo>
                        <a:pt x="3" y="44"/>
                        <a:pt x="5" y="44"/>
                        <a:pt x="6" y="44"/>
                      </a:cubicBezTo>
                      <a:cubicBezTo>
                        <a:pt x="7" y="44"/>
                        <a:pt x="9" y="44"/>
                        <a:pt x="10" y="4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74" y="43"/>
                        <a:pt x="74" y="43"/>
                        <a:pt x="74" y="43"/>
                      </a:cubicBezTo>
                      <a:cubicBezTo>
                        <a:pt x="76" y="45"/>
                        <a:pt x="80" y="45"/>
                        <a:pt x="81" y="43"/>
                      </a:cubicBezTo>
                      <a:cubicBezTo>
                        <a:pt x="83" y="40"/>
                        <a:pt x="83" y="37"/>
                        <a:pt x="81" y="35"/>
                      </a:cubicBezTo>
                      <a:close/>
                    </a:path>
                  </a:pathLst>
                </a:custGeom>
                <a:solidFill>
                  <a:srgbClr val="008B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25"/>
                </a:p>
              </p:txBody>
            </p:sp>
          </p:grpSp>
        </p:grpSp>
        <p:sp>
          <p:nvSpPr>
            <p:cNvPr id="31" name="矩形 30"/>
            <p:cNvSpPr/>
            <p:nvPr/>
          </p:nvSpPr>
          <p:spPr>
            <a:xfrm>
              <a:off x="6170529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01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79" name="组合 78"/>
          <p:cNvGrpSpPr/>
          <p:nvPr userDrawn="1"/>
        </p:nvGrpSpPr>
        <p:grpSpPr>
          <a:xfrm>
            <a:off x="7956479" y="285728"/>
            <a:ext cx="996247" cy="1000132"/>
            <a:chOff x="7367116" y="285728"/>
            <a:chExt cx="996247" cy="1000132"/>
          </a:xfrm>
        </p:grpSpPr>
        <p:grpSp>
          <p:nvGrpSpPr>
            <p:cNvPr id="37" name="组合 36"/>
            <p:cNvGrpSpPr/>
            <p:nvPr/>
          </p:nvGrpSpPr>
          <p:grpSpPr>
            <a:xfrm>
              <a:off x="7566379" y="285728"/>
              <a:ext cx="597720" cy="597720"/>
              <a:chOff x="6501056" y="2921024"/>
              <a:chExt cx="696763" cy="696763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6501056" y="2921024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40" name="组合 118"/>
              <p:cNvGrpSpPr>
                <a:grpSpLocks noChangeAspect="1"/>
              </p:cNvGrpSpPr>
              <p:nvPr/>
            </p:nvGrpSpPr>
            <p:grpSpPr>
              <a:xfrm>
                <a:off x="6636672" y="3066937"/>
                <a:ext cx="455384" cy="390650"/>
                <a:chOff x="5084763" y="971550"/>
                <a:chExt cx="323850" cy="277813"/>
              </a:xfrm>
              <a:solidFill>
                <a:srgbClr val="4ABAB5"/>
              </a:solidFill>
            </p:grpSpPr>
            <p:sp>
              <p:nvSpPr>
                <p:cNvPr id="41" name="Freeform 301"/>
                <p:cNvSpPr>
                  <a:spLocks noEditPoints="1"/>
                </p:cNvSpPr>
                <p:nvPr/>
              </p:nvSpPr>
              <p:spPr bwMode="auto">
                <a:xfrm>
                  <a:off x="5191125" y="1031875"/>
                  <a:ext cx="217488" cy="217488"/>
                </a:xfrm>
                <a:custGeom>
                  <a:avLst/>
                  <a:gdLst>
                    <a:gd name="T0" fmla="*/ 6 w 58"/>
                    <a:gd name="T1" fmla="*/ 14 h 58"/>
                    <a:gd name="T2" fmla="*/ 7 w 58"/>
                    <a:gd name="T3" fmla="*/ 19 h 58"/>
                    <a:gd name="T4" fmla="*/ 4 w 58"/>
                    <a:gd name="T5" fmla="*/ 20 h 58"/>
                    <a:gd name="T6" fmla="*/ 0 w 58"/>
                    <a:gd name="T7" fmla="*/ 23 h 58"/>
                    <a:gd name="T8" fmla="*/ 2 w 58"/>
                    <a:gd name="T9" fmla="*/ 27 h 58"/>
                    <a:gd name="T10" fmla="*/ 5 w 58"/>
                    <a:gd name="T11" fmla="*/ 31 h 58"/>
                    <a:gd name="T12" fmla="*/ 2 w 58"/>
                    <a:gd name="T13" fmla="*/ 34 h 58"/>
                    <a:gd name="T14" fmla="*/ 1 w 58"/>
                    <a:gd name="T15" fmla="*/ 38 h 58"/>
                    <a:gd name="T16" fmla="*/ 5 w 58"/>
                    <a:gd name="T17" fmla="*/ 41 h 58"/>
                    <a:gd name="T18" fmla="*/ 8 w 58"/>
                    <a:gd name="T19" fmla="*/ 42 h 58"/>
                    <a:gd name="T20" fmla="*/ 8 w 58"/>
                    <a:gd name="T21" fmla="*/ 46 h 58"/>
                    <a:gd name="T22" fmla="*/ 9 w 58"/>
                    <a:gd name="T23" fmla="*/ 51 h 58"/>
                    <a:gd name="T24" fmla="*/ 14 w 58"/>
                    <a:gd name="T25" fmla="*/ 51 h 58"/>
                    <a:gd name="T26" fmla="*/ 18 w 58"/>
                    <a:gd name="T27" fmla="*/ 51 h 58"/>
                    <a:gd name="T28" fmla="*/ 19 w 58"/>
                    <a:gd name="T29" fmla="*/ 54 h 58"/>
                    <a:gd name="T30" fmla="*/ 22 w 58"/>
                    <a:gd name="T31" fmla="*/ 58 h 58"/>
                    <a:gd name="T32" fmla="*/ 27 w 58"/>
                    <a:gd name="T33" fmla="*/ 56 h 58"/>
                    <a:gd name="T34" fmla="*/ 31 w 58"/>
                    <a:gd name="T35" fmla="*/ 53 h 58"/>
                    <a:gd name="T36" fmla="*/ 33 w 58"/>
                    <a:gd name="T37" fmla="*/ 56 h 58"/>
                    <a:gd name="T38" fmla="*/ 38 w 58"/>
                    <a:gd name="T39" fmla="*/ 57 h 58"/>
                    <a:gd name="T40" fmla="*/ 40 w 58"/>
                    <a:gd name="T41" fmla="*/ 53 h 58"/>
                    <a:gd name="T42" fmla="*/ 42 w 58"/>
                    <a:gd name="T43" fmla="*/ 49 h 58"/>
                    <a:gd name="T44" fmla="*/ 46 w 58"/>
                    <a:gd name="T45" fmla="*/ 50 h 58"/>
                    <a:gd name="T46" fmla="*/ 50 w 58"/>
                    <a:gd name="T47" fmla="*/ 49 h 58"/>
                    <a:gd name="T48" fmla="*/ 51 w 58"/>
                    <a:gd name="T49" fmla="*/ 44 h 58"/>
                    <a:gd name="T50" fmla="*/ 50 w 58"/>
                    <a:gd name="T51" fmla="*/ 40 h 58"/>
                    <a:gd name="T52" fmla="*/ 54 w 58"/>
                    <a:gd name="T53" fmla="*/ 39 h 58"/>
                    <a:gd name="T54" fmla="*/ 57 w 58"/>
                    <a:gd name="T55" fmla="*/ 35 h 58"/>
                    <a:gd name="T56" fmla="*/ 55 w 58"/>
                    <a:gd name="T57" fmla="*/ 31 h 58"/>
                    <a:gd name="T58" fmla="*/ 52 w 58"/>
                    <a:gd name="T59" fmla="*/ 27 h 58"/>
                    <a:gd name="T60" fmla="*/ 55 w 58"/>
                    <a:gd name="T61" fmla="*/ 25 h 58"/>
                    <a:gd name="T62" fmla="*/ 56 w 58"/>
                    <a:gd name="T63" fmla="*/ 20 h 58"/>
                    <a:gd name="T64" fmla="*/ 53 w 58"/>
                    <a:gd name="T65" fmla="*/ 18 h 58"/>
                    <a:gd name="T66" fmla="*/ 48 w 58"/>
                    <a:gd name="T67" fmla="*/ 16 h 58"/>
                    <a:gd name="T68" fmla="*/ 49 w 58"/>
                    <a:gd name="T69" fmla="*/ 12 h 58"/>
                    <a:gd name="T70" fmla="*/ 48 w 58"/>
                    <a:gd name="T71" fmla="*/ 8 h 58"/>
                    <a:gd name="T72" fmla="*/ 44 w 58"/>
                    <a:gd name="T73" fmla="*/ 7 h 58"/>
                    <a:gd name="T74" fmla="*/ 39 w 58"/>
                    <a:gd name="T75" fmla="*/ 8 h 58"/>
                    <a:gd name="T76" fmla="*/ 38 w 58"/>
                    <a:gd name="T77" fmla="*/ 4 h 58"/>
                    <a:gd name="T78" fmla="*/ 35 w 58"/>
                    <a:gd name="T79" fmla="*/ 1 h 58"/>
                    <a:gd name="T80" fmla="*/ 30 w 58"/>
                    <a:gd name="T81" fmla="*/ 3 h 58"/>
                    <a:gd name="T82" fmla="*/ 27 w 58"/>
                    <a:gd name="T83" fmla="*/ 5 h 58"/>
                    <a:gd name="T84" fmla="*/ 24 w 58"/>
                    <a:gd name="T85" fmla="*/ 3 h 58"/>
                    <a:gd name="T86" fmla="*/ 20 w 58"/>
                    <a:gd name="T87" fmla="*/ 1 h 58"/>
                    <a:gd name="T88" fmla="*/ 17 w 58"/>
                    <a:gd name="T89" fmla="*/ 5 h 58"/>
                    <a:gd name="T90" fmla="*/ 15 w 58"/>
                    <a:gd name="T91" fmla="*/ 10 h 58"/>
                    <a:gd name="T92" fmla="*/ 12 w 58"/>
                    <a:gd name="T93" fmla="*/ 9 h 58"/>
                    <a:gd name="T94" fmla="*/ 7 w 58"/>
                    <a:gd name="T95" fmla="*/ 10 h 58"/>
                    <a:gd name="T96" fmla="*/ 6 w 58"/>
                    <a:gd name="T97" fmla="*/ 14 h 58"/>
                    <a:gd name="T98" fmla="*/ 23 w 58"/>
                    <a:gd name="T99" fmla="*/ 13 h 58"/>
                    <a:gd name="T100" fmla="*/ 45 w 58"/>
                    <a:gd name="T101" fmla="*/ 24 h 58"/>
                    <a:gd name="T102" fmla="*/ 34 w 58"/>
                    <a:gd name="T103" fmla="*/ 45 h 58"/>
                    <a:gd name="T104" fmla="*/ 13 w 58"/>
                    <a:gd name="T105" fmla="*/ 34 h 58"/>
                    <a:gd name="T106" fmla="*/ 23 w 58"/>
                    <a:gd name="T107" fmla="*/ 1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8" h="58">
                      <a:moveTo>
                        <a:pt x="6" y="14"/>
                      </a:moveTo>
                      <a:cubicBezTo>
                        <a:pt x="8" y="15"/>
                        <a:pt x="7" y="18"/>
                        <a:pt x="7" y="19"/>
                      </a:cubicBezTo>
                      <a:cubicBezTo>
                        <a:pt x="7" y="20"/>
                        <a:pt x="5" y="20"/>
                        <a:pt x="4" y="20"/>
                      </a:cubicBezTo>
                      <a:cubicBezTo>
                        <a:pt x="2" y="20"/>
                        <a:pt x="0" y="21"/>
                        <a:pt x="0" y="23"/>
                      </a:cubicBezTo>
                      <a:cubicBezTo>
                        <a:pt x="0" y="25"/>
                        <a:pt x="0" y="27"/>
                        <a:pt x="2" y="27"/>
                      </a:cubicBezTo>
                      <a:cubicBezTo>
                        <a:pt x="3" y="28"/>
                        <a:pt x="5" y="30"/>
                        <a:pt x="5" y="31"/>
                      </a:cubicBezTo>
                      <a:cubicBezTo>
                        <a:pt x="5" y="32"/>
                        <a:pt x="4" y="33"/>
                        <a:pt x="2" y="34"/>
                      </a:cubicBezTo>
                      <a:cubicBezTo>
                        <a:pt x="1" y="34"/>
                        <a:pt x="0" y="36"/>
                        <a:pt x="1" y="38"/>
                      </a:cubicBezTo>
                      <a:cubicBezTo>
                        <a:pt x="1" y="40"/>
                        <a:pt x="3" y="42"/>
                        <a:pt x="5" y="41"/>
                      </a:cubicBezTo>
                      <a:cubicBezTo>
                        <a:pt x="6" y="41"/>
                        <a:pt x="8" y="41"/>
                        <a:pt x="8" y="42"/>
                      </a:cubicBezTo>
                      <a:cubicBezTo>
                        <a:pt x="9" y="42"/>
                        <a:pt x="9" y="45"/>
                        <a:pt x="8" y="46"/>
                      </a:cubicBezTo>
                      <a:cubicBezTo>
                        <a:pt x="7" y="47"/>
                        <a:pt x="7" y="50"/>
                        <a:pt x="9" y="51"/>
                      </a:cubicBezTo>
                      <a:cubicBezTo>
                        <a:pt x="11" y="52"/>
                        <a:pt x="13" y="53"/>
                        <a:pt x="14" y="51"/>
                      </a:cubicBezTo>
                      <a:cubicBezTo>
                        <a:pt x="15" y="50"/>
                        <a:pt x="18" y="51"/>
                        <a:pt x="18" y="51"/>
                      </a:cubicBezTo>
                      <a:cubicBezTo>
                        <a:pt x="19" y="51"/>
                        <a:pt x="20" y="53"/>
                        <a:pt x="19" y="54"/>
                      </a:cubicBezTo>
                      <a:cubicBezTo>
                        <a:pt x="19" y="56"/>
                        <a:pt x="20" y="57"/>
                        <a:pt x="22" y="58"/>
                      </a:cubicBezTo>
                      <a:cubicBezTo>
                        <a:pt x="25" y="58"/>
                        <a:pt x="26" y="57"/>
                        <a:pt x="27" y="56"/>
                      </a:cubicBezTo>
                      <a:cubicBezTo>
                        <a:pt x="27" y="54"/>
                        <a:pt x="30" y="53"/>
                        <a:pt x="31" y="53"/>
                      </a:cubicBezTo>
                      <a:cubicBezTo>
                        <a:pt x="31" y="53"/>
                        <a:pt x="33" y="54"/>
                        <a:pt x="33" y="56"/>
                      </a:cubicBezTo>
                      <a:cubicBezTo>
                        <a:pt x="34" y="57"/>
                        <a:pt x="36" y="58"/>
                        <a:pt x="38" y="57"/>
                      </a:cubicBezTo>
                      <a:cubicBezTo>
                        <a:pt x="40" y="57"/>
                        <a:pt x="41" y="55"/>
                        <a:pt x="40" y="53"/>
                      </a:cubicBezTo>
                      <a:cubicBezTo>
                        <a:pt x="40" y="52"/>
                        <a:pt x="42" y="49"/>
                        <a:pt x="42" y="49"/>
                      </a:cubicBezTo>
                      <a:cubicBezTo>
                        <a:pt x="43" y="48"/>
                        <a:pt x="44" y="49"/>
                        <a:pt x="46" y="50"/>
                      </a:cubicBezTo>
                      <a:cubicBezTo>
                        <a:pt x="47" y="51"/>
                        <a:pt x="49" y="51"/>
                        <a:pt x="50" y="49"/>
                      </a:cubicBezTo>
                      <a:cubicBezTo>
                        <a:pt x="52" y="47"/>
                        <a:pt x="52" y="45"/>
                        <a:pt x="51" y="44"/>
                      </a:cubicBezTo>
                      <a:cubicBezTo>
                        <a:pt x="50" y="43"/>
                        <a:pt x="50" y="40"/>
                        <a:pt x="50" y="40"/>
                      </a:cubicBezTo>
                      <a:cubicBezTo>
                        <a:pt x="51" y="39"/>
                        <a:pt x="52" y="38"/>
                        <a:pt x="54" y="39"/>
                      </a:cubicBezTo>
                      <a:cubicBezTo>
                        <a:pt x="55" y="39"/>
                        <a:pt x="57" y="38"/>
                        <a:pt x="57" y="35"/>
                      </a:cubicBezTo>
                      <a:cubicBezTo>
                        <a:pt x="58" y="33"/>
                        <a:pt x="57" y="31"/>
                        <a:pt x="55" y="31"/>
                      </a:cubicBezTo>
                      <a:cubicBezTo>
                        <a:pt x="54" y="31"/>
                        <a:pt x="53" y="28"/>
                        <a:pt x="52" y="27"/>
                      </a:cubicBezTo>
                      <a:cubicBezTo>
                        <a:pt x="52" y="26"/>
                        <a:pt x="54" y="25"/>
                        <a:pt x="55" y="25"/>
                      </a:cubicBezTo>
                      <a:cubicBezTo>
                        <a:pt x="56" y="24"/>
                        <a:pt x="57" y="22"/>
                        <a:pt x="56" y="20"/>
                      </a:cubicBezTo>
                      <a:cubicBezTo>
                        <a:pt x="56" y="18"/>
                        <a:pt x="54" y="17"/>
                        <a:pt x="53" y="18"/>
                      </a:cubicBezTo>
                      <a:cubicBezTo>
                        <a:pt x="51" y="18"/>
                        <a:pt x="49" y="16"/>
                        <a:pt x="48" y="16"/>
                      </a:cubicBezTo>
                      <a:cubicBezTo>
                        <a:pt x="48" y="15"/>
                        <a:pt x="48" y="13"/>
                        <a:pt x="49" y="12"/>
                      </a:cubicBezTo>
                      <a:cubicBezTo>
                        <a:pt x="50" y="11"/>
                        <a:pt x="50" y="9"/>
                        <a:pt x="48" y="8"/>
                      </a:cubicBezTo>
                      <a:cubicBezTo>
                        <a:pt x="47" y="6"/>
                        <a:pt x="45" y="6"/>
                        <a:pt x="44" y="7"/>
                      </a:cubicBezTo>
                      <a:cubicBezTo>
                        <a:pt x="42" y="8"/>
                        <a:pt x="40" y="8"/>
                        <a:pt x="39" y="8"/>
                      </a:cubicBezTo>
                      <a:cubicBezTo>
                        <a:pt x="38" y="7"/>
                        <a:pt x="38" y="6"/>
                        <a:pt x="38" y="4"/>
                      </a:cubicBezTo>
                      <a:cubicBezTo>
                        <a:pt x="38" y="3"/>
                        <a:pt x="37" y="1"/>
                        <a:pt x="35" y="1"/>
                      </a:cubicBezTo>
                      <a:cubicBezTo>
                        <a:pt x="33" y="0"/>
                        <a:pt x="31" y="1"/>
                        <a:pt x="30" y="3"/>
                      </a:cubicBezTo>
                      <a:cubicBezTo>
                        <a:pt x="30" y="4"/>
                        <a:pt x="28" y="5"/>
                        <a:pt x="27" y="5"/>
                      </a:cubicBezTo>
                      <a:cubicBezTo>
                        <a:pt x="26" y="6"/>
                        <a:pt x="25" y="4"/>
                        <a:pt x="24" y="3"/>
                      </a:cubicBezTo>
                      <a:cubicBezTo>
                        <a:pt x="24" y="1"/>
                        <a:pt x="22" y="1"/>
                        <a:pt x="20" y="1"/>
                      </a:cubicBezTo>
                      <a:cubicBezTo>
                        <a:pt x="18" y="2"/>
                        <a:pt x="16" y="4"/>
                        <a:pt x="17" y="5"/>
                      </a:cubicBezTo>
                      <a:cubicBezTo>
                        <a:pt x="17" y="7"/>
                        <a:pt x="16" y="9"/>
                        <a:pt x="15" y="10"/>
                      </a:cubicBezTo>
                      <a:cubicBezTo>
                        <a:pt x="14" y="10"/>
                        <a:pt x="13" y="10"/>
                        <a:pt x="12" y="9"/>
                      </a:cubicBezTo>
                      <a:cubicBezTo>
                        <a:pt x="10" y="8"/>
                        <a:pt x="8" y="8"/>
                        <a:pt x="7" y="10"/>
                      </a:cubicBezTo>
                      <a:cubicBezTo>
                        <a:pt x="6" y="11"/>
                        <a:pt x="5" y="13"/>
                        <a:pt x="6" y="14"/>
                      </a:cubicBezTo>
                      <a:close/>
                      <a:moveTo>
                        <a:pt x="23" y="13"/>
                      </a:moveTo>
                      <a:cubicBezTo>
                        <a:pt x="32" y="10"/>
                        <a:pt x="42" y="15"/>
                        <a:pt x="45" y="24"/>
                      </a:cubicBezTo>
                      <a:cubicBezTo>
                        <a:pt x="47" y="33"/>
                        <a:pt x="43" y="42"/>
                        <a:pt x="34" y="45"/>
                      </a:cubicBezTo>
                      <a:cubicBezTo>
                        <a:pt x="25" y="48"/>
                        <a:pt x="15" y="43"/>
                        <a:pt x="13" y="34"/>
                      </a:cubicBezTo>
                      <a:cubicBezTo>
                        <a:pt x="10" y="26"/>
                        <a:pt x="15" y="16"/>
                        <a:pt x="23" y="13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25"/>
                </a:p>
              </p:txBody>
            </p:sp>
            <p:sp>
              <p:nvSpPr>
                <p:cNvPr id="42" name="Freeform 302"/>
                <p:cNvSpPr>
                  <a:spLocks noEditPoints="1"/>
                </p:cNvSpPr>
                <p:nvPr/>
              </p:nvSpPr>
              <p:spPr bwMode="auto">
                <a:xfrm>
                  <a:off x="5084763" y="971550"/>
                  <a:ext cx="139700" cy="139700"/>
                </a:xfrm>
                <a:custGeom>
                  <a:avLst/>
                  <a:gdLst>
                    <a:gd name="T0" fmla="*/ 4 w 37"/>
                    <a:gd name="T1" fmla="*/ 9 h 37"/>
                    <a:gd name="T2" fmla="*/ 5 w 37"/>
                    <a:gd name="T3" fmla="*/ 12 h 37"/>
                    <a:gd name="T4" fmla="*/ 2 w 37"/>
                    <a:gd name="T5" fmla="*/ 12 h 37"/>
                    <a:gd name="T6" fmla="*/ 0 w 37"/>
                    <a:gd name="T7" fmla="*/ 14 h 37"/>
                    <a:gd name="T8" fmla="*/ 1 w 37"/>
                    <a:gd name="T9" fmla="*/ 17 h 37"/>
                    <a:gd name="T10" fmla="*/ 3 w 37"/>
                    <a:gd name="T11" fmla="*/ 20 h 37"/>
                    <a:gd name="T12" fmla="*/ 2 w 37"/>
                    <a:gd name="T13" fmla="*/ 21 h 37"/>
                    <a:gd name="T14" fmla="*/ 1 w 37"/>
                    <a:gd name="T15" fmla="*/ 24 h 37"/>
                    <a:gd name="T16" fmla="*/ 3 w 37"/>
                    <a:gd name="T17" fmla="*/ 26 h 37"/>
                    <a:gd name="T18" fmla="*/ 5 w 37"/>
                    <a:gd name="T19" fmla="*/ 26 h 37"/>
                    <a:gd name="T20" fmla="*/ 5 w 37"/>
                    <a:gd name="T21" fmla="*/ 29 h 37"/>
                    <a:gd name="T22" fmla="*/ 6 w 37"/>
                    <a:gd name="T23" fmla="*/ 32 h 37"/>
                    <a:gd name="T24" fmla="*/ 9 w 37"/>
                    <a:gd name="T25" fmla="*/ 33 h 37"/>
                    <a:gd name="T26" fmla="*/ 12 w 37"/>
                    <a:gd name="T27" fmla="*/ 32 h 37"/>
                    <a:gd name="T28" fmla="*/ 12 w 37"/>
                    <a:gd name="T29" fmla="*/ 34 h 37"/>
                    <a:gd name="T30" fmla="*/ 15 w 37"/>
                    <a:gd name="T31" fmla="*/ 37 h 37"/>
                    <a:gd name="T32" fmla="*/ 17 w 37"/>
                    <a:gd name="T33" fmla="*/ 35 h 37"/>
                    <a:gd name="T34" fmla="*/ 20 w 37"/>
                    <a:gd name="T35" fmla="*/ 34 h 37"/>
                    <a:gd name="T36" fmla="*/ 21 w 37"/>
                    <a:gd name="T37" fmla="*/ 35 h 37"/>
                    <a:gd name="T38" fmla="*/ 24 w 37"/>
                    <a:gd name="T39" fmla="*/ 36 h 37"/>
                    <a:gd name="T40" fmla="*/ 26 w 37"/>
                    <a:gd name="T41" fmla="*/ 34 h 37"/>
                    <a:gd name="T42" fmla="*/ 27 w 37"/>
                    <a:gd name="T43" fmla="*/ 31 h 37"/>
                    <a:gd name="T44" fmla="*/ 29 w 37"/>
                    <a:gd name="T45" fmla="*/ 32 h 37"/>
                    <a:gd name="T46" fmla="*/ 32 w 37"/>
                    <a:gd name="T47" fmla="*/ 31 h 37"/>
                    <a:gd name="T48" fmla="*/ 33 w 37"/>
                    <a:gd name="T49" fmla="*/ 28 h 37"/>
                    <a:gd name="T50" fmla="*/ 32 w 37"/>
                    <a:gd name="T51" fmla="*/ 25 h 37"/>
                    <a:gd name="T52" fmla="*/ 35 w 37"/>
                    <a:gd name="T53" fmla="*/ 24 h 37"/>
                    <a:gd name="T54" fmla="*/ 37 w 37"/>
                    <a:gd name="T55" fmla="*/ 22 h 37"/>
                    <a:gd name="T56" fmla="*/ 36 w 37"/>
                    <a:gd name="T57" fmla="*/ 19 h 37"/>
                    <a:gd name="T58" fmla="*/ 34 w 37"/>
                    <a:gd name="T59" fmla="*/ 17 h 37"/>
                    <a:gd name="T60" fmla="*/ 35 w 37"/>
                    <a:gd name="T61" fmla="*/ 15 h 37"/>
                    <a:gd name="T62" fmla="*/ 36 w 37"/>
                    <a:gd name="T63" fmla="*/ 12 h 37"/>
                    <a:gd name="T64" fmla="*/ 34 w 37"/>
                    <a:gd name="T65" fmla="*/ 11 h 37"/>
                    <a:gd name="T66" fmla="*/ 31 w 37"/>
                    <a:gd name="T67" fmla="*/ 9 h 37"/>
                    <a:gd name="T68" fmla="*/ 32 w 37"/>
                    <a:gd name="T69" fmla="*/ 7 h 37"/>
                    <a:gd name="T70" fmla="*/ 31 w 37"/>
                    <a:gd name="T71" fmla="*/ 4 h 37"/>
                    <a:gd name="T72" fmla="*/ 28 w 37"/>
                    <a:gd name="T73" fmla="*/ 4 h 37"/>
                    <a:gd name="T74" fmla="*/ 25 w 37"/>
                    <a:gd name="T75" fmla="*/ 4 h 37"/>
                    <a:gd name="T76" fmla="*/ 25 w 37"/>
                    <a:gd name="T77" fmla="*/ 2 h 37"/>
                    <a:gd name="T78" fmla="*/ 22 w 37"/>
                    <a:gd name="T79" fmla="*/ 0 h 37"/>
                    <a:gd name="T80" fmla="*/ 20 w 37"/>
                    <a:gd name="T81" fmla="*/ 1 h 37"/>
                    <a:gd name="T82" fmla="*/ 17 w 37"/>
                    <a:gd name="T83" fmla="*/ 3 h 37"/>
                    <a:gd name="T84" fmla="*/ 16 w 37"/>
                    <a:gd name="T85" fmla="*/ 1 h 37"/>
                    <a:gd name="T86" fmla="*/ 13 w 37"/>
                    <a:gd name="T87" fmla="*/ 0 h 37"/>
                    <a:gd name="T88" fmla="*/ 11 w 37"/>
                    <a:gd name="T89" fmla="*/ 3 h 37"/>
                    <a:gd name="T90" fmla="*/ 10 w 37"/>
                    <a:gd name="T91" fmla="*/ 6 h 37"/>
                    <a:gd name="T92" fmla="*/ 8 w 37"/>
                    <a:gd name="T93" fmla="*/ 5 h 37"/>
                    <a:gd name="T94" fmla="*/ 5 w 37"/>
                    <a:gd name="T95" fmla="*/ 6 h 37"/>
                    <a:gd name="T96" fmla="*/ 4 w 37"/>
                    <a:gd name="T97" fmla="*/ 9 h 37"/>
                    <a:gd name="T98" fmla="*/ 15 w 37"/>
                    <a:gd name="T99" fmla="*/ 8 h 37"/>
                    <a:gd name="T100" fmla="*/ 29 w 37"/>
                    <a:gd name="T101" fmla="*/ 15 h 37"/>
                    <a:gd name="T102" fmla="*/ 22 w 37"/>
                    <a:gd name="T103" fmla="*/ 29 h 37"/>
                    <a:gd name="T104" fmla="*/ 8 w 37"/>
                    <a:gd name="T105" fmla="*/ 22 h 37"/>
                    <a:gd name="T106" fmla="*/ 15 w 37"/>
                    <a:gd name="T107" fmla="*/ 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7" h="37">
                      <a:moveTo>
                        <a:pt x="4" y="9"/>
                      </a:moveTo>
                      <a:cubicBezTo>
                        <a:pt x="5" y="9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2" y="12"/>
                      </a:cubicBezTo>
                      <a:cubicBezTo>
                        <a:pt x="1" y="12"/>
                        <a:pt x="0" y="13"/>
                        <a:pt x="0" y="14"/>
                      </a:cubicBezTo>
                      <a:cubicBezTo>
                        <a:pt x="0" y="16"/>
                        <a:pt x="0" y="17"/>
                        <a:pt x="1" y="17"/>
                      </a:cubicBezTo>
                      <a:cubicBezTo>
                        <a:pt x="2" y="17"/>
                        <a:pt x="3" y="19"/>
                        <a:pt x="3" y="20"/>
                      </a:cubicBezTo>
                      <a:cubicBezTo>
                        <a:pt x="3" y="20"/>
                        <a:pt x="2" y="21"/>
                        <a:pt x="2" y="21"/>
                      </a:cubicBezTo>
                      <a:cubicBezTo>
                        <a:pt x="1" y="21"/>
                        <a:pt x="0" y="23"/>
                        <a:pt x="1" y="24"/>
                      </a:cubicBezTo>
                      <a:cubicBezTo>
                        <a:pt x="1" y="25"/>
                        <a:pt x="2" y="26"/>
                        <a:pt x="3" y="26"/>
                      </a:cubicBezTo>
                      <a:cubicBezTo>
                        <a:pt x="4" y="26"/>
                        <a:pt x="5" y="26"/>
                        <a:pt x="5" y="26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5" y="30"/>
                        <a:pt x="5" y="31"/>
                        <a:pt x="6" y="32"/>
                      </a:cubicBezTo>
                      <a:cubicBezTo>
                        <a:pt x="7" y="33"/>
                        <a:pt x="8" y="33"/>
                        <a:pt x="9" y="33"/>
                      </a:cubicBezTo>
                      <a:cubicBezTo>
                        <a:pt x="10" y="32"/>
                        <a:pt x="11" y="32"/>
                        <a:pt x="12" y="32"/>
                      </a:cubicBezTo>
                      <a:cubicBezTo>
                        <a:pt x="12" y="32"/>
                        <a:pt x="13" y="33"/>
                        <a:pt x="12" y="34"/>
                      </a:cubicBezTo>
                      <a:cubicBezTo>
                        <a:pt x="12" y="35"/>
                        <a:pt x="13" y="36"/>
                        <a:pt x="15" y="37"/>
                      </a:cubicBezTo>
                      <a:cubicBezTo>
                        <a:pt x="16" y="37"/>
                        <a:pt x="17" y="36"/>
                        <a:pt x="17" y="35"/>
                      </a:cubicBezTo>
                      <a:cubicBezTo>
                        <a:pt x="18" y="34"/>
                        <a:pt x="19" y="34"/>
                        <a:pt x="20" y="34"/>
                      </a:cubicBezTo>
                      <a:cubicBezTo>
                        <a:pt x="20" y="34"/>
                        <a:pt x="21" y="34"/>
                        <a:pt x="21" y="35"/>
                      </a:cubicBezTo>
                      <a:cubicBezTo>
                        <a:pt x="22" y="36"/>
                        <a:pt x="23" y="37"/>
                        <a:pt x="24" y="36"/>
                      </a:cubicBezTo>
                      <a:cubicBezTo>
                        <a:pt x="26" y="36"/>
                        <a:pt x="26" y="35"/>
                        <a:pt x="26" y="34"/>
                      </a:cubicBezTo>
                      <a:cubicBezTo>
                        <a:pt x="26" y="33"/>
                        <a:pt x="27" y="31"/>
                        <a:pt x="27" y="31"/>
                      </a:cubicBezTo>
                      <a:cubicBezTo>
                        <a:pt x="28" y="31"/>
                        <a:pt x="29" y="31"/>
                        <a:pt x="29" y="32"/>
                      </a:cubicBezTo>
                      <a:cubicBezTo>
                        <a:pt x="30" y="32"/>
                        <a:pt x="32" y="32"/>
                        <a:pt x="32" y="31"/>
                      </a:cubicBezTo>
                      <a:cubicBezTo>
                        <a:pt x="33" y="30"/>
                        <a:pt x="34" y="28"/>
                        <a:pt x="33" y="28"/>
                      </a:cubicBezTo>
                      <a:cubicBezTo>
                        <a:pt x="32" y="27"/>
                        <a:pt x="32" y="25"/>
                        <a:pt x="32" y="25"/>
                      </a:cubicBezTo>
                      <a:cubicBezTo>
                        <a:pt x="33" y="24"/>
                        <a:pt x="34" y="24"/>
                        <a:pt x="35" y="24"/>
                      </a:cubicBezTo>
                      <a:cubicBezTo>
                        <a:pt x="36" y="24"/>
                        <a:pt x="37" y="24"/>
                        <a:pt x="37" y="22"/>
                      </a:cubicBezTo>
                      <a:cubicBezTo>
                        <a:pt x="37" y="21"/>
                        <a:pt x="37" y="20"/>
                        <a:pt x="36" y="19"/>
                      </a:cubicBezTo>
                      <a:cubicBezTo>
                        <a:pt x="35" y="19"/>
                        <a:pt x="34" y="18"/>
                        <a:pt x="34" y="17"/>
                      </a:cubicBezTo>
                      <a:cubicBezTo>
                        <a:pt x="34" y="16"/>
                        <a:pt x="35" y="16"/>
                        <a:pt x="35" y="15"/>
                      </a:cubicBezTo>
                      <a:cubicBezTo>
                        <a:pt x="36" y="15"/>
                        <a:pt x="37" y="14"/>
                        <a:pt x="36" y="12"/>
                      </a:cubicBezTo>
                      <a:cubicBezTo>
                        <a:pt x="36" y="11"/>
                        <a:pt x="35" y="10"/>
                        <a:pt x="34" y="11"/>
                      </a:cubicBezTo>
                      <a:cubicBezTo>
                        <a:pt x="33" y="11"/>
                        <a:pt x="31" y="10"/>
                        <a:pt x="31" y="9"/>
                      </a:cubicBezTo>
                      <a:cubicBezTo>
                        <a:pt x="31" y="9"/>
                        <a:pt x="31" y="8"/>
                        <a:pt x="32" y="7"/>
                      </a:cubicBezTo>
                      <a:cubicBezTo>
                        <a:pt x="32" y="7"/>
                        <a:pt x="32" y="5"/>
                        <a:pt x="31" y="4"/>
                      </a:cubicBezTo>
                      <a:cubicBezTo>
                        <a:pt x="30" y="3"/>
                        <a:pt x="29" y="3"/>
                        <a:pt x="28" y="4"/>
                      </a:cubicBezTo>
                      <a:cubicBezTo>
                        <a:pt x="27" y="5"/>
                        <a:pt x="26" y="5"/>
                        <a:pt x="25" y="4"/>
                      </a:cubicBezTo>
                      <a:cubicBezTo>
                        <a:pt x="25" y="4"/>
                        <a:pt x="24" y="3"/>
                        <a:pt x="25" y="2"/>
                      </a:cubicBezTo>
                      <a:cubicBezTo>
                        <a:pt x="25" y="1"/>
                        <a:pt x="24" y="0"/>
                        <a:pt x="22" y="0"/>
                      </a:cubicBezTo>
                      <a:cubicBezTo>
                        <a:pt x="21" y="0"/>
                        <a:pt x="20" y="0"/>
                        <a:pt x="20" y="1"/>
                      </a:cubicBezTo>
                      <a:cubicBezTo>
                        <a:pt x="19" y="2"/>
                        <a:pt x="18" y="3"/>
                        <a:pt x="17" y="3"/>
                      </a:cubicBezTo>
                      <a:cubicBezTo>
                        <a:pt x="17" y="3"/>
                        <a:pt x="16" y="2"/>
                        <a:pt x="16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1"/>
                        <a:pt x="11" y="2"/>
                        <a:pt x="11" y="3"/>
                      </a:cubicBezTo>
                      <a:cubicBezTo>
                        <a:pt x="11" y="4"/>
                        <a:pt x="10" y="5"/>
                        <a:pt x="10" y="6"/>
                      </a:cubicBezTo>
                      <a:cubicBezTo>
                        <a:pt x="9" y="6"/>
                        <a:pt x="8" y="6"/>
                        <a:pt x="8" y="5"/>
                      </a:cubicBezTo>
                      <a:cubicBezTo>
                        <a:pt x="7" y="4"/>
                        <a:pt x="5" y="5"/>
                        <a:pt x="5" y="6"/>
                      </a:cubicBezTo>
                      <a:cubicBezTo>
                        <a:pt x="4" y="7"/>
                        <a:pt x="3" y="8"/>
                        <a:pt x="4" y="9"/>
                      </a:cubicBezTo>
                      <a:close/>
                      <a:moveTo>
                        <a:pt x="15" y="8"/>
                      </a:moveTo>
                      <a:cubicBezTo>
                        <a:pt x="21" y="6"/>
                        <a:pt x="27" y="9"/>
                        <a:pt x="29" y="15"/>
                      </a:cubicBezTo>
                      <a:cubicBezTo>
                        <a:pt x="31" y="21"/>
                        <a:pt x="27" y="27"/>
                        <a:pt x="22" y="29"/>
                      </a:cubicBezTo>
                      <a:cubicBezTo>
                        <a:pt x="16" y="30"/>
                        <a:pt x="10" y="27"/>
                        <a:pt x="8" y="22"/>
                      </a:cubicBezTo>
                      <a:cubicBezTo>
                        <a:pt x="6" y="16"/>
                        <a:pt x="10" y="10"/>
                        <a:pt x="15" y="8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25"/>
                </a:p>
              </p:txBody>
            </p:sp>
            <p:sp>
              <p:nvSpPr>
                <p:cNvPr id="43" name="Freeform 303"/>
                <p:cNvSpPr>
                  <a:spLocks noEditPoints="1"/>
                </p:cNvSpPr>
                <p:nvPr/>
              </p:nvSpPr>
              <p:spPr bwMode="auto">
                <a:xfrm>
                  <a:off x="5084763" y="1111250"/>
                  <a:ext cx="109538" cy="104775"/>
                </a:xfrm>
                <a:custGeom>
                  <a:avLst/>
                  <a:gdLst>
                    <a:gd name="T0" fmla="*/ 3 w 29"/>
                    <a:gd name="T1" fmla="*/ 7 h 28"/>
                    <a:gd name="T2" fmla="*/ 4 w 29"/>
                    <a:gd name="T3" fmla="*/ 9 h 28"/>
                    <a:gd name="T4" fmla="*/ 2 w 29"/>
                    <a:gd name="T5" fmla="*/ 9 h 28"/>
                    <a:gd name="T6" fmla="*/ 0 w 29"/>
                    <a:gd name="T7" fmla="*/ 11 h 28"/>
                    <a:gd name="T8" fmla="*/ 1 w 29"/>
                    <a:gd name="T9" fmla="*/ 13 h 28"/>
                    <a:gd name="T10" fmla="*/ 3 w 29"/>
                    <a:gd name="T11" fmla="*/ 15 h 28"/>
                    <a:gd name="T12" fmla="*/ 1 w 29"/>
                    <a:gd name="T13" fmla="*/ 16 h 28"/>
                    <a:gd name="T14" fmla="*/ 1 w 29"/>
                    <a:gd name="T15" fmla="*/ 19 h 28"/>
                    <a:gd name="T16" fmla="*/ 3 w 29"/>
                    <a:gd name="T17" fmla="*/ 20 h 28"/>
                    <a:gd name="T18" fmla="*/ 4 w 29"/>
                    <a:gd name="T19" fmla="*/ 20 h 28"/>
                    <a:gd name="T20" fmla="*/ 4 w 29"/>
                    <a:gd name="T21" fmla="*/ 23 h 28"/>
                    <a:gd name="T22" fmla="*/ 5 w 29"/>
                    <a:gd name="T23" fmla="*/ 25 h 28"/>
                    <a:gd name="T24" fmla="*/ 7 w 29"/>
                    <a:gd name="T25" fmla="*/ 25 h 28"/>
                    <a:gd name="T26" fmla="*/ 9 w 29"/>
                    <a:gd name="T27" fmla="*/ 25 h 28"/>
                    <a:gd name="T28" fmla="*/ 10 w 29"/>
                    <a:gd name="T29" fmla="*/ 27 h 28"/>
                    <a:gd name="T30" fmla="*/ 11 w 29"/>
                    <a:gd name="T31" fmla="*/ 28 h 28"/>
                    <a:gd name="T32" fmla="*/ 13 w 29"/>
                    <a:gd name="T33" fmla="*/ 27 h 28"/>
                    <a:gd name="T34" fmla="*/ 15 w 29"/>
                    <a:gd name="T35" fmla="*/ 26 h 28"/>
                    <a:gd name="T36" fmla="*/ 17 w 29"/>
                    <a:gd name="T37" fmla="*/ 27 h 28"/>
                    <a:gd name="T38" fmla="*/ 19 w 29"/>
                    <a:gd name="T39" fmla="*/ 28 h 28"/>
                    <a:gd name="T40" fmla="*/ 20 w 29"/>
                    <a:gd name="T41" fmla="*/ 26 h 28"/>
                    <a:gd name="T42" fmla="*/ 21 w 29"/>
                    <a:gd name="T43" fmla="*/ 24 h 28"/>
                    <a:gd name="T44" fmla="*/ 23 w 29"/>
                    <a:gd name="T45" fmla="*/ 24 h 28"/>
                    <a:gd name="T46" fmla="*/ 25 w 29"/>
                    <a:gd name="T47" fmla="*/ 24 h 28"/>
                    <a:gd name="T48" fmla="*/ 25 w 29"/>
                    <a:gd name="T49" fmla="*/ 21 h 28"/>
                    <a:gd name="T50" fmla="*/ 25 w 29"/>
                    <a:gd name="T51" fmla="*/ 19 h 28"/>
                    <a:gd name="T52" fmla="*/ 27 w 29"/>
                    <a:gd name="T53" fmla="*/ 19 h 28"/>
                    <a:gd name="T54" fmla="*/ 29 w 29"/>
                    <a:gd name="T55" fmla="*/ 17 h 28"/>
                    <a:gd name="T56" fmla="*/ 28 w 29"/>
                    <a:gd name="T57" fmla="*/ 15 h 28"/>
                    <a:gd name="T58" fmla="*/ 26 w 29"/>
                    <a:gd name="T59" fmla="*/ 13 h 28"/>
                    <a:gd name="T60" fmla="*/ 27 w 29"/>
                    <a:gd name="T61" fmla="*/ 12 h 28"/>
                    <a:gd name="T62" fmla="*/ 28 w 29"/>
                    <a:gd name="T63" fmla="*/ 10 h 28"/>
                    <a:gd name="T64" fmla="*/ 26 w 29"/>
                    <a:gd name="T65" fmla="*/ 8 h 28"/>
                    <a:gd name="T66" fmla="*/ 24 w 29"/>
                    <a:gd name="T67" fmla="*/ 7 h 28"/>
                    <a:gd name="T68" fmla="*/ 25 w 29"/>
                    <a:gd name="T69" fmla="*/ 6 h 28"/>
                    <a:gd name="T70" fmla="*/ 24 w 29"/>
                    <a:gd name="T71" fmla="*/ 3 h 28"/>
                    <a:gd name="T72" fmla="*/ 22 w 29"/>
                    <a:gd name="T73" fmla="*/ 3 h 28"/>
                    <a:gd name="T74" fmla="*/ 19 w 29"/>
                    <a:gd name="T75" fmla="*/ 3 h 28"/>
                    <a:gd name="T76" fmla="*/ 19 w 29"/>
                    <a:gd name="T77" fmla="*/ 2 h 28"/>
                    <a:gd name="T78" fmla="*/ 17 w 29"/>
                    <a:gd name="T79" fmla="*/ 0 h 28"/>
                    <a:gd name="T80" fmla="*/ 15 w 29"/>
                    <a:gd name="T81" fmla="*/ 1 h 28"/>
                    <a:gd name="T82" fmla="*/ 13 w 29"/>
                    <a:gd name="T83" fmla="*/ 2 h 28"/>
                    <a:gd name="T84" fmla="*/ 12 w 29"/>
                    <a:gd name="T85" fmla="*/ 1 h 28"/>
                    <a:gd name="T86" fmla="*/ 10 w 29"/>
                    <a:gd name="T87" fmla="*/ 0 h 28"/>
                    <a:gd name="T88" fmla="*/ 9 w 29"/>
                    <a:gd name="T89" fmla="*/ 2 h 28"/>
                    <a:gd name="T90" fmla="*/ 8 w 29"/>
                    <a:gd name="T91" fmla="*/ 4 h 28"/>
                    <a:gd name="T92" fmla="*/ 6 w 29"/>
                    <a:gd name="T93" fmla="*/ 4 h 28"/>
                    <a:gd name="T94" fmla="*/ 4 w 29"/>
                    <a:gd name="T95" fmla="*/ 4 h 28"/>
                    <a:gd name="T96" fmla="*/ 3 w 29"/>
                    <a:gd name="T97" fmla="*/ 7 h 28"/>
                    <a:gd name="T98" fmla="*/ 12 w 29"/>
                    <a:gd name="T99" fmla="*/ 6 h 28"/>
                    <a:gd name="T100" fmla="*/ 22 w 29"/>
                    <a:gd name="T101" fmla="*/ 12 h 28"/>
                    <a:gd name="T102" fmla="*/ 17 w 29"/>
                    <a:gd name="T103" fmla="*/ 22 h 28"/>
                    <a:gd name="T104" fmla="*/ 6 w 29"/>
                    <a:gd name="T105" fmla="*/ 17 h 28"/>
                    <a:gd name="T106" fmla="*/ 12 w 29"/>
                    <a:gd name="T107" fmla="*/ 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9" h="28">
                      <a:moveTo>
                        <a:pt x="3" y="7"/>
                      </a:moveTo>
                      <a:cubicBezTo>
                        <a:pt x="4" y="7"/>
                        <a:pt x="4" y="9"/>
                        <a:pt x="4" y="9"/>
                      </a:cubicBezTo>
                      <a:cubicBezTo>
                        <a:pt x="4" y="9"/>
                        <a:pt x="3" y="10"/>
                        <a:pt x="2" y="9"/>
                      </a:cubicBezTo>
                      <a:cubicBezTo>
                        <a:pt x="1" y="9"/>
                        <a:pt x="0" y="10"/>
                        <a:pt x="0" y="11"/>
                      </a:cubicBezTo>
                      <a:cubicBezTo>
                        <a:pt x="0" y="12"/>
                        <a:pt x="0" y="13"/>
                        <a:pt x="1" y="13"/>
                      </a:cubicBezTo>
                      <a:cubicBezTo>
                        <a:pt x="2" y="13"/>
                        <a:pt x="3" y="15"/>
                        <a:pt x="3" y="15"/>
                      </a:cubicBezTo>
                      <a:cubicBezTo>
                        <a:pt x="3" y="16"/>
                        <a:pt x="2" y="16"/>
                        <a:pt x="1" y="16"/>
                      </a:cubicBezTo>
                      <a:cubicBezTo>
                        <a:pt x="1" y="17"/>
                        <a:pt x="0" y="18"/>
                        <a:pt x="1" y="19"/>
                      </a:cubicBezTo>
                      <a:cubicBezTo>
                        <a:pt x="1" y="20"/>
                        <a:pt x="2" y="20"/>
                        <a:pt x="3" y="20"/>
                      </a:cubicBezTo>
                      <a:cubicBezTo>
                        <a:pt x="3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4" y="23"/>
                      </a:cubicBezTo>
                      <a:cubicBezTo>
                        <a:pt x="4" y="23"/>
                        <a:pt x="4" y="24"/>
                        <a:pt x="5" y="25"/>
                      </a:cubicBezTo>
                      <a:cubicBezTo>
                        <a:pt x="5" y="26"/>
                        <a:pt x="7" y="26"/>
                        <a:pt x="7" y="25"/>
                      </a:cubicBezTo>
                      <a:cubicBezTo>
                        <a:pt x="8" y="25"/>
                        <a:pt x="9" y="25"/>
                        <a:pt x="9" y="25"/>
                      </a:cubicBezTo>
                      <a:cubicBezTo>
                        <a:pt x="10" y="25"/>
                        <a:pt x="10" y="26"/>
                        <a:pt x="10" y="27"/>
                      </a:cubicBezTo>
                      <a:cubicBezTo>
                        <a:pt x="10" y="27"/>
                        <a:pt x="10" y="28"/>
                        <a:pt x="11" y="28"/>
                      </a:cubicBezTo>
                      <a:cubicBezTo>
                        <a:pt x="12" y="28"/>
                        <a:pt x="13" y="28"/>
                        <a:pt x="13" y="27"/>
                      </a:cubicBezTo>
                      <a:cubicBezTo>
                        <a:pt x="14" y="27"/>
                        <a:pt x="15" y="26"/>
                        <a:pt x="15" y="26"/>
                      </a:cubicBezTo>
                      <a:cubicBezTo>
                        <a:pt x="16" y="26"/>
                        <a:pt x="16" y="26"/>
                        <a:pt x="17" y="27"/>
                      </a:cubicBezTo>
                      <a:cubicBezTo>
                        <a:pt x="17" y="28"/>
                        <a:pt x="18" y="28"/>
                        <a:pt x="19" y="28"/>
                      </a:cubicBezTo>
                      <a:cubicBezTo>
                        <a:pt x="20" y="28"/>
                        <a:pt x="20" y="27"/>
                        <a:pt x="20" y="26"/>
                      </a:cubicBezTo>
                      <a:cubicBezTo>
                        <a:pt x="20" y="25"/>
                        <a:pt x="21" y="24"/>
                        <a:pt x="21" y="24"/>
                      </a:cubicBezTo>
                      <a:cubicBezTo>
                        <a:pt x="21" y="24"/>
                        <a:pt x="22" y="24"/>
                        <a:pt x="23" y="24"/>
                      </a:cubicBezTo>
                      <a:cubicBezTo>
                        <a:pt x="23" y="25"/>
                        <a:pt x="24" y="25"/>
                        <a:pt x="25" y="24"/>
                      </a:cubicBezTo>
                      <a:cubicBezTo>
                        <a:pt x="26" y="23"/>
                        <a:pt x="26" y="22"/>
                        <a:pt x="25" y="21"/>
                      </a:cubicBezTo>
                      <a:cubicBezTo>
                        <a:pt x="25" y="21"/>
                        <a:pt x="25" y="20"/>
                        <a:pt x="25" y="19"/>
                      </a:cubicBezTo>
                      <a:cubicBezTo>
                        <a:pt x="25" y="19"/>
                        <a:pt x="26" y="19"/>
                        <a:pt x="27" y="19"/>
                      </a:cubicBezTo>
                      <a:cubicBezTo>
                        <a:pt x="28" y="19"/>
                        <a:pt x="28" y="18"/>
                        <a:pt x="29" y="17"/>
                      </a:cubicBezTo>
                      <a:cubicBezTo>
                        <a:pt x="29" y="16"/>
                        <a:pt x="28" y="15"/>
                        <a:pt x="28" y="15"/>
                      </a:cubicBezTo>
                      <a:cubicBezTo>
                        <a:pt x="27" y="15"/>
                        <a:pt x="26" y="14"/>
                        <a:pt x="26" y="13"/>
                      </a:cubicBezTo>
                      <a:cubicBezTo>
                        <a:pt x="26" y="13"/>
                        <a:pt x="27" y="12"/>
                        <a:pt x="27" y="12"/>
                      </a:cubicBezTo>
                      <a:cubicBezTo>
                        <a:pt x="28" y="12"/>
                        <a:pt x="28" y="11"/>
                        <a:pt x="28" y="10"/>
                      </a:cubicBezTo>
                      <a:cubicBezTo>
                        <a:pt x="28" y="9"/>
                        <a:pt x="27" y="8"/>
                        <a:pt x="26" y="8"/>
                      </a:cubicBezTo>
                      <a:cubicBezTo>
                        <a:pt x="26" y="9"/>
                        <a:pt x="24" y="8"/>
                        <a:pt x="24" y="7"/>
                      </a:cubicBezTo>
                      <a:cubicBezTo>
                        <a:pt x="24" y="7"/>
                        <a:pt x="24" y="6"/>
                        <a:pt x="25" y="6"/>
                      </a:cubicBezTo>
                      <a:cubicBezTo>
                        <a:pt x="25" y="5"/>
                        <a:pt x="25" y="4"/>
                        <a:pt x="24" y="3"/>
                      </a:cubicBezTo>
                      <a:cubicBezTo>
                        <a:pt x="23" y="3"/>
                        <a:pt x="22" y="3"/>
                        <a:pt x="22" y="3"/>
                      </a:cubicBezTo>
                      <a:cubicBezTo>
                        <a:pt x="21" y="4"/>
                        <a:pt x="20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1"/>
                        <a:pt x="18" y="0"/>
                        <a:pt x="17" y="0"/>
                      </a:cubicBezTo>
                      <a:cubicBezTo>
                        <a:pt x="16" y="0"/>
                        <a:pt x="15" y="0"/>
                        <a:pt x="15" y="1"/>
                      </a:cubicBezTo>
                      <a:cubicBezTo>
                        <a:pt x="15" y="2"/>
                        <a:pt x="14" y="2"/>
                        <a:pt x="13" y="2"/>
                      </a:cubicBezTo>
                      <a:cubicBezTo>
                        <a:pt x="13" y="2"/>
                        <a:pt x="12" y="2"/>
                        <a:pt x="12" y="1"/>
                      </a:cubicBez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9" y="1"/>
                        <a:pt x="8" y="2"/>
                        <a:pt x="9" y="2"/>
                      </a:cubicBezTo>
                      <a:cubicBezTo>
                        <a:pt x="9" y="3"/>
                        <a:pt x="8" y="4"/>
                        <a:pt x="8" y="4"/>
                      </a:cubicBezTo>
                      <a:cubicBezTo>
                        <a:pt x="7" y="5"/>
                        <a:pt x="7" y="4"/>
                        <a:pt x="6" y="4"/>
                      </a:cubicBezTo>
                      <a:cubicBezTo>
                        <a:pt x="5" y="3"/>
                        <a:pt x="4" y="4"/>
                        <a:pt x="4" y="4"/>
                      </a:cubicBezTo>
                      <a:cubicBezTo>
                        <a:pt x="3" y="5"/>
                        <a:pt x="3" y="6"/>
                        <a:pt x="3" y="7"/>
                      </a:cubicBezTo>
                      <a:close/>
                      <a:moveTo>
                        <a:pt x="12" y="6"/>
                      </a:moveTo>
                      <a:cubicBezTo>
                        <a:pt x="16" y="5"/>
                        <a:pt x="21" y="7"/>
                        <a:pt x="22" y="12"/>
                      </a:cubicBezTo>
                      <a:cubicBezTo>
                        <a:pt x="24" y="16"/>
                        <a:pt x="21" y="21"/>
                        <a:pt x="17" y="22"/>
                      </a:cubicBezTo>
                      <a:cubicBezTo>
                        <a:pt x="13" y="23"/>
                        <a:pt x="8" y="21"/>
                        <a:pt x="6" y="17"/>
                      </a:cubicBezTo>
                      <a:cubicBezTo>
                        <a:pt x="5" y="12"/>
                        <a:pt x="7" y="8"/>
                        <a:pt x="12" y="6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25"/>
                </a:p>
              </p:txBody>
            </p:sp>
          </p:grpSp>
        </p:grpSp>
        <p:sp>
          <p:nvSpPr>
            <p:cNvPr id="38" name="矩形 37"/>
            <p:cNvSpPr/>
            <p:nvPr/>
          </p:nvSpPr>
          <p:spPr>
            <a:xfrm>
              <a:off x="7367116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02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80" name="组合 79"/>
          <p:cNvGrpSpPr/>
          <p:nvPr userDrawn="1"/>
        </p:nvGrpSpPr>
        <p:grpSpPr>
          <a:xfrm>
            <a:off x="8956611" y="285728"/>
            <a:ext cx="996247" cy="1000132"/>
            <a:chOff x="8563703" y="285728"/>
            <a:chExt cx="996247" cy="1000132"/>
          </a:xfrm>
        </p:grpSpPr>
        <p:grpSp>
          <p:nvGrpSpPr>
            <p:cNvPr id="45" name="组合 55"/>
            <p:cNvGrpSpPr/>
            <p:nvPr/>
          </p:nvGrpSpPr>
          <p:grpSpPr>
            <a:xfrm>
              <a:off x="8762966" y="285728"/>
              <a:ext cx="597720" cy="597720"/>
              <a:chOff x="6494501" y="4230044"/>
              <a:chExt cx="696763" cy="696763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6494501" y="4230044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48" name="任意多边形 47"/>
              <p:cNvSpPr>
                <a:spLocks/>
              </p:cNvSpPr>
              <p:nvPr/>
            </p:nvSpPr>
            <p:spPr bwMode="auto">
              <a:xfrm>
                <a:off x="6609467" y="4389660"/>
                <a:ext cx="488930" cy="374848"/>
              </a:xfrm>
              <a:custGeom>
                <a:avLst/>
                <a:gdLst>
                  <a:gd name="connsiteX0" fmla="*/ 14829 w 563476"/>
                  <a:gd name="connsiteY0" fmla="*/ 416347 h 432000"/>
                  <a:gd name="connsiteX1" fmla="*/ 556062 w 563476"/>
                  <a:gd name="connsiteY1" fmla="*/ 416347 h 432000"/>
                  <a:gd name="connsiteX2" fmla="*/ 563476 w 563476"/>
                  <a:gd name="connsiteY2" fmla="*/ 424174 h 432000"/>
                  <a:gd name="connsiteX3" fmla="*/ 556062 w 563476"/>
                  <a:gd name="connsiteY3" fmla="*/ 432000 h 432000"/>
                  <a:gd name="connsiteX4" fmla="*/ 14829 w 563476"/>
                  <a:gd name="connsiteY4" fmla="*/ 432000 h 432000"/>
                  <a:gd name="connsiteX5" fmla="*/ 0 w 563476"/>
                  <a:gd name="connsiteY5" fmla="*/ 424174 h 432000"/>
                  <a:gd name="connsiteX6" fmla="*/ 14829 w 563476"/>
                  <a:gd name="connsiteY6" fmla="*/ 416347 h 432000"/>
                  <a:gd name="connsiteX7" fmla="*/ 428869 w 563476"/>
                  <a:gd name="connsiteY7" fmla="*/ 200347 h 432000"/>
                  <a:gd name="connsiteX8" fmla="*/ 510260 w 563476"/>
                  <a:gd name="connsiteY8" fmla="*/ 200347 h 432000"/>
                  <a:gd name="connsiteX9" fmla="*/ 510260 w 563476"/>
                  <a:gd name="connsiteY9" fmla="*/ 372521 h 432000"/>
                  <a:gd name="connsiteX10" fmla="*/ 428869 w 563476"/>
                  <a:gd name="connsiteY10" fmla="*/ 372521 h 432000"/>
                  <a:gd name="connsiteX11" fmla="*/ 303652 w 563476"/>
                  <a:gd name="connsiteY11" fmla="*/ 118956 h 432000"/>
                  <a:gd name="connsiteX12" fmla="*/ 385043 w 563476"/>
                  <a:gd name="connsiteY12" fmla="*/ 118956 h 432000"/>
                  <a:gd name="connsiteX13" fmla="*/ 385043 w 563476"/>
                  <a:gd name="connsiteY13" fmla="*/ 372521 h 432000"/>
                  <a:gd name="connsiteX14" fmla="*/ 303652 w 563476"/>
                  <a:gd name="connsiteY14" fmla="*/ 372521 h 432000"/>
                  <a:gd name="connsiteX15" fmla="*/ 72001 w 563476"/>
                  <a:gd name="connsiteY15" fmla="*/ 97044 h 432000"/>
                  <a:gd name="connsiteX16" fmla="*/ 153392 w 563476"/>
                  <a:gd name="connsiteY16" fmla="*/ 97044 h 432000"/>
                  <a:gd name="connsiteX17" fmla="*/ 153392 w 563476"/>
                  <a:gd name="connsiteY17" fmla="*/ 372521 h 432000"/>
                  <a:gd name="connsiteX18" fmla="*/ 72001 w 563476"/>
                  <a:gd name="connsiteY18" fmla="*/ 372521 h 432000"/>
                  <a:gd name="connsiteX19" fmla="*/ 190957 w 563476"/>
                  <a:gd name="connsiteY19" fmla="*/ 0 h 432000"/>
                  <a:gd name="connsiteX20" fmla="*/ 272348 w 563476"/>
                  <a:gd name="connsiteY20" fmla="*/ 0 h 432000"/>
                  <a:gd name="connsiteX21" fmla="*/ 272348 w 563476"/>
                  <a:gd name="connsiteY21" fmla="*/ 372521 h 432000"/>
                  <a:gd name="connsiteX22" fmla="*/ 190957 w 563476"/>
                  <a:gd name="connsiteY22" fmla="*/ 372521 h 4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476" h="432000">
                    <a:moveTo>
                      <a:pt x="14829" y="416347"/>
                    </a:moveTo>
                    <a:cubicBezTo>
                      <a:pt x="556062" y="416347"/>
                      <a:pt x="556062" y="416347"/>
                      <a:pt x="556062" y="416347"/>
                    </a:cubicBezTo>
                    <a:cubicBezTo>
                      <a:pt x="556062" y="416347"/>
                      <a:pt x="563476" y="416347"/>
                      <a:pt x="563476" y="424174"/>
                    </a:cubicBezTo>
                    <a:cubicBezTo>
                      <a:pt x="563476" y="432000"/>
                      <a:pt x="556062" y="432000"/>
                      <a:pt x="556062" y="432000"/>
                    </a:cubicBezTo>
                    <a:lnTo>
                      <a:pt x="14829" y="432000"/>
                    </a:lnTo>
                    <a:cubicBezTo>
                      <a:pt x="7414" y="432000"/>
                      <a:pt x="0" y="432000"/>
                      <a:pt x="0" y="424174"/>
                    </a:cubicBezTo>
                    <a:cubicBezTo>
                      <a:pt x="0" y="416347"/>
                      <a:pt x="7414" y="416347"/>
                      <a:pt x="14829" y="416347"/>
                    </a:cubicBezTo>
                    <a:close/>
                    <a:moveTo>
                      <a:pt x="428869" y="200347"/>
                    </a:moveTo>
                    <a:lnTo>
                      <a:pt x="510260" y="200347"/>
                    </a:lnTo>
                    <a:lnTo>
                      <a:pt x="510260" y="372521"/>
                    </a:lnTo>
                    <a:lnTo>
                      <a:pt x="428869" y="372521"/>
                    </a:lnTo>
                    <a:close/>
                    <a:moveTo>
                      <a:pt x="303652" y="118956"/>
                    </a:moveTo>
                    <a:lnTo>
                      <a:pt x="385043" y="118956"/>
                    </a:lnTo>
                    <a:lnTo>
                      <a:pt x="385043" y="372521"/>
                    </a:lnTo>
                    <a:lnTo>
                      <a:pt x="303652" y="372521"/>
                    </a:lnTo>
                    <a:close/>
                    <a:moveTo>
                      <a:pt x="72001" y="97044"/>
                    </a:moveTo>
                    <a:lnTo>
                      <a:pt x="153392" y="97044"/>
                    </a:lnTo>
                    <a:lnTo>
                      <a:pt x="153392" y="372521"/>
                    </a:lnTo>
                    <a:lnTo>
                      <a:pt x="72001" y="372521"/>
                    </a:lnTo>
                    <a:close/>
                    <a:moveTo>
                      <a:pt x="190957" y="0"/>
                    </a:moveTo>
                    <a:lnTo>
                      <a:pt x="272348" y="0"/>
                    </a:lnTo>
                    <a:lnTo>
                      <a:pt x="272348" y="372521"/>
                    </a:lnTo>
                    <a:lnTo>
                      <a:pt x="190957" y="372521"/>
                    </a:lnTo>
                    <a:close/>
                  </a:path>
                </a:pathLst>
              </a:custGeom>
              <a:solidFill>
                <a:srgbClr val="C1D84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8563703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03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81" name="组合 80"/>
          <p:cNvGrpSpPr/>
          <p:nvPr userDrawn="1"/>
        </p:nvGrpSpPr>
        <p:grpSpPr>
          <a:xfrm>
            <a:off x="9956743" y="285728"/>
            <a:ext cx="996247" cy="1000132"/>
            <a:chOff x="9760290" y="285728"/>
            <a:chExt cx="996247" cy="1000132"/>
          </a:xfrm>
        </p:grpSpPr>
        <p:grpSp>
          <p:nvGrpSpPr>
            <p:cNvPr id="50" name="组合 43"/>
            <p:cNvGrpSpPr/>
            <p:nvPr/>
          </p:nvGrpSpPr>
          <p:grpSpPr>
            <a:xfrm>
              <a:off x="9959553" y="285728"/>
              <a:ext cx="597720" cy="597720"/>
              <a:chOff x="4840168" y="3971584"/>
              <a:chExt cx="522572" cy="522572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4840168" y="3971584"/>
                <a:ext cx="522572" cy="522572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68" name="组合 137"/>
              <p:cNvGrpSpPr/>
              <p:nvPr/>
            </p:nvGrpSpPr>
            <p:grpSpPr>
              <a:xfrm>
                <a:off x="4981489" y="4078661"/>
                <a:ext cx="239931" cy="308418"/>
                <a:chOff x="731016" y="1671338"/>
                <a:chExt cx="366231" cy="470769"/>
              </a:xfrm>
              <a:solidFill>
                <a:srgbClr val="B91F38"/>
              </a:solidFill>
            </p:grpSpPr>
            <p:sp>
              <p:nvSpPr>
                <p:cNvPr id="69" name="Freeform 108"/>
                <p:cNvSpPr>
                  <a:spLocks/>
                </p:cNvSpPr>
                <p:nvPr/>
              </p:nvSpPr>
              <p:spPr bwMode="auto">
                <a:xfrm flipH="1">
                  <a:off x="731016" y="2089492"/>
                  <a:ext cx="51922" cy="52615"/>
                </a:xfrm>
                <a:custGeom>
                  <a:avLst/>
                  <a:gdLst>
                    <a:gd name="T0" fmla="*/ 0 w 32"/>
                    <a:gd name="T1" fmla="*/ 32 h 32"/>
                    <a:gd name="T2" fmla="*/ 16 w 32"/>
                    <a:gd name="T3" fmla="*/ 32 h 32"/>
                    <a:gd name="T4" fmla="*/ 32 w 32"/>
                    <a:gd name="T5" fmla="*/ 16 h 32"/>
                    <a:gd name="T6" fmla="*/ 32 w 32"/>
                    <a:gd name="T7" fmla="*/ 0 h 32"/>
                    <a:gd name="T8" fmla="*/ 0 w 32"/>
                    <a:gd name="T9" fmla="*/ 0 h 32"/>
                    <a:gd name="T10" fmla="*/ 0 w 32"/>
                    <a:gd name="T11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2">
                      <a:moveTo>
                        <a:pt x="0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/>
                    <a:ea typeface="宋体"/>
                  </a:endParaRPr>
                </a:p>
              </p:txBody>
            </p:sp>
            <p:sp>
              <p:nvSpPr>
                <p:cNvPr id="70" name="Freeform 109"/>
                <p:cNvSpPr>
                  <a:spLocks noEditPoints="1"/>
                </p:cNvSpPr>
                <p:nvPr/>
              </p:nvSpPr>
              <p:spPr bwMode="auto">
                <a:xfrm flipH="1">
                  <a:off x="731016" y="1671338"/>
                  <a:ext cx="366231" cy="470769"/>
                </a:xfrm>
                <a:custGeom>
                  <a:avLst/>
                  <a:gdLst>
                    <a:gd name="T0" fmla="*/ 208 w 224"/>
                    <a:gd name="T1" fmla="*/ 0 h 288"/>
                    <a:gd name="T2" fmla="*/ 16 w 224"/>
                    <a:gd name="T3" fmla="*/ 0 h 288"/>
                    <a:gd name="T4" fmla="*/ 0 w 224"/>
                    <a:gd name="T5" fmla="*/ 16 h 288"/>
                    <a:gd name="T6" fmla="*/ 0 w 224"/>
                    <a:gd name="T7" fmla="*/ 272 h 288"/>
                    <a:gd name="T8" fmla="*/ 16 w 224"/>
                    <a:gd name="T9" fmla="*/ 288 h 288"/>
                    <a:gd name="T10" fmla="*/ 176 w 224"/>
                    <a:gd name="T11" fmla="*/ 288 h 288"/>
                    <a:gd name="T12" fmla="*/ 176 w 224"/>
                    <a:gd name="T13" fmla="*/ 144 h 288"/>
                    <a:gd name="T14" fmla="*/ 224 w 224"/>
                    <a:gd name="T15" fmla="*/ 144 h 288"/>
                    <a:gd name="T16" fmla="*/ 224 w 224"/>
                    <a:gd name="T17" fmla="*/ 16 h 288"/>
                    <a:gd name="T18" fmla="*/ 208 w 224"/>
                    <a:gd name="T19" fmla="*/ 0 h 288"/>
                    <a:gd name="T20" fmla="*/ 168 w 224"/>
                    <a:gd name="T21" fmla="*/ 104 h 288"/>
                    <a:gd name="T22" fmla="*/ 56 w 224"/>
                    <a:gd name="T23" fmla="*/ 104 h 288"/>
                    <a:gd name="T24" fmla="*/ 56 w 224"/>
                    <a:gd name="T25" fmla="*/ 88 h 288"/>
                    <a:gd name="T26" fmla="*/ 168 w 224"/>
                    <a:gd name="T27" fmla="*/ 88 h 288"/>
                    <a:gd name="T28" fmla="*/ 168 w 224"/>
                    <a:gd name="T29" fmla="*/ 104 h 288"/>
                    <a:gd name="T30" fmla="*/ 168 w 224"/>
                    <a:gd name="T31" fmla="*/ 72 h 288"/>
                    <a:gd name="T32" fmla="*/ 56 w 224"/>
                    <a:gd name="T33" fmla="*/ 72 h 288"/>
                    <a:gd name="T34" fmla="*/ 56 w 224"/>
                    <a:gd name="T35" fmla="*/ 56 h 288"/>
                    <a:gd name="T36" fmla="*/ 168 w 224"/>
                    <a:gd name="T37" fmla="*/ 56 h 288"/>
                    <a:gd name="T38" fmla="*/ 168 w 224"/>
                    <a:gd name="T39" fmla="*/ 72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24" h="288">
                      <a:moveTo>
                        <a:pt x="208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72"/>
                        <a:pt x="0" y="272"/>
                        <a:pt x="0" y="272"/>
                      </a:cubicBezTo>
                      <a:cubicBezTo>
                        <a:pt x="0" y="281"/>
                        <a:pt x="7" y="288"/>
                        <a:pt x="16" y="288"/>
                      </a:cubicBezTo>
                      <a:cubicBezTo>
                        <a:pt x="176" y="288"/>
                        <a:pt x="176" y="288"/>
                        <a:pt x="176" y="288"/>
                      </a:cubicBezTo>
                      <a:cubicBezTo>
                        <a:pt x="176" y="144"/>
                        <a:pt x="176" y="144"/>
                        <a:pt x="176" y="144"/>
                      </a:cubicBezTo>
                      <a:cubicBezTo>
                        <a:pt x="224" y="144"/>
                        <a:pt x="224" y="144"/>
                        <a:pt x="224" y="144"/>
                      </a:cubicBezTo>
                      <a:cubicBezTo>
                        <a:pt x="224" y="16"/>
                        <a:pt x="224" y="16"/>
                        <a:pt x="224" y="16"/>
                      </a:cubicBezTo>
                      <a:cubicBezTo>
                        <a:pt x="224" y="7"/>
                        <a:pt x="217" y="0"/>
                        <a:pt x="208" y="0"/>
                      </a:cubicBezTo>
                      <a:close/>
                      <a:moveTo>
                        <a:pt x="168" y="104"/>
                      </a:moveTo>
                      <a:cubicBezTo>
                        <a:pt x="56" y="104"/>
                        <a:pt x="56" y="104"/>
                        <a:pt x="56" y="104"/>
                      </a:cubicBezTo>
                      <a:cubicBezTo>
                        <a:pt x="56" y="88"/>
                        <a:pt x="56" y="88"/>
                        <a:pt x="56" y="88"/>
                      </a:cubicBezTo>
                      <a:cubicBezTo>
                        <a:pt x="168" y="88"/>
                        <a:pt x="168" y="88"/>
                        <a:pt x="168" y="88"/>
                      </a:cubicBezTo>
                      <a:lnTo>
                        <a:pt x="168" y="104"/>
                      </a:lnTo>
                      <a:close/>
                      <a:moveTo>
                        <a:pt x="168" y="72"/>
                      </a:moveTo>
                      <a:cubicBezTo>
                        <a:pt x="56" y="72"/>
                        <a:pt x="56" y="72"/>
                        <a:pt x="56" y="72"/>
                      </a:cubicBez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168" y="56"/>
                        <a:pt x="168" y="56"/>
                        <a:pt x="168" y="56"/>
                      </a:cubicBezTo>
                      <a:lnTo>
                        <a:pt x="168" y="72"/>
                      </a:lnTo>
                      <a:close/>
                    </a:path>
                  </a:pathLst>
                </a:cu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/>
                    <a:ea typeface="宋体"/>
                  </a:endParaRPr>
                </a:p>
              </p:txBody>
            </p:sp>
            <p:sp>
              <p:nvSpPr>
                <p:cNvPr id="71" name="Rectangle 110"/>
                <p:cNvSpPr>
                  <a:spLocks noChangeArrowheads="1"/>
                </p:cNvSpPr>
                <p:nvPr/>
              </p:nvSpPr>
              <p:spPr bwMode="auto">
                <a:xfrm flipH="1">
                  <a:off x="731016" y="1937200"/>
                  <a:ext cx="51922" cy="51924"/>
                </a:xfrm>
                <a:prstGeom prst="rect">
                  <a:avLst/>
                </a:pr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/>
                    <a:ea typeface="宋体"/>
                  </a:endParaRPr>
                </a:p>
              </p:txBody>
            </p:sp>
            <p:sp>
              <p:nvSpPr>
                <p:cNvPr id="72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731016" y="2013001"/>
                  <a:ext cx="51922" cy="52615"/>
                </a:xfrm>
                <a:prstGeom prst="rect">
                  <a:avLst/>
                </a:pr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/>
                    <a:ea typeface="宋体"/>
                  </a:endParaRPr>
                </a:p>
              </p:txBody>
            </p:sp>
          </p:grpSp>
        </p:grpSp>
        <p:sp>
          <p:nvSpPr>
            <p:cNvPr id="51" name="矩形 50"/>
            <p:cNvSpPr/>
            <p:nvPr/>
          </p:nvSpPr>
          <p:spPr>
            <a:xfrm>
              <a:off x="9760290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04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82" name="组合 81"/>
          <p:cNvGrpSpPr/>
          <p:nvPr userDrawn="1"/>
        </p:nvGrpSpPr>
        <p:grpSpPr>
          <a:xfrm>
            <a:off x="10956875" y="285728"/>
            <a:ext cx="996247" cy="1000132"/>
            <a:chOff x="10956875" y="285728"/>
            <a:chExt cx="996247" cy="1000132"/>
          </a:xfrm>
        </p:grpSpPr>
        <p:grpSp>
          <p:nvGrpSpPr>
            <p:cNvPr id="74" name="组合 66"/>
            <p:cNvGrpSpPr/>
            <p:nvPr/>
          </p:nvGrpSpPr>
          <p:grpSpPr>
            <a:xfrm>
              <a:off x="11156138" y="285728"/>
              <a:ext cx="597720" cy="597720"/>
              <a:chOff x="9881420" y="2714620"/>
              <a:chExt cx="784512" cy="784512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9881420" y="2714620"/>
                <a:ext cx="784512" cy="784512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77" name="Freeform 9"/>
              <p:cNvSpPr>
                <a:spLocks noEditPoints="1"/>
              </p:cNvSpPr>
              <p:nvPr/>
            </p:nvSpPr>
            <p:spPr bwMode="auto">
              <a:xfrm>
                <a:off x="10009309" y="2843474"/>
                <a:ext cx="528735" cy="526804"/>
              </a:xfrm>
              <a:custGeom>
                <a:avLst/>
                <a:gdLst>
                  <a:gd name="T0" fmla="*/ 86 w 116"/>
                  <a:gd name="T1" fmla="*/ 17 h 116"/>
                  <a:gd name="T2" fmla="*/ 8 w 116"/>
                  <a:gd name="T3" fmla="*/ 45 h 116"/>
                  <a:gd name="T4" fmla="*/ 11 w 116"/>
                  <a:gd name="T5" fmla="*/ 50 h 116"/>
                  <a:gd name="T6" fmla="*/ 12 w 116"/>
                  <a:gd name="T7" fmla="*/ 59 h 116"/>
                  <a:gd name="T8" fmla="*/ 16 w 116"/>
                  <a:gd name="T9" fmla="*/ 69 h 116"/>
                  <a:gd name="T10" fmla="*/ 20 w 116"/>
                  <a:gd name="T11" fmla="*/ 77 h 116"/>
                  <a:gd name="T12" fmla="*/ 24 w 116"/>
                  <a:gd name="T13" fmla="*/ 83 h 116"/>
                  <a:gd name="T14" fmla="*/ 27 w 116"/>
                  <a:gd name="T15" fmla="*/ 98 h 116"/>
                  <a:gd name="T16" fmla="*/ 33 w 116"/>
                  <a:gd name="T17" fmla="*/ 105 h 116"/>
                  <a:gd name="T18" fmla="*/ 34 w 116"/>
                  <a:gd name="T19" fmla="*/ 101 h 116"/>
                  <a:gd name="T20" fmla="*/ 37 w 116"/>
                  <a:gd name="T21" fmla="*/ 93 h 116"/>
                  <a:gd name="T22" fmla="*/ 41 w 116"/>
                  <a:gd name="T23" fmla="*/ 83 h 116"/>
                  <a:gd name="T24" fmla="*/ 49 w 116"/>
                  <a:gd name="T25" fmla="*/ 73 h 116"/>
                  <a:gd name="T26" fmla="*/ 53 w 116"/>
                  <a:gd name="T27" fmla="*/ 66 h 116"/>
                  <a:gd name="T28" fmla="*/ 45 w 116"/>
                  <a:gd name="T29" fmla="*/ 61 h 116"/>
                  <a:gd name="T30" fmla="*/ 38 w 116"/>
                  <a:gd name="T31" fmla="*/ 58 h 116"/>
                  <a:gd name="T32" fmla="*/ 33 w 116"/>
                  <a:gd name="T33" fmla="*/ 51 h 116"/>
                  <a:gd name="T34" fmla="*/ 25 w 116"/>
                  <a:gd name="T35" fmla="*/ 47 h 116"/>
                  <a:gd name="T36" fmla="*/ 17 w 116"/>
                  <a:gd name="T37" fmla="*/ 49 h 116"/>
                  <a:gd name="T38" fmla="*/ 13 w 116"/>
                  <a:gd name="T39" fmla="*/ 44 h 116"/>
                  <a:gd name="T40" fmla="*/ 12 w 116"/>
                  <a:gd name="T41" fmla="*/ 37 h 116"/>
                  <a:gd name="T42" fmla="*/ 8 w 116"/>
                  <a:gd name="T43" fmla="*/ 37 h 116"/>
                  <a:gd name="T44" fmla="*/ 12 w 116"/>
                  <a:gd name="T45" fmla="*/ 30 h 116"/>
                  <a:gd name="T46" fmla="*/ 18 w 116"/>
                  <a:gd name="T47" fmla="*/ 30 h 116"/>
                  <a:gd name="T48" fmla="*/ 24 w 116"/>
                  <a:gd name="T49" fmla="*/ 25 h 116"/>
                  <a:gd name="T50" fmla="*/ 30 w 116"/>
                  <a:gd name="T51" fmla="*/ 18 h 116"/>
                  <a:gd name="T52" fmla="*/ 32 w 116"/>
                  <a:gd name="T53" fmla="*/ 15 h 116"/>
                  <a:gd name="T54" fmla="*/ 42 w 116"/>
                  <a:gd name="T55" fmla="*/ 12 h 116"/>
                  <a:gd name="T56" fmla="*/ 34 w 116"/>
                  <a:gd name="T57" fmla="*/ 8 h 116"/>
                  <a:gd name="T58" fmla="*/ 32 w 116"/>
                  <a:gd name="T59" fmla="*/ 8 h 116"/>
                  <a:gd name="T60" fmla="*/ 49 w 116"/>
                  <a:gd name="T61" fmla="*/ 2 h 116"/>
                  <a:gd name="T62" fmla="*/ 56 w 116"/>
                  <a:gd name="T63" fmla="*/ 5 h 116"/>
                  <a:gd name="T64" fmla="*/ 82 w 116"/>
                  <a:gd name="T65" fmla="*/ 6 h 116"/>
                  <a:gd name="T66" fmla="*/ 79 w 116"/>
                  <a:gd name="T67" fmla="*/ 11 h 116"/>
                  <a:gd name="T68" fmla="*/ 85 w 116"/>
                  <a:gd name="T69" fmla="*/ 19 h 116"/>
                  <a:gd name="T70" fmla="*/ 89 w 116"/>
                  <a:gd name="T71" fmla="*/ 19 h 116"/>
                  <a:gd name="T72" fmla="*/ 93 w 116"/>
                  <a:gd name="T73" fmla="*/ 17 h 116"/>
                  <a:gd name="T74" fmla="*/ 97 w 116"/>
                  <a:gd name="T75" fmla="*/ 23 h 116"/>
                  <a:gd name="T76" fmla="*/ 101 w 116"/>
                  <a:gd name="T77" fmla="*/ 27 h 116"/>
                  <a:gd name="T78" fmla="*/ 95 w 116"/>
                  <a:gd name="T79" fmla="*/ 27 h 116"/>
                  <a:gd name="T80" fmla="*/ 89 w 116"/>
                  <a:gd name="T81" fmla="*/ 25 h 116"/>
                  <a:gd name="T82" fmla="*/ 81 w 116"/>
                  <a:gd name="T83" fmla="*/ 24 h 116"/>
                  <a:gd name="T84" fmla="*/ 74 w 116"/>
                  <a:gd name="T85" fmla="*/ 30 h 116"/>
                  <a:gd name="T86" fmla="*/ 70 w 116"/>
                  <a:gd name="T87" fmla="*/ 39 h 116"/>
                  <a:gd name="T88" fmla="*/ 73 w 116"/>
                  <a:gd name="T89" fmla="*/ 50 h 116"/>
                  <a:gd name="T90" fmla="*/ 82 w 116"/>
                  <a:gd name="T91" fmla="*/ 53 h 116"/>
                  <a:gd name="T92" fmla="*/ 91 w 116"/>
                  <a:gd name="T93" fmla="*/ 53 h 116"/>
                  <a:gd name="T94" fmla="*/ 95 w 116"/>
                  <a:gd name="T95" fmla="*/ 61 h 116"/>
                  <a:gd name="T96" fmla="*/ 96 w 116"/>
                  <a:gd name="T97" fmla="*/ 71 h 116"/>
                  <a:gd name="T98" fmla="*/ 95 w 116"/>
                  <a:gd name="T99" fmla="*/ 81 h 116"/>
                  <a:gd name="T100" fmla="*/ 100 w 116"/>
                  <a:gd name="T101" fmla="*/ 90 h 116"/>
                  <a:gd name="T102" fmla="*/ 107 w 116"/>
                  <a:gd name="T103" fmla="*/ 82 h 116"/>
                  <a:gd name="T104" fmla="*/ 112 w 116"/>
                  <a:gd name="T105" fmla="*/ 69 h 116"/>
                  <a:gd name="T106" fmla="*/ 114 w 116"/>
                  <a:gd name="T107" fmla="*/ 53 h 116"/>
                  <a:gd name="T108" fmla="*/ 109 w 116"/>
                  <a:gd name="T109" fmla="*/ 39 h 116"/>
                  <a:gd name="T110" fmla="*/ 105 w 116"/>
                  <a:gd name="T111" fmla="*/ 32 h 116"/>
                  <a:gd name="T112" fmla="*/ 111 w 116"/>
                  <a:gd name="T113" fmla="*/ 41 h 116"/>
                  <a:gd name="T114" fmla="*/ 79 w 116"/>
                  <a:gd name="T115" fmla="*/ 10 h 116"/>
                  <a:gd name="T116" fmla="*/ 75 w 116"/>
                  <a:gd name="T117" fmla="*/ 5 h 116"/>
                  <a:gd name="T118" fmla="*/ 76 w 116"/>
                  <a:gd name="T119" fmla="*/ 9 h 116"/>
                  <a:gd name="T120" fmla="*/ 73 w 116"/>
                  <a:gd name="T121" fmla="*/ 4 h 116"/>
                  <a:gd name="T122" fmla="*/ 109 w 116"/>
                  <a:gd name="T123" fmla="*/ 8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6" h="116">
                    <a:moveTo>
                      <a:pt x="6" y="33"/>
                    </a:moveTo>
                    <a:cubicBezTo>
                      <a:pt x="6" y="33"/>
                      <a:pt x="6" y="33"/>
                      <a:pt x="6" y="33"/>
                    </a:cubicBezTo>
                    <a:cubicBezTo>
                      <a:pt x="6" y="33"/>
                      <a:pt x="6" y="33"/>
                      <a:pt x="5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3"/>
                    </a:cubicBezTo>
                    <a:close/>
                    <a:moveTo>
                      <a:pt x="5" y="35"/>
                    </a:moveTo>
                    <a:cubicBezTo>
                      <a:pt x="5" y="35"/>
                      <a:pt x="5" y="35"/>
                      <a:pt x="5" y="35"/>
                    </a:cubicBezTo>
                    <a:cubicBezTo>
                      <a:pt x="5" y="35"/>
                      <a:pt x="5" y="34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5" y="35"/>
                      <a:pt x="5" y="35"/>
                      <a:pt x="5" y="35"/>
                    </a:cubicBezTo>
                    <a:close/>
                    <a:moveTo>
                      <a:pt x="88" y="18"/>
                    </a:move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7"/>
                      <a:pt x="87" y="17"/>
                      <a:pt x="87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6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6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lose/>
                    <a:moveTo>
                      <a:pt x="112" y="37"/>
                    </a:moveTo>
                    <a:cubicBezTo>
                      <a:pt x="114" y="44"/>
                      <a:pt x="116" y="51"/>
                      <a:pt x="116" y="58"/>
                    </a:cubicBezTo>
                    <a:cubicBezTo>
                      <a:pt x="116" y="90"/>
                      <a:pt x="90" y="116"/>
                      <a:pt x="58" y="116"/>
                    </a:cubicBezTo>
                    <a:cubicBezTo>
                      <a:pt x="26" y="116"/>
                      <a:pt x="0" y="90"/>
                      <a:pt x="0" y="58"/>
                    </a:cubicBezTo>
                    <a:cubicBezTo>
                      <a:pt x="0" y="50"/>
                      <a:pt x="2" y="42"/>
                      <a:pt x="5" y="35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4"/>
                      <a:pt x="7" y="44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8" y="44"/>
                      <a:pt x="8" y="44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1" y="48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1"/>
                      <a:pt x="14" y="51"/>
                      <a:pt x="14" y="51"/>
                    </a:cubicBezTo>
                    <a:cubicBezTo>
                      <a:pt x="14" y="51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5" y="53"/>
                      <a:pt x="15" y="53"/>
                      <a:pt x="15" y="54"/>
                    </a:cubicBezTo>
                    <a:cubicBezTo>
                      <a:pt x="15" y="54"/>
                      <a:pt x="15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60"/>
                      <a:pt x="12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1"/>
                      <a:pt x="12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2" y="64"/>
                      <a:pt x="13" y="64"/>
                      <a:pt x="13" y="65"/>
                    </a:cubicBezTo>
                    <a:cubicBezTo>
                      <a:pt x="13" y="65"/>
                      <a:pt x="13" y="65"/>
                      <a:pt x="14" y="66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14" y="66"/>
                      <a:pt x="14" y="67"/>
                      <a:pt x="14" y="67"/>
                    </a:cubicBezTo>
                    <a:cubicBezTo>
                      <a:pt x="14" y="67"/>
                      <a:pt x="14" y="67"/>
                      <a:pt x="14" y="67"/>
                    </a:cubicBezTo>
                    <a:cubicBezTo>
                      <a:pt x="14" y="67"/>
                      <a:pt x="14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6" y="69"/>
                      <a:pt x="16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1"/>
                      <a:pt x="16" y="71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7" y="73"/>
                    </a:cubicBezTo>
                    <a:cubicBezTo>
                      <a:pt x="17" y="73"/>
                      <a:pt x="17" y="73"/>
                      <a:pt x="17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7" y="74"/>
                      <a:pt x="17" y="75"/>
                      <a:pt x="17" y="75"/>
                    </a:cubicBezTo>
                    <a:cubicBezTo>
                      <a:pt x="17" y="75"/>
                      <a:pt x="17" y="75"/>
                      <a:pt x="18" y="75"/>
                    </a:cubicBez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9" y="76"/>
                      <a:pt x="19" y="76"/>
                      <a:pt x="19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1" y="77"/>
                      <a:pt x="21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1" y="78"/>
                      <a:pt x="21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9"/>
                      <a:pt x="22" y="79"/>
                    </a:cubicBezTo>
                    <a:cubicBezTo>
                      <a:pt x="22" y="79"/>
                      <a:pt x="22" y="79"/>
                      <a:pt x="22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0"/>
                      <a:pt x="22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3"/>
                      <a:pt x="23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3"/>
                      <a:pt x="24" y="83"/>
                      <a:pt x="24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84"/>
                      <a:pt x="24" y="85"/>
                      <a:pt x="24" y="85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4" y="90"/>
                      <a:pt x="24" y="90"/>
                      <a:pt x="25" y="90"/>
                    </a:cubicBezTo>
                    <a:cubicBezTo>
                      <a:pt x="25" y="90"/>
                      <a:pt x="25" y="90"/>
                      <a:pt x="25" y="90"/>
                    </a:cubicBezTo>
                    <a:cubicBezTo>
                      <a:pt x="25" y="90"/>
                      <a:pt x="25" y="91"/>
                      <a:pt x="25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5"/>
                      <a:pt x="25" y="95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5" y="96"/>
                      <a:pt x="26" y="96"/>
                      <a:pt x="26" y="97"/>
                    </a:cubicBezTo>
                    <a:cubicBezTo>
                      <a:pt x="26" y="97"/>
                      <a:pt x="26" y="97"/>
                      <a:pt x="26" y="97"/>
                    </a:cubicBezTo>
                    <a:cubicBezTo>
                      <a:pt x="27" y="97"/>
                      <a:pt x="27" y="97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8" y="98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9" y="99"/>
                    </a:cubicBezTo>
                    <a:cubicBezTo>
                      <a:pt x="29" y="100"/>
                      <a:pt x="29" y="100"/>
                      <a:pt x="29" y="101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30" y="101"/>
                      <a:pt x="30" y="101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1" y="103"/>
                    </a:cubicBezTo>
                    <a:cubicBezTo>
                      <a:pt x="31" y="103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2" y="104"/>
                      <a:pt x="32" y="104"/>
                    </a:cubicBezTo>
                    <a:cubicBezTo>
                      <a:pt x="32" y="105"/>
                      <a:pt x="32" y="105"/>
                      <a:pt x="32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5" y="106"/>
                    </a:cubicBezTo>
                    <a:cubicBezTo>
                      <a:pt x="35" y="106"/>
                      <a:pt x="35" y="106"/>
                      <a:pt x="35" y="105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35" y="105"/>
                      <a:pt x="35" y="105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3"/>
                    </a:cubicBezTo>
                    <a:cubicBezTo>
                      <a:pt x="35" y="103"/>
                      <a:pt x="35" y="103"/>
                      <a:pt x="35" y="103"/>
                    </a:cubicBezTo>
                    <a:cubicBezTo>
                      <a:pt x="35" y="103"/>
                      <a:pt x="35" y="102"/>
                      <a:pt x="35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0"/>
                      <a:pt x="34" y="100"/>
                      <a:pt x="34" y="100"/>
                    </a:cubicBezTo>
                    <a:cubicBezTo>
                      <a:pt x="34" y="100"/>
                      <a:pt x="34" y="99"/>
                      <a:pt x="34" y="99"/>
                    </a:cubicBezTo>
                    <a:cubicBezTo>
                      <a:pt x="34" y="99"/>
                      <a:pt x="34" y="99"/>
                      <a:pt x="33" y="99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4" y="97"/>
                      <a:pt x="34" y="97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5" y="96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7" y="95"/>
                      <a:pt x="37" y="95"/>
                    </a:cubicBezTo>
                    <a:cubicBezTo>
                      <a:pt x="37" y="94"/>
                      <a:pt x="37" y="94"/>
                      <a:pt x="37" y="93"/>
                    </a:cubicBezTo>
                    <a:cubicBezTo>
                      <a:pt x="37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5" y="93"/>
                      <a:pt x="35" y="92"/>
                    </a:cubicBezTo>
                    <a:cubicBezTo>
                      <a:pt x="35" y="92"/>
                      <a:pt x="35" y="92"/>
                      <a:pt x="35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1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0"/>
                      <a:pt x="39" y="90"/>
                      <a:pt x="39" y="90"/>
                    </a:cubicBezTo>
                    <a:cubicBezTo>
                      <a:pt x="39" y="90"/>
                      <a:pt x="40" y="89"/>
                      <a:pt x="40" y="89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40" y="85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3"/>
                      <a:pt x="41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83"/>
                      <a:pt x="41" y="83"/>
                      <a:pt x="42" y="82"/>
                    </a:cubicBezTo>
                    <a:cubicBezTo>
                      <a:pt x="42" y="82"/>
                      <a:pt x="42" y="82"/>
                      <a:pt x="43" y="82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3" y="82"/>
                      <a:pt x="44" y="82"/>
                      <a:pt x="44" y="82"/>
                    </a:cubicBezTo>
                    <a:cubicBezTo>
                      <a:pt x="44" y="82"/>
                      <a:pt x="44" y="82"/>
                      <a:pt x="44" y="82"/>
                    </a:cubicBezTo>
                    <a:cubicBezTo>
                      <a:pt x="44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6" y="80"/>
                      <a:pt x="46" y="80"/>
                      <a:pt x="46" y="80"/>
                    </a:cubicBezTo>
                    <a:cubicBezTo>
                      <a:pt x="46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8" y="80"/>
                      <a:pt x="48" y="79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7"/>
                      <a:pt x="49" y="76"/>
                      <a:pt x="49" y="76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1" y="71"/>
                      <a:pt x="51" y="71"/>
                    </a:cubicBezTo>
                    <a:cubicBezTo>
                      <a:pt x="51" y="71"/>
                      <a:pt x="51" y="71"/>
                      <a:pt x="51" y="71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2" y="69"/>
                      <a:pt x="52" y="69"/>
                    </a:cubicBezTo>
                    <a:cubicBezTo>
                      <a:pt x="52" y="69"/>
                      <a:pt x="52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4" y="68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0" y="63"/>
                      <a:pt x="50" y="63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49" y="62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1"/>
                      <a:pt x="46" y="61"/>
                      <a:pt x="45" y="61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0"/>
                      <a:pt x="44" y="60"/>
                      <a:pt x="43" y="60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3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2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8" y="59"/>
                      <a:pt x="38" y="58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40" y="58"/>
                      <a:pt x="40" y="58"/>
                    </a:cubicBezTo>
                    <a:cubicBezTo>
                      <a:pt x="40" y="58"/>
                      <a:pt x="39" y="57"/>
                      <a:pt x="39" y="57"/>
                    </a:cubicBezTo>
                    <a:cubicBezTo>
                      <a:pt x="39" y="57"/>
                      <a:pt x="39" y="57"/>
                      <a:pt x="39" y="56"/>
                    </a:cubicBezTo>
                    <a:cubicBezTo>
                      <a:pt x="39" y="56"/>
                      <a:pt x="38" y="56"/>
                      <a:pt x="38" y="56"/>
                    </a:cubicBezTo>
                    <a:cubicBezTo>
                      <a:pt x="38" y="56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3"/>
                      <a:pt x="36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9" y="49"/>
                      <a:pt x="29" y="49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5" y="48"/>
                      <a:pt x="26" y="48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7"/>
                      <a:pt x="24" y="47"/>
                      <a:pt x="24" y="47"/>
                    </a:cubicBezTo>
                    <a:cubicBezTo>
                      <a:pt x="24" y="47"/>
                      <a:pt x="24" y="47"/>
                      <a:pt x="23" y="47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23" y="47"/>
                      <a:pt x="22" y="46"/>
                      <a:pt x="22" y="46"/>
                    </a:cubicBezTo>
                    <a:cubicBezTo>
                      <a:pt x="22" y="46"/>
                      <a:pt x="22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7" y="47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5" y="49"/>
                      <a:pt x="15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9"/>
                      <a:pt x="15" y="48"/>
                      <a:pt x="15" y="48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5" y="48"/>
                      <a:pt x="15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2" y="48"/>
                      <a:pt x="12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3" y="46"/>
                      <a:pt x="13" y="45"/>
                    </a:cubicBezTo>
                    <a:cubicBezTo>
                      <a:pt x="13" y="45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2"/>
                    </a:cubicBezTo>
                    <a:cubicBezTo>
                      <a:pt x="13" y="42"/>
                      <a:pt x="13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2" y="40"/>
                    </a:cubicBezTo>
                    <a:cubicBezTo>
                      <a:pt x="12" y="40"/>
                      <a:pt x="12" y="39"/>
                      <a:pt x="13" y="38"/>
                    </a:cubicBezTo>
                    <a:cubicBezTo>
                      <a:pt x="13" y="38"/>
                      <a:pt x="13" y="38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1" y="37"/>
                      <a:pt x="11" y="37"/>
                    </a:cubicBezTo>
                    <a:cubicBezTo>
                      <a:pt x="11" y="37"/>
                      <a:pt x="10" y="37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9" y="38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8" y="40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6"/>
                    </a:cubicBezTo>
                    <a:cubicBezTo>
                      <a:pt x="9" y="36"/>
                      <a:pt x="8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5"/>
                      <a:pt x="9" y="35"/>
                    </a:cubicBezTo>
                    <a:cubicBezTo>
                      <a:pt x="9" y="35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9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29"/>
                      <a:pt x="15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7" y="30"/>
                      <a:pt x="17" y="3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6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3"/>
                      <a:pt x="18" y="32"/>
                      <a:pt x="18" y="32"/>
                    </a:cubicBezTo>
                    <a:cubicBezTo>
                      <a:pt x="18" y="32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20" y="29"/>
                      <a:pt x="20" y="29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2" y="27"/>
                      <a:pt x="22" y="27"/>
                      <a:pt x="2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6" y="22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30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3" y="17"/>
                      <a:pt x="33" y="17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5" y="16"/>
                      <a:pt x="35" y="15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2"/>
                    </a:cubicBezTo>
                    <a:cubicBezTo>
                      <a:pt x="39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1"/>
                      <a:pt x="42" y="11"/>
                    </a:cubicBezTo>
                    <a:cubicBezTo>
                      <a:pt x="42" y="11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39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39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1" y="11"/>
                    </a:cubicBezTo>
                    <a:cubicBezTo>
                      <a:pt x="31" y="11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1"/>
                    </a:cubicBezTo>
                    <a:cubicBezTo>
                      <a:pt x="31" y="11"/>
                      <a:pt x="31" y="11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6"/>
                      <a:pt x="34" y="6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7" y="5"/>
                    </a:cubicBezTo>
                    <a:cubicBezTo>
                      <a:pt x="37" y="5"/>
                      <a:pt x="37" y="5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41" y="3"/>
                      <a:pt x="45" y="2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5"/>
                      <a:pt x="49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7"/>
                      <a:pt x="49" y="7"/>
                      <a:pt x="49" y="7"/>
                    </a:cubicBezTo>
                    <a:cubicBezTo>
                      <a:pt x="49" y="7"/>
                      <a:pt x="49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3" y="8"/>
                      <a:pt x="53" y="8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6" y="6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7" y="5"/>
                    </a:cubicBezTo>
                    <a:cubicBezTo>
                      <a:pt x="57" y="5"/>
                      <a:pt x="57" y="5"/>
                      <a:pt x="57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8" y="1"/>
                      <a:pt x="75" y="3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9"/>
                      <a:pt x="82" y="9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83" y="9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1"/>
                      <a:pt x="83" y="11"/>
                      <a:pt x="83" y="11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1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8" y="11"/>
                      <a:pt x="78" y="11"/>
                      <a:pt x="78" y="12"/>
                    </a:cubicBezTo>
                    <a:cubicBezTo>
                      <a:pt x="77" y="12"/>
                      <a:pt x="77" y="12"/>
                      <a:pt x="77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13"/>
                      <a:pt x="76" y="13"/>
                      <a:pt x="76" y="14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7" y="15"/>
                      <a:pt x="77" y="16"/>
                      <a:pt x="78" y="16"/>
                    </a:cubicBezTo>
                    <a:cubicBezTo>
                      <a:pt x="78" y="16"/>
                      <a:pt x="78" y="17"/>
                      <a:pt x="79" y="17"/>
                    </a:cubicBezTo>
                    <a:cubicBezTo>
                      <a:pt x="79" y="18"/>
                      <a:pt x="80" y="19"/>
                      <a:pt x="80" y="20"/>
                    </a:cubicBezTo>
                    <a:cubicBezTo>
                      <a:pt x="80" y="20"/>
                      <a:pt x="80" y="20"/>
                      <a:pt x="80" y="2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20"/>
                      <a:pt x="81" y="20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8"/>
                    </a:cubicBezTo>
                    <a:cubicBezTo>
                      <a:pt x="83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9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84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6" y="19"/>
                      <a:pt x="86" y="19"/>
                    </a:cubicBezTo>
                    <a:cubicBezTo>
                      <a:pt x="86" y="19"/>
                      <a:pt x="86" y="19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8" y="20"/>
                      <a:pt x="88" y="20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1" y="22"/>
                      <a:pt x="91" y="22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0" y="20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19"/>
                      <a:pt x="90" y="19"/>
                      <a:pt x="89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9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4" y="22"/>
                      <a:pt x="94" y="22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0"/>
                      <a:pt x="94" y="20"/>
                    </a:cubicBezTo>
                    <a:cubicBezTo>
                      <a:pt x="94" y="19"/>
                      <a:pt x="94" y="18"/>
                      <a:pt x="93" y="18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4" y="16"/>
                      <a:pt x="94" y="16"/>
                      <a:pt x="94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6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6" y="17"/>
                      <a:pt x="96" y="18"/>
                      <a:pt x="96" y="18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7" y="18"/>
                      <a:pt x="97" y="18"/>
                      <a:pt x="97" y="19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6" y="19"/>
                      <a:pt x="96" y="19"/>
                      <a:pt x="96" y="19"/>
                    </a:cubicBezTo>
                    <a:cubicBezTo>
                      <a:pt x="96" y="19"/>
                      <a:pt x="96" y="19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5" y="21"/>
                      <a:pt x="95" y="21"/>
                      <a:pt x="96" y="21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3"/>
                      <a:pt x="100" y="23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8"/>
                      <a:pt x="101" y="28"/>
                    </a:cubicBezTo>
                    <a:cubicBezTo>
                      <a:pt x="101" y="28"/>
                      <a:pt x="101" y="27"/>
                      <a:pt x="101" y="2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7" y="27"/>
                      <a:pt x="97" y="27"/>
                      <a:pt x="97" y="26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7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7"/>
                      <a:pt x="95" y="27"/>
                      <a:pt x="95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3"/>
                      <a:pt x="85" y="23"/>
                      <a:pt x="84" y="23"/>
                    </a:cubicBezTo>
                    <a:cubicBezTo>
                      <a:pt x="84" y="23"/>
                      <a:pt x="83" y="23"/>
                      <a:pt x="83" y="23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5"/>
                    </a:cubicBezTo>
                    <a:cubicBezTo>
                      <a:pt x="78" y="25"/>
                      <a:pt x="78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6" y="25"/>
                    </a:cubicBezTo>
                    <a:cubicBezTo>
                      <a:pt x="76" y="25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5" y="26"/>
                    </a:cubicBezTo>
                    <a:cubicBezTo>
                      <a:pt x="75" y="26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5" y="29"/>
                      <a:pt x="75" y="29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1"/>
                    </a:cubicBezTo>
                    <a:cubicBezTo>
                      <a:pt x="71" y="31"/>
                      <a:pt x="71" y="31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6"/>
                    </a:cubicBezTo>
                    <a:cubicBezTo>
                      <a:pt x="70" y="36"/>
                      <a:pt x="70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9"/>
                      <a:pt x="69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1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41"/>
                      <a:pt x="70" y="42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0" y="43"/>
                      <a:pt x="69" y="43"/>
                      <a:pt x="69" y="43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5"/>
                    </a:cubicBezTo>
                    <a:cubicBezTo>
                      <a:pt x="70" y="45"/>
                      <a:pt x="70" y="45"/>
                      <a:pt x="70" y="45"/>
                    </a:cubicBezTo>
                    <a:cubicBezTo>
                      <a:pt x="70" y="45"/>
                      <a:pt x="70" y="45"/>
                      <a:pt x="71" y="45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3" y="48"/>
                      <a:pt x="73" y="48"/>
                      <a:pt x="73" y="49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3" y="50"/>
                      <a:pt x="73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3"/>
                      <a:pt x="77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9" y="53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3"/>
                      <a:pt x="80" y="53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2" y="53"/>
                      <a:pt x="82" y="53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4"/>
                      <a:pt x="83" y="54"/>
                      <a:pt x="83" y="54"/>
                    </a:cubicBezTo>
                    <a:cubicBezTo>
                      <a:pt x="83" y="54"/>
                      <a:pt x="84" y="54"/>
                      <a:pt x="84" y="54"/>
                    </a:cubicBezTo>
                    <a:cubicBezTo>
                      <a:pt x="84" y="54"/>
                      <a:pt x="84" y="54"/>
                      <a:pt x="84" y="54"/>
                    </a:cubicBezTo>
                    <a:cubicBezTo>
                      <a:pt x="84" y="54"/>
                      <a:pt x="84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6" y="54"/>
                      <a:pt x="86" y="53"/>
                      <a:pt x="86" y="53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53"/>
                      <a:pt x="86" y="53"/>
                      <a:pt x="86" y="52"/>
                    </a:cubicBezTo>
                    <a:cubicBezTo>
                      <a:pt x="86" y="52"/>
                      <a:pt x="86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9" y="52"/>
                      <a:pt x="89" y="52"/>
                      <a:pt x="89" y="52"/>
                    </a:cubicBezTo>
                    <a:cubicBezTo>
                      <a:pt x="89" y="52"/>
                      <a:pt x="89" y="52"/>
                      <a:pt x="89" y="53"/>
                    </a:cubicBezTo>
                    <a:cubicBezTo>
                      <a:pt x="89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2" y="53"/>
                    </a:cubicBezTo>
                    <a:cubicBezTo>
                      <a:pt x="92" y="53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3" y="54"/>
                      <a:pt x="93" y="54"/>
                      <a:pt x="94" y="55"/>
                    </a:cubicBezTo>
                    <a:cubicBezTo>
                      <a:pt x="94" y="55"/>
                      <a:pt x="94" y="55"/>
                      <a:pt x="94" y="56"/>
                    </a:cubicBezTo>
                    <a:cubicBezTo>
                      <a:pt x="94" y="56"/>
                      <a:pt x="94" y="56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3" y="57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60"/>
                      <a:pt x="94" y="60"/>
                    </a:cubicBezTo>
                    <a:cubicBezTo>
                      <a:pt x="94" y="60"/>
                      <a:pt x="94" y="60"/>
                      <a:pt x="94" y="60"/>
                    </a:cubicBezTo>
                    <a:cubicBezTo>
                      <a:pt x="94" y="60"/>
                      <a:pt x="94" y="60"/>
                      <a:pt x="95" y="60"/>
                    </a:cubicBezTo>
                    <a:cubicBezTo>
                      <a:pt x="95" y="60"/>
                      <a:pt x="95" y="61"/>
                      <a:pt x="95" y="61"/>
                    </a:cubicBezTo>
                    <a:cubicBezTo>
                      <a:pt x="95" y="61"/>
                      <a:pt x="95" y="61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7" y="69"/>
                      <a:pt x="97" y="70"/>
                      <a:pt x="97" y="70"/>
                    </a:cubicBezTo>
                    <a:cubicBezTo>
                      <a:pt x="97" y="70"/>
                      <a:pt x="97" y="70"/>
                      <a:pt x="97" y="70"/>
                    </a:cubicBezTo>
                    <a:cubicBezTo>
                      <a:pt x="97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5" y="71"/>
                      <a:pt x="95" y="71"/>
                      <a:pt x="95" y="71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4"/>
                      <a:pt x="95" y="74"/>
                      <a:pt x="94" y="74"/>
                    </a:cubicBezTo>
                    <a:cubicBezTo>
                      <a:pt x="94" y="74"/>
                      <a:pt x="94" y="74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1"/>
                      <a:pt x="94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5" y="87"/>
                      <a:pt x="95" y="87"/>
                    </a:cubicBezTo>
                    <a:cubicBezTo>
                      <a:pt x="95" y="87"/>
                      <a:pt x="95" y="88"/>
                      <a:pt x="95" y="88"/>
                    </a:cubicBezTo>
                    <a:cubicBezTo>
                      <a:pt x="95" y="88"/>
                      <a:pt x="95" y="89"/>
                      <a:pt x="95" y="89"/>
                    </a:cubicBezTo>
                    <a:cubicBezTo>
                      <a:pt x="95" y="89"/>
                      <a:pt x="95" y="89"/>
                      <a:pt x="95" y="89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4" y="90"/>
                      <a:pt x="93" y="90"/>
                      <a:pt x="93" y="90"/>
                    </a:cubicBezTo>
                    <a:cubicBezTo>
                      <a:pt x="93" y="90"/>
                      <a:pt x="93" y="91"/>
                      <a:pt x="93" y="91"/>
                    </a:cubicBezTo>
                    <a:cubicBezTo>
                      <a:pt x="93" y="91"/>
                      <a:pt x="93" y="91"/>
                      <a:pt x="93" y="91"/>
                    </a:cubicBezTo>
                    <a:cubicBezTo>
                      <a:pt x="93" y="91"/>
                      <a:pt x="93" y="92"/>
                      <a:pt x="93" y="92"/>
                    </a:cubicBezTo>
                    <a:cubicBezTo>
                      <a:pt x="94" y="92"/>
                      <a:pt x="94" y="92"/>
                      <a:pt x="94" y="92"/>
                    </a:cubicBezTo>
                    <a:cubicBezTo>
                      <a:pt x="94" y="92"/>
                      <a:pt x="94" y="92"/>
                      <a:pt x="94" y="92"/>
                    </a:cubicBezTo>
                    <a:cubicBezTo>
                      <a:pt x="94" y="92"/>
                      <a:pt x="94" y="92"/>
                      <a:pt x="95" y="92"/>
                    </a:cubicBezTo>
                    <a:cubicBezTo>
                      <a:pt x="95" y="92"/>
                      <a:pt x="95" y="92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7" y="92"/>
                      <a:pt x="98" y="92"/>
                      <a:pt x="98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100" y="91"/>
                      <a:pt x="100" y="91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89"/>
                      <a:pt x="101" y="88"/>
                      <a:pt x="101" y="88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102" y="88"/>
                      <a:pt x="103" y="88"/>
                      <a:pt x="103" y="88"/>
                    </a:cubicBezTo>
                    <a:cubicBezTo>
                      <a:pt x="103" y="88"/>
                      <a:pt x="103" y="88"/>
                      <a:pt x="103" y="88"/>
                    </a:cubicBezTo>
                    <a:cubicBezTo>
                      <a:pt x="103" y="88"/>
                      <a:pt x="103" y="88"/>
                      <a:pt x="104" y="88"/>
                    </a:cubicBezTo>
                    <a:cubicBezTo>
                      <a:pt x="104" y="88"/>
                      <a:pt x="104" y="88"/>
                      <a:pt x="104" y="88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5" y="87"/>
                      <a:pt x="105" y="86"/>
                      <a:pt x="105" y="86"/>
                    </a:cubicBezTo>
                    <a:cubicBezTo>
                      <a:pt x="105" y="86"/>
                      <a:pt x="105" y="86"/>
                      <a:pt x="105" y="86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5" y="85"/>
                      <a:pt x="104" y="85"/>
                      <a:pt x="104" y="85"/>
                    </a:cubicBezTo>
                    <a:cubicBezTo>
                      <a:pt x="104" y="85"/>
                      <a:pt x="104" y="85"/>
                      <a:pt x="104" y="85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84"/>
                      <a:pt x="105" y="84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6" y="83"/>
                      <a:pt x="106" y="83"/>
                      <a:pt x="106" y="83"/>
                    </a:cubicBezTo>
                    <a:cubicBezTo>
                      <a:pt x="106" y="83"/>
                      <a:pt x="107" y="82"/>
                      <a:pt x="107" y="82"/>
                    </a:cubicBezTo>
                    <a:cubicBezTo>
                      <a:pt x="107" y="81"/>
                      <a:pt x="107" y="81"/>
                      <a:pt x="107" y="80"/>
                    </a:cubicBezTo>
                    <a:cubicBezTo>
                      <a:pt x="107" y="80"/>
                      <a:pt x="107" y="80"/>
                      <a:pt x="107" y="80"/>
                    </a:cubicBezTo>
                    <a:cubicBezTo>
                      <a:pt x="107" y="80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8"/>
                      <a:pt x="107" y="78"/>
                    </a:cubicBezTo>
                    <a:cubicBezTo>
                      <a:pt x="107" y="78"/>
                      <a:pt x="108" y="78"/>
                      <a:pt x="108" y="78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9" y="77"/>
                      <a:pt x="109" y="77"/>
                      <a:pt x="109" y="77"/>
                    </a:cubicBezTo>
                    <a:cubicBezTo>
                      <a:pt x="109" y="77"/>
                      <a:pt x="109" y="76"/>
                      <a:pt x="109" y="76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09" y="76"/>
                      <a:pt x="109" y="75"/>
                      <a:pt x="109" y="75"/>
                    </a:cubicBezTo>
                    <a:cubicBezTo>
                      <a:pt x="110" y="75"/>
                      <a:pt x="110" y="74"/>
                      <a:pt x="111" y="74"/>
                    </a:cubicBezTo>
                    <a:cubicBezTo>
                      <a:pt x="111" y="74"/>
                      <a:pt x="111" y="74"/>
                      <a:pt x="111" y="74"/>
                    </a:cubicBezTo>
                    <a:cubicBezTo>
                      <a:pt x="111" y="74"/>
                      <a:pt x="111" y="73"/>
                      <a:pt x="111" y="73"/>
                    </a:cubicBezTo>
                    <a:cubicBezTo>
                      <a:pt x="111" y="73"/>
                      <a:pt x="111" y="72"/>
                      <a:pt x="111" y="72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11" y="71"/>
                      <a:pt x="111" y="71"/>
                      <a:pt x="111" y="70"/>
                    </a:cubicBezTo>
                    <a:cubicBezTo>
                      <a:pt x="111" y="70"/>
                      <a:pt x="111" y="70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7"/>
                      <a:pt x="112" y="66"/>
                      <a:pt x="112" y="65"/>
                    </a:cubicBezTo>
                    <a:cubicBezTo>
                      <a:pt x="112" y="65"/>
                      <a:pt x="112" y="64"/>
                      <a:pt x="112" y="64"/>
                    </a:cubicBezTo>
                    <a:cubicBezTo>
                      <a:pt x="112" y="63"/>
                      <a:pt x="112" y="62"/>
                      <a:pt x="113" y="62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4" y="60"/>
                    </a:cubicBezTo>
                    <a:cubicBezTo>
                      <a:pt x="114" y="60"/>
                      <a:pt x="114" y="60"/>
                      <a:pt x="114" y="60"/>
                    </a:cubicBezTo>
                    <a:cubicBezTo>
                      <a:pt x="114" y="58"/>
                      <a:pt x="114" y="58"/>
                      <a:pt x="114" y="58"/>
                    </a:cubicBezTo>
                    <a:cubicBezTo>
                      <a:pt x="114" y="58"/>
                      <a:pt x="114" y="58"/>
                      <a:pt x="114" y="57"/>
                    </a:cubicBezTo>
                    <a:cubicBezTo>
                      <a:pt x="114" y="57"/>
                      <a:pt x="114" y="57"/>
                      <a:pt x="114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13" y="57"/>
                      <a:pt x="113" y="56"/>
                      <a:pt x="113" y="56"/>
                    </a:cubicBezTo>
                    <a:cubicBezTo>
                      <a:pt x="113" y="56"/>
                      <a:pt x="113" y="56"/>
                      <a:pt x="113" y="56"/>
                    </a:cubicBezTo>
                    <a:cubicBezTo>
                      <a:pt x="113" y="56"/>
                      <a:pt x="113" y="55"/>
                      <a:pt x="114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4" y="49"/>
                      <a:pt x="115" y="49"/>
                      <a:pt x="114" y="49"/>
                    </a:cubicBezTo>
                    <a:cubicBezTo>
                      <a:pt x="114" y="48"/>
                      <a:pt x="113" y="48"/>
                      <a:pt x="113" y="48"/>
                    </a:cubicBezTo>
                    <a:cubicBezTo>
                      <a:pt x="113" y="47"/>
                      <a:pt x="113" y="47"/>
                      <a:pt x="113" y="47"/>
                    </a:cubicBezTo>
                    <a:cubicBezTo>
                      <a:pt x="113" y="46"/>
                      <a:pt x="113" y="46"/>
                      <a:pt x="113" y="46"/>
                    </a:cubicBezTo>
                    <a:cubicBezTo>
                      <a:pt x="113" y="46"/>
                      <a:pt x="112" y="46"/>
                      <a:pt x="112" y="46"/>
                    </a:cubicBezTo>
                    <a:cubicBezTo>
                      <a:pt x="112" y="46"/>
                      <a:pt x="112" y="46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4"/>
                    </a:cubicBezTo>
                    <a:cubicBezTo>
                      <a:pt x="112" y="44"/>
                      <a:pt x="112" y="44"/>
                      <a:pt x="111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1" y="44"/>
                      <a:pt x="111" y="43"/>
                      <a:pt x="111" y="43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3"/>
                      <a:pt x="111" y="42"/>
                      <a:pt x="111" y="42"/>
                    </a:cubicBezTo>
                    <a:cubicBezTo>
                      <a:pt x="111" y="42"/>
                      <a:pt x="110" y="42"/>
                      <a:pt x="110" y="42"/>
                    </a:cubicBezTo>
                    <a:cubicBezTo>
                      <a:pt x="110" y="42"/>
                      <a:pt x="110" y="42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1"/>
                      <a:pt x="109" y="40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8"/>
                      <a:pt x="108" y="38"/>
                      <a:pt x="108" y="38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8" y="37"/>
                      <a:pt x="107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37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4"/>
                      <a:pt x="105" y="34"/>
                      <a:pt x="105" y="33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2"/>
                      <a:pt x="104" y="31"/>
                      <a:pt x="103" y="31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3"/>
                      <a:pt x="105" y="33"/>
                      <a:pt x="105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4"/>
                      <a:pt x="107" y="34"/>
                      <a:pt x="107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7" y="34"/>
                      <a:pt x="107" y="35"/>
                      <a:pt x="107" y="35"/>
                    </a:cubicBezTo>
                    <a:cubicBezTo>
                      <a:pt x="108" y="35"/>
                      <a:pt x="108" y="35"/>
                      <a:pt x="108" y="35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7"/>
                      <a:pt x="108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10" y="39"/>
                      <a:pt x="110" y="39"/>
                      <a:pt x="110" y="39"/>
                    </a:cubicBezTo>
                    <a:cubicBezTo>
                      <a:pt x="110" y="39"/>
                      <a:pt x="110" y="40"/>
                      <a:pt x="110" y="40"/>
                    </a:cubicBezTo>
                    <a:cubicBezTo>
                      <a:pt x="110" y="40"/>
                      <a:pt x="110" y="40"/>
                      <a:pt x="110" y="40"/>
                    </a:cubicBezTo>
                    <a:cubicBezTo>
                      <a:pt x="110" y="40"/>
                      <a:pt x="110" y="40"/>
                      <a:pt x="110" y="40"/>
                    </a:cubicBezTo>
                    <a:cubicBezTo>
                      <a:pt x="110" y="40"/>
                      <a:pt x="110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3"/>
                      <a:pt x="111" y="43"/>
                    </a:cubicBezTo>
                    <a:cubicBezTo>
                      <a:pt x="112" y="43"/>
                      <a:pt x="112" y="43"/>
                      <a:pt x="112" y="44"/>
                    </a:cubicBezTo>
                    <a:cubicBezTo>
                      <a:pt x="113" y="44"/>
                      <a:pt x="113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13" y="42"/>
                      <a:pt x="112" y="41"/>
                      <a:pt x="112" y="39"/>
                    </a:cubicBezTo>
                    <a:cubicBezTo>
                      <a:pt x="112" y="38"/>
                      <a:pt x="112" y="38"/>
                      <a:pt x="112" y="37"/>
                    </a:cubicBezTo>
                    <a:close/>
                    <a:moveTo>
                      <a:pt x="79" y="5"/>
                    </a:moveTo>
                    <a:cubicBezTo>
                      <a:pt x="79" y="5"/>
                      <a:pt x="78" y="5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78" y="7"/>
                      <a:pt x="79" y="7"/>
                      <a:pt x="79" y="7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9" y="7"/>
                      <a:pt x="79" y="8"/>
                      <a:pt x="79" y="8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9"/>
                      <a:pt x="81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1" y="7"/>
                    </a:cubicBezTo>
                    <a:cubicBezTo>
                      <a:pt x="81" y="7"/>
                      <a:pt x="81" y="7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79" y="5"/>
                      <a:pt x="79" y="5"/>
                      <a:pt x="79" y="5"/>
                    </a:cubicBezTo>
                    <a:close/>
                    <a:moveTo>
                      <a:pt x="75" y="5"/>
                    </a:move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9"/>
                      <a:pt x="74" y="9"/>
                    </a:cubicBezTo>
                    <a:cubicBezTo>
                      <a:pt x="74" y="9"/>
                      <a:pt x="75" y="9"/>
                      <a:pt x="75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7" y="9"/>
                      <a:pt x="77" y="9"/>
                      <a:pt x="77" y="8"/>
                    </a:cubicBezTo>
                    <a:cubicBezTo>
                      <a:pt x="78" y="8"/>
                      <a:pt x="78" y="8"/>
                      <a:pt x="78" y="7"/>
                    </a:cubicBezTo>
                    <a:cubicBezTo>
                      <a:pt x="78" y="7"/>
                      <a:pt x="78" y="7"/>
                      <a:pt x="77" y="7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8" y="6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3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lose/>
                    <a:moveTo>
                      <a:pt x="112" y="77"/>
                    </a:moveTo>
                    <a:cubicBezTo>
                      <a:pt x="113" y="76"/>
                      <a:pt x="113" y="75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2" y="73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2" y="74"/>
                      <a:pt x="112" y="74"/>
                      <a:pt x="111" y="74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11" y="75"/>
                      <a:pt x="110" y="76"/>
                      <a:pt x="110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0" y="76"/>
                      <a:pt x="110" y="77"/>
                      <a:pt x="110" y="77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109" y="78"/>
                      <a:pt x="109" y="78"/>
                      <a:pt x="109" y="79"/>
                    </a:cubicBezTo>
                    <a:cubicBezTo>
                      <a:pt x="109" y="79"/>
                      <a:pt x="109" y="79"/>
                      <a:pt x="109" y="79"/>
                    </a:cubicBezTo>
                    <a:cubicBezTo>
                      <a:pt x="109" y="79"/>
                      <a:pt x="109" y="79"/>
                      <a:pt x="109" y="79"/>
                    </a:cubicBezTo>
                    <a:cubicBezTo>
                      <a:pt x="109" y="79"/>
                      <a:pt x="109" y="80"/>
                      <a:pt x="109" y="81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10" y="82"/>
                      <a:pt x="111" y="81"/>
                      <a:pt x="111" y="81"/>
                    </a:cubicBezTo>
                    <a:cubicBezTo>
                      <a:pt x="111" y="81"/>
                      <a:pt x="111" y="80"/>
                      <a:pt x="111" y="80"/>
                    </a:cubicBezTo>
                    <a:cubicBezTo>
                      <a:pt x="111" y="80"/>
                      <a:pt x="111" y="80"/>
                      <a:pt x="111" y="80"/>
                    </a:cubicBezTo>
                    <a:cubicBezTo>
                      <a:pt x="111" y="80"/>
                      <a:pt x="111" y="80"/>
                      <a:pt x="111" y="79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11" y="79"/>
                      <a:pt x="111" y="79"/>
                      <a:pt x="111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1" y="78"/>
                      <a:pt x="112" y="78"/>
                      <a:pt x="112" y="78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5" name="矩形 74"/>
            <p:cNvSpPr/>
            <p:nvPr/>
          </p:nvSpPr>
          <p:spPr>
            <a:xfrm>
              <a:off x="10956875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05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sp>
        <p:nvSpPr>
          <p:cNvPr id="83" name="TextBox 82"/>
          <p:cNvSpPr txBox="1"/>
          <p:nvPr userDrawn="1"/>
        </p:nvSpPr>
        <p:spPr>
          <a:xfrm>
            <a:off x="398518" y="47688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粗黑_GBK" pitchFamily="2" charset="-122"/>
                <a:ea typeface="方正兰亭粗黑_GBK" pitchFamily="2" charset="-122"/>
              </a:rPr>
              <a:t>年度工作概括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二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 userDrawn="1"/>
        </p:nvSpPr>
        <p:spPr>
          <a:xfrm>
            <a:off x="0" y="1198956"/>
            <a:ext cx="12189600" cy="154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itchFamily="34" charset="-122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6956347" y="285728"/>
            <a:ext cx="996247" cy="1000132"/>
            <a:chOff x="6170529" y="285728"/>
            <a:chExt cx="996247" cy="1000132"/>
          </a:xfrm>
        </p:grpSpPr>
        <p:grpSp>
          <p:nvGrpSpPr>
            <p:cNvPr id="32" name="组合 31"/>
            <p:cNvGrpSpPr/>
            <p:nvPr/>
          </p:nvGrpSpPr>
          <p:grpSpPr>
            <a:xfrm>
              <a:off x="6369792" y="285728"/>
              <a:ext cx="597720" cy="597720"/>
              <a:chOff x="6501056" y="1873013"/>
              <a:chExt cx="696763" cy="696763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6501056" y="1873013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36" name="组合 113"/>
              <p:cNvGrpSpPr>
                <a:grpSpLocks noChangeAspect="1"/>
              </p:cNvGrpSpPr>
              <p:nvPr/>
            </p:nvGrpSpPr>
            <p:grpSpPr>
              <a:xfrm>
                <a:off x="6616022" y="1996255"/>
                <a:ext cx="466830" cy="450242"/>
                <a:chOff x="7019925" y="5499100"/>
                <a:chExt cx="312738" cy="301626"/>
              </a:xfrm>
              <a:solidFill>
                <a:srgbClr val="BBBE2C"/>
              </a:solidFill>
            </p:grpSpPr>
            <p:sp>
              <p:nvSpPr>
                <p:cNvPr id="37" name="Freeform 252"/>
                <p:cNvSpPr>
                  <a:spLocks/>
                </p:cNvSpPr>
                <p:nvPr/>
              </p:nvSpPr>
              <p:spPr bwMode="auto">
                <a:xfrm>
                  <a:off x="7069138" y="5567363"/>
                  <a:ext cx="214313" cy="233363"/>
                </a:xfrm>
                <a:custGeom>
                  <a:avLst/>
                  <a:gdLst>
                    <a:gd name="T0" fmla="*/ 0 w 57"/>
                    <a:gd name="T1" fmla="*/ 26 h 62"/>
                    <a:gd name="T2" fmla="*/ 0 w 57"/>
                    <a:gd name="T3" fmla="*/ 59 h 62"/>
                    <a:gd name="T4" fmla="*/ 2 w 57"/>
                    <a:gd name="T5" fmla="*/ 62 h 62"/>
                    <a:gd name="T6" fmla="*/ 4 w 57"/>
                    <a:gd name="T7" fmla="*/ 62 h 62"/>
                    <a:gd name="T8" fmla="*/ 19 w 57"/>
                    <a:gd name="T9" fmla="*/ 62 h 62"/>
                    <a:gd name="T10" fmla="*/ 21 w 57"/>
                    <a:gd name="T11" fmla="*/ 62 h 62"/>
                    <a:gd name="T12" fmla="*/ 21 w 57"/>
                    <a:gd name="T13" fmla="*/ 61 h 62"/>
                    <a:gd name="T14" fmla="*/ 21 w 57"/>
                    <a:gd name="T15" fmla="*/ 45 h 62"/>
                    <a:gd name="T16" fmla="*/ 36 w 57"/>
                    <a:gd name="T17" fmla="*/ 45 h 62"/>
                    <a:gd name="T18" fmla="*/ 36 w 57"/>
                    <a:gd name="T19" fmla="*/ 61 h 62"/>
                    <a:gd name="T20" fmla="*/ 37 w 57"/>
                    <a:gd name="T21" fmla="*/ 62 h 62"/>
                    <a:gd name="T22" fmla="*/ 38 w 57"/>
                    <a:gd name="T23" fmla="*/ 62 h 62"/>
                    <a:gd name="T24" fmla="*/ 53 w 57"/>
                    <a:gd name="T25" fmla="*/ 62 h 62"/>
                    <a:gd name="T26" fmla="*/ 56 w 57"/>
                    <a:gd name="T27" fmla="*/ 62 h 62"/>
                    <a:gd name="T28" fmla="*/ 57 w 57"/>
                    <a:gd name="T29" fmla="*/ 59 h 62"/>
                    <a:gd name="T30" fmla="*/ 57 w 57"/>
                    <a:gd name="T31" fmla="*/ 26 h 62"/>
                    <a:gd name="T32" fmla="*/ 29 w 57"/>
                    <a:gd name="T33" fmla="*/ 0 h 62"/>
                    <a:gd name="T34" fmla="*/ 0 w 57"/>
                    <a:gd name="T35" fmla="*/ 26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7" h="62">
                      <a:moveTo>
                        <a:pt x="0" y="26"/>
                      </a:move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61"/>
                        <a:pt x="1" y="62"/>
                        <a:pt x="2" y="62"/>
                      </a:cubicBezTo>
                      <a:cubicBezTo>
                        <a:pt x="3" y="62"/>
                        <a:pt x="3" y="62"/>
                        <a:pt x="4" y="62"/>
                      </a:cubicBezTo>
                      <a:cubicBezTo>
                        <a:pt x="19" y="62"/>
                        <a:pt x="19" y="62"/>
                        <a:pt x="19" y="62"/>
                      </a:cubicBezTo>
                      <a:cubicBezTo>
                        <a:pt x="20" y="62"/>
                        <a:pt x="20" y="62"/>
                        <a:pt x="21" y="62"/>
                      </a:cubicBezTo>
                      <a:cubicBezTo>
                        <a:pt x="21" y="62"/>
                        <a:pt x="21" y="61"/>
                        <a:pt x="21" y="61"/>
                      </a:cubicBezTo>
                      <a:cubicBezTo>
                        <a:pt x="21" y="45"/>
                        <a:pt x="21" y="45"/>
                        <a:pt x="21" y="45"/>
                      </a:cubicBezTo>
                      <a:cubicBezTo>
                        <a:pt x="36" y="45"/>
                        <a:pt x="36" y="45"/>
                        <a:pt x="36" y="45"/>
                      </a:cubicBezTo>
                      <a:cubicBezTo>
                        <a:pt x="36" y="61"/>
                        <a:pt x="36" y="61"/>
                        <a:pt x="36" y="61"/>
                      </a:cubicBezTo>
                      <a:cubicBezTo>
                        <a:pt x="36" y="61"/>
                        <a:pt x="37" y="62"/>
                        <a:pt x="37" y="62"/>
                      </a:cubicBezTo>
                      <a:cubicBezTo>
                        <a:pt x="37" y="62"/>
                        <a:pt x="38" y="62"/>
                        <a:pt x="38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4" y="62"/>
                        <a:pt x="55" y="62"/>
                        <a:pt x="56" y="62"/>
                      </a:cubicBezTo>
                      <a:cubicBezTo>
                        <a:pt x="56" y="62"/>
                        <a:pt x="57" y="61"/>
                        <a:pt x="57" y="59"/>
                      </a:cubicBezTo>
                      <a:cubicBezTo>
                        <a:pt x="57" y="26"/>
                        <a:pt x="57" y="26"/>
                        <a:pt x="57" y="26"/>
                      </a:cubicBezTo>
                      <a:cubicBezTo>
                        <a:pt x="29" y="0"/>
                        <a:pt x="29" y="0"/>
                        <a:pt x="29" y="0"/>
                      </a:cubicBez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008B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25"/>
                </a:p>
              </p:txBody>
            </p:sp>
            <p:sp>
              <p:nvSpPr>
                <p:cNvPr id="38" name="Freeform 253"/>
                <p:cNvSpPr>
                  <a:spLocks/>
                </p:cNvSpPr>
                <p:nvPr/>
              </p:nvSpPr>
              <p:spPr bwMode="auto">
                <a:xfrm>
                  <a:off x="7019925" y="5499100"/>
                  <a:ext cx="312738" cy="169863"/>
                </a:xfrm>
                <a:custGeom>
                  <a:avLst/>
                  <a:gdLst>
                    <a:gd name="T0" fmla="*/ 81 w 83"/>
                    <a:gd name="T1" fmla="*/ 35 h 45"/>
                    <a:gd name="T2" fmla="*/ 68 w 83"/>
                    <a:gd name="T3" fmla="*/ 23 h 45"/>
                    <a:gd name="T4" fmla="*/ 68 w 83"/>
                    <a:gd name="T5" fmla="*/ 4 h 45"/>
                    <a:gd name="T6" fmla="*/ 66 w 83"/>
                    <a:gd name="T7" fmla="*/ 2 h 45"/>
                    <a:gd name="T8" fmla="*/ 61 w 83"/>
                    <a:gd name="T9" fmla="*/ 2 h 45"/>
                    <a:gd name="T10" fmla="*/ 59 w 83"/>
                    <a:gd name="T11" fmla="*/ 4 h 45"/>
                    <a:gd name="T12" fmla="*/ 59 w 83"/>
                    <a:gd name="T13" fmla="*/ 15 h 45"/>
                    <a:gd name="T14" fmla="*/ 45 w 83"/>
                    <a:gd name="T15" fmla="*/ 2 h 45"/>
                    <a:gd name="T16" fmla="*/ 38 w 83"/>
                    <a:gd name="T17" fmla="*/ 2 h 45"/>
                    <a:gd name="T18" fmla="*/ 2 w 83"/>
                    <a:gd name="T19" fmla="*/ 35 h 45"/>
                    <a:gd name="T20" fmla="*/ 2 w 83"/>
                    <a:gd name="T21" fmla="*/ 43 h 45"/>
                    <a:gd name="T22" fmla="*/ 6 w 83"/>
                    <a:gd name="T23" fmla="*/ 44 h 45"/>
                    <a:gd name="T24" fmla="*/ 10 w 83"/>
                    <a:gd name="T25" fmla="*/ 43 h 45"/>
                    <a:gd name="T26" fmla="*/ 42 w 83"/>
                    <a:gd name="T27" fmla="*/ 13 h 45"/>
                    <a:gd name="T28" fmla="*/ 74 w 83"/>
                    <a:gd name="T29" fmla="*/ 43 h 45"/>
                    <a:gd name="T30" fmla="*/ 81 w 83"/>
                    <a:gd name="T31" fmla="*/ 43 h 45"/>
                    <a:gd name="T32" fmla="*/ 81 w 83"/>
                    <a:gd name="T33" fmla="*/ 3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3" h="45">
                      <a:moveTo>
                        <a:pt x="81" y="35"/>
                      </a:moveTo>
                      <a:cubicBezTo>
                        <a:pt x="68" y="23"/>
                        <a:pt x="68" y="23"/>
                        <a:pt x="68" y="23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3"/>
                        <a:pt x="67" y="2"/>
                        <a:pt x="66" y="2"/>
                      </a:cubicBezTo>
                      <a:cubicBezTo>
                        <a:pt x="61" y="2"/>
                        <a:pt x="61" y="2"/>
                        <a:pt x="61" y="2"/>
                      </a:cubicBezTo>
                      <a:cubicBezTo>
                        <a:pt x="60" y="2"/>
                        <a:pt x="59" y="3"/>
                        <a:pt x="59" y="4"/>
                      </a:cubicBezTo>
                      <a:cubicBezTo>
                        <a:pt x="59" y="15"/>
                        <a:pt x="59" y="15"/>
                        <a:pt x="59" y="15"/>
                      </a:cubicBezTo>
                      <a:cubicBezTo>
                        <a:pt x="45" y="2"/>
                        <a:pt x="45" y="2"/>
                        <a:pt x="45" y="2"/>
                      </a:cubicBezTo>
                      <a:cubicBezTo>
                        <a:pt x="43" y="0"/>
                        <a:pt x="40" y="0"/>
                        <a:pt x="38" y="2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0" y="37"/>
                        <a:pt x="0" y="40"/>
                        <a:pt x="2" y="43"/>
                      </a:cubicBezTo>
                      <a:cubicBezTo>
                        <a:pt x="3" y="44"/>
                        <a:pt x="5" y="44"/>
                        <a:pt x="6" y="44"/>
                      </a:cubicBezTo>
                      <a:cubicBezTo>
                        <a:pt x="7" y="44"/>
                        <a:pt x="9" y="44"/>
                        <a:pt x="10" y="4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74" y="43"/>
                        <a:pt x="74" y="43"/>
                        <a:pt x="74" y="43"/>
                      </a:cubicBezTo>
                      <a:cubicBezTo>
                        <a:pt x="76" y="45"/>
                        <a:pt x="80" y="45"/>
                        <a:pt x="81" y="43"/>
                      </a:cubicBezTo>
                      <a:cubicBezTo>
                        <a:pt x="83" y="40"/>
                        <a:pt x="83" y="37"/>
                        <a:pt x="81" y="35"/>
                      </a:cubicBezTo>
                      <a:close/>
                    </a:path>
                  </a:pathLst>
                </a:custGeom>
                <a:solidFill>
                  <a:srgbClr val="008B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25"/>
                </a:p>
              </p:txBody>
            </p:sp>
          </p:grpSp>
        </p:grpSp>
        <p:sp>
          <p:nvSpPr>
            <p:cNvPr id="34" name="矩形 33"/>
            <p:cNvSpPr/>
            <p:nvPr/>
          </p:nvSpPr>
          <p:spPr>
            <a:xfrm>
              <a:off x="6170529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01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39" name="组合 38"/>
          <p:cNvGrpSpPr/>
          <p:nvPr userDrawn="1"/>
        </p:nvGrpSpPr>
        <p:grpSpPr>
          <a:xfrm>
            <a:off x="7956479" y="285728"/>
            <a:ext cx="996247" cy="1000132"/>
            <a:chOff x="7367116" y="285728"/>
            <a:chExt cx="996247" cy="1000132"/>
          </a:xfrm>
        </p:grpSpPr>
        <p:grpSp>
          <p:nvGrpSpPr>
            <p:cNvPr id="40" name="组合 36"/>
            <p:cNvGrpSpPr/>
            <p:nvPr userDrawn="1"/>
          </p:nvGrpSpPr>
          <p:grpSpPr>
            <a:xfrm>
              <a:off x="7566370" y="285728"/>
              <a:ext cx="597719" cy="597720"/>
              <a:chOff x="6501056" y="2921024"/>
              <a:chExt cx="696763" cy="696763"/>
            </a:xfrm>
          </p:grpSpPr>
          <p:sp>
            <p:nvSpPr>
              <p:cNvPr id="42" name="椭圆 41"/>
              <p:cNvSpPr/>
              <p:nvPr userDrawn="1"/>
            </p:nvSpPr>
            <p:spPr>
              <a:xfrm>
                <a:off x="6501056" y="2921024"/>
                <a:ext cx="696763" cy="69676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43" name="组合 118"/>
              <p:cNvGrpSpPr>
                <a:grpSpLocks noChangeAspect="1"/>
              </p:cNvGrpSpPr>
              <p:nvPr/>
            </p:nvGrpSpPr>
            <p:grpSpPr>
              <a:xfrm>
                <a:off x="6636679" y="3066938"/>
                <a:ext cx="455384" cy="390650"/>
                <a:chOff x="5084763" y="971550"/>
                <a:chExt cx="323850" cy="277813"/>
              </a:xfrm>
              <a:solidFill>
                <a:srgbClr val="4ABAB5"/>
              </a:solidFill>
            </p:grpSpPr>
            <p:sp>
              <p:nvSpPr>
                <p:cNvPr id="44" name="Freeform 301"/>
                <p:cNvSpPr>
                  <a:spLocks noEditPoints="1"/>
                </p:cNvSpPr>
                <p:nvPr/>
              </p:nvSpPr>
              <p:spPr bwMode="auto">
                <a:xfrm>
                  <a:off x="5191125" y="1031875"/>
                  <a:ext cx="217488" cy="217488"/>
                </a:xfrm>
                <a:custGeom>
                  <a:avLst/>
                  <a:gdLst>
                    <a:gd name="T0" fmla="*/ 6 w 58"/>
                    <a:gd name="T1" fmla="*/ 14 h 58"/>
                    <a:gd name="T2" fmla="*/ 7 w 58"/>
                    <a:gd name="T3" fmla="*/ 19 h 58"/>
                    <a:gd name="T4" fmla="*/ 4 w 58"/>
                    <a:gd name="T5" fmla="*/ 20 h 58"/>
                    <a:gd name="T6" fmla="*/ 0 w 58"/>
                    <a:gd name="T7" fmla="*/ 23 h 58"/>
                    <a:gd name="T8" fmla="*/ 2 w 58"/>
                    <a:gd name="T9" fmla="*/ 27 h 58"/>
                    <a:gd name="T10" fmla="*/ 5 w 58"/>
                    <a:gd name="T11" fmla="*/ 31 h 58"/>
                    <a:gd name="T12" fmla="*/ 2 w 58"/>
                    <a:gd name="T13" fmla="*/ 34 h 58"/>
                    <a:gd name="T14" fmla="*/ 1 w 58"/>
                    <a:gd name="T15" fmla="*/ 38 h 58"/>
                    <a:gd name="T16" fmla="*/ 5 w 58"/>
                    <a:gd name="T17" fmla="*/ 41 h 58"/>
                    <a:gd name="T18" fmla="*/ 8 w 58"/>
                    <a:gd name="T19" fmla="*/ 42 h 58"/>
                    <a:gd name="T20" fmla="*/ 8 w 58"/>
                    <a:gd name="T21" fmla="*/ 46 h 58"/>
                    <a:gd name="T22" fmla="*/ 9 w 58"/>
                    <a:gd name="T23" fmla="*/ 51 h 58"/>
                    <a:gd name="T24" fmla="*/ 14 w 58"/>
                    <a:gd name="T25" fmla="*/ 51 h 58"/>
                    <a:gd name="T26" fmla="*/ 18 w 58"/>
                    <a:gd name="T27" fmla="*/ 51 h 58"/>
                    <a:gd name="T28" fmla="*/ 19 w 58"/>
                    <a:gd name="T29" fmla="*/ 54 h 58"/>
                    <a:gd name="T30" fmla="*/ 22 w 58"/>
                    <a:gd name="T31" fmla="*/ 58 h 58"/>
                    <a:gd name="T32" fmla="*/ 27 w 58"/>
                    <a:gd name="T33" fmla="*/ 56 h 58"/>
                    <a:gd name="T34" fmla="*/ 31 w 58"/>
                    <a:gd name="T35" fmla="*/ 53 h 58"/>
                    <a:gd name="T36" fmla="*/ 33 w 58"/>
                    <a:gd name="T37" fmla="*/ 56 h 58"/>
                    <a:gd name="T38" fmla="*/ 38 w 58"/>
                    <a:gd name="T39" fmla="*/ 57 h 58"/>
                    <a:gd name="T40" fmla="*/ 40 w 58"/>
                    <a:gd name="T41" fmla="*/ 53 h 58"/>
                    <a:gd name="T42" fmla="*/ 42 w 58"/>
                    <a:gd name="T43" fmla="*/ 49 h 58"/>
                    <a:gd name="T44" fmla="*/ 46 w 58"/>
                    <a:gd name="T45" fmla="*/ 50 h 58"/>
                    <a:gd name="T46" fmla="*/ 50 w 58"/>
                    <a:gd name="T47" fmla="*/ 49 h 58"/>
                    <a:gd name="T48" fmla="*/ 51 w 58"/>
                    <a:gd name="T49" fmla="*/ 44 h 58"/>
                    <a:gd name="T50" fmla="*/ 50 w 58"/>
                    <a:gd name="T51" fmla="*/ 40 h 58"/>
                    <a:gd name="T52" fmla="*/ 54 w 58"/>
                    <a:gd name="T53" fmla="*/ 39 h 58"/>
                    <a:gd name="T54" fmla="*/ 57 w 58"/>
                    <a:gd name="T55" fmla="*/ 35 h 58"/>
                    <a:gd name="T56" fmla="*/ 55 w 58"/>
                    <a:gd name="T57" fmla="*/ 31 h 58"/>
                    <a:gd name="T58" fmla="*/ 52 w 58"/>
                    <a:gd name="T59" fmla="*/ 27 h 58"/>
                    <a:gd name="T60" fmla="*/ 55 w 58"/>
                    <a:gd name="T61" fmla="*/ 25 h 58"/>
                    <a:gd name="T62" fmla="*/ 56 w 58"/>
                    <a:gd name="T63" fmla="*/ 20 h 58"/>
                    <a:gd name="T64" fmla="*/ 53 w 58"/>
                    <a:gd name="T65" fmla="*/ 18 h 58"/>
                    <a:gd name="T66" fmla="*/ 48 w 58"/>
                    <a:gd name="T67" fmla="*/ 16 h 58"/>
                    <a:gd name="T68" fmla="*/ 49 w 58"/>
                    <a:gd name="T69" fmla="*/ 12 h 58"/>
                    <a:gd name="T70" fmla="*/ 48 w 58"/>
                    <a:gd name="T71" fmla="*/ 8 h 58"/>
                    <a:gd name="T72" fmla="*/ 44 w 58"/>
                    <a:gd name="T73" fmla="*/ 7 h 58"/>
                    <a:gd name="T74" fmla="*/ 39 w 58"/>
                    <a:gd name="T75" fmla="*/ 8 h 58"/>
                    <a:gd name="T76" fmla="*/ 38 w 58"/>
                    <a:gd name="T77" fmla="*/ 4 h 58"/>
                    <a:gd name="T78" fmla="*/ 35 w 58"/>
                    <a:gd name="T79" fmla="*/ 1 h 58"/>
                    <a:gd name="T80" fmla="*/ 30 w 58"/>
                    <a:gd name="T81" fmla="*/ 3 h 58"/>
                    <a:gd name="T82" fmla="*/ 27 w 58"/>
                    <a:gd name="T83" fmla="*/ 5 h 58"/>
                    <a:gd name="T84" fmla="*/ 24 w 58"/>
                    <a:gd name="T85" fmla="*/ 3 h 58"/>
                    <a:gd name="T86" fmla="*/ 20 w 58"/>
                    <a:gd name="T87" fmla="*/ 1 h 58"/>
                    <a:gd name="T88" fmla="*/ 17 w 58"/>
                    <a:gd name="T89" fmla="*/ 5 h 58"/>
                    <a:gd name="T90" fmla="*/ 15 w 58"/>
                    <a:gd name="T91" fmla="*/ 10 h 58"/>
                    <a:gd name="T92" fmla="*/ 12 w 58"/>
                    <a:gd name="T93" fmla="*/ 9 h 58"/>
                    <a:gd name="T94" fmla="*/ 7 w 58"/>
                    <a:gd name="T95" fmla="*/ 10 h 58"/>
                    <a:gd name="T96" fmla="*/ 6 w 58"/>
                    <a:gd name="T97" fmla="*/ 14 h 58"/>
                    <a:gd name="T98" fmla="*/ 23 w 58"/>
                    <a:gd name="T99" fmla="*/ 13 h 58"/>
                    <a:gd name="T100" fmla="*/ 45 w 58"/>
                    <a:gd name="T101" fmla="*/ 24 h 58"/>
                    <a:gd name="T102" fmla="*/ 34 w 58"/>
                    <a:gd name="T103" fmla="*/ 45 h 58"/>
                    <a:gd name="T104" fmla="*/ 13 w 58"/>
                    <a:gd name="T105" fmla="*/ 34 h 58"/>
                    <a:gd name="T106" fmla="*/ 23 w 58"/>
                    <a:gd name="T107" fmla="*/ 1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8" h="58">
                      <a:moveTo>
                        <a:pt x="6" y="14"/>
                      </a:moveTo>
                      <a:cubicBezTo>
                        <a:pt x="8" y="15"/>
                        <a:pt x="7" y="18"/>
                        <a:pt x="7" y="19"/>
                      </a:cubicBezTo>
                      <a:cubicBezTo>
                        <a:pt x="7" y="20"/>
                        <a:pt x="5" y="20"/>
                        <a:pt x="4" y="20"/>
                      </a:cubicBezTo>
                      <a:cubicBezTo>
                        <a:pt x="2" y="20"/>
                        <a:pt x="0" y="21"/>
                        <a:pt x="0" y="23"/>
                      </a:cubicBezTo>
                      <a:cubicBezTo>
                        <a:pt x="0" y="25"/>
                        <a:pt x="0" y="27"/>
                        <a:pt x="2" y="27"/>
                      </a:cubicBezTo>
                      <a:cubicBezTo>
                        <a:pt x="3" y="28"/>
                        <a:pt x="5" y="30"/>
                        <a:pt x="5" y="31"/>
                      </a:cubicBezTo>
                      <a:cubicBezTo>
                        <a:pt x="5" y="32"/>
                        <a:pt x="4" y="33"/>
                        <a:pt x="2" y="34"/>
                      </a:cubicBezTo>
                      <a:cubicBezTo>
                        <a:pt x="1" y="34"/>
                        <a:pt x="0" y="36"/>
                        <a:pt x="1" y="38"/>
                      </a:cubicBezTo>
                      <a:cubicBezTo>
                        <a:pt x="1" y="40"/>
                        <a:pt x="3" y="42"/>
                        <a:pt x="5" y="41"/>
                      </a:cubicBezTo>
                      <a:cubicBezTo>
                        <a:pt x="6" y="41"/>
                        <a:pt x="8" y="41"/>
                        <a:pt x="8" y="42"/>
                      </a:cubicBezTo>
                      <a:cubicBezTo>
                        <a:pt x="9" y="42"/>
                        <a:pt x="9" y="45"/>
                        <a:pt x="8" y="46"/>
                      </a:cubicBezTo>
                      <a:cubicBezTo>
                        <a:pt x="7" y="47"/>
                        <a:pt x="7" y="50"/>
                        <a:pt x="9" y="51"/>
                      </a:cubicBezTo>
                      <a:cubicBezTo>
                        <a:pt x="11" y="52"/>
                        <a:pt x="13" y="53"/>
                        <a:pt x="14" y="51"/>
                      </a:cubicBezTo>
                      <a:cubicBezTo>
                        <a:pt x="15" y="50"/>
                        <a:pt x="18" y="51"/>
                        <a:pt x="18" y="51"/>
                      </a:cubicBezTo>
                      <a:cubicBezTo>
                        <a:pt x="19" y="51"/>
                        <a:pt x="20" y="53"/>
                        <a:pt x="19" y="54"/>
                      </a:cubicBezTo>
                      <a:cubicBezTo>
                        <a:pt x="19" y="56"/>
                        <a:pt x="20" y="57"/>
                        <a:pt x="22" y="58"/>
                      </a:cubicBezTo>
                      <a:cubicBezTo>
                        <a:pt x="25" y="58"/>
                        <a:pt x="26" y="57"/>
                        <a:pt x="27" y="56"/>
                      </a:cubicBezTo>
                      <a:cubicBezTo>
                        <a:pt x="27" y="54"/>
                        <a:pt x="30" y="53"/>
                        <a:pt x="31" y="53"/>
                      </a:cubicBezTo>
                      <a:cubicBezTo>
                        <a:pt x="31" y="53"/>
                        <a:pt x="33" y="54"/>
                        <a:pt x="33" y="56"/>
                      </a:cubicBezTo>
                      <a:cubicBezTo>
                        <a:pt x="34" y="57"/>
                        <a:pt x="36" y="58"/>
                        <a:pt x="38" y="57"/>
                      </a:cubicBezTo>
                      <a:cubicBezTo>
                        <a:pt x="40" y="57"/>
                        <a:pt x="41" y="55"/>
                        <a:pt x="40" y="53"/>
                      </a:cubicBezTo>
                      <a:cubicBezTo>
                        <a:pt x="40" y="52"/>
                        <a:pt x="42" y="49"/>
                        <a:pt x="42" y="49"/>
                      </a:cubicBezTo>
                      <a:cubicBezTo>
                        <a:pt x="43" y="48"/>
                        <a:pt x="44" y="49"/>
                        <a:pt x="46" y="50"/>
                      </a:cubicBezTo>
                      <a:cubicBezTo>
                        <a:pt x="47" y="51"/>
                        <a:pt x="49" y="51"/>
                        <a:pt x="50" y="49"/>
                      </a:cubicBezTo>
                      <a:cubicBezTo>
                        <a:pt x="52" y="47"/>
                        <a:pt x="52" y="45"/>
                        <a:pt x="51" y="44"/>
                      </a:cubicBezTo>
                      <a:cubicBezTo>
                        <a:pt x="50" y="43"/>
                        <a:pt x="50" y="40"/>
                        <a:pt x="50" y="40"/>
                      </a:cubicBezTo>
                      <a:cubicBezTo>
                        <a:pt x="51" y="39"/>
                        <a:pt x="52" y="38"/>
                        <a:pt x="54" y="39"/>
                      </a:cubicBezTo>
                      <a:cubicBezTo>
                        <a:pt x="55" y="39"/>
                        <a:pt x="57" y="38"/>
                        <a:pt x="57" y="35"/>
                      </a:cubicBezTo>
                      <a:cubicBezTo>
                        <a:pt x="58" y="33"/>
                        <a:pt x="57" y="31"/>
                        <a:pt x="55" y="31"/>
                      </a:cubicBezTo>
                      <a:cubicBezTo>
                        <a:pt x="54" y="31"/>
                        <a:pt x="53" y="28"/>
                        <a:pt x="52" y="27"/>
                      </a:cubicBezTo>
                      <a:cubicBezTo>
                        <a:pt x="52" y="26"/>
                        <a:pt x="54" y="25"/>
                        <a:pt x="55" y="25"/>
                      </a:cubicBezTo>
                      <a:cubicBezTo>
                        <a:pt x="56" y="24"/>
                        <a:pt x="57" y="22"/>
                        <a:pt x="56" y="20"/>
                      </a:cubicBezTo>
                      <a:cubicBezTo>
                        <a:pt x="56" y="18"/>
                        <a:pt x="54" y="17"/>
                        <a:pt x="53" y="18"/>
                      </a:cubicBezTo>
                      <a:cubicBezTo>
                        <a:pt x="51" y="18"/>
                        <a:pt x="49" y="16"/>
                        <a:pt x="48" y="16"/>
                      </a:cubicBezTo>
                      <a:cubicBezTo>
                        <a:pt x="48" y="15"/>
                        <a:pt x="48" y="13"/>
                        <a:pt x="49" y="12"/>
                      </a:cubicBezTo>
                      <a:cubicBezTo>
                        <a:pt x="50" y="11"/>
                        <a:pt x="50" y="9"/>
                        <a:pt x="48" y="8"/>
                      </a:cubicBezTo>
                      <a:cubicBezTo>
                        <a:pt x="47" y="6"/>
                        <a:pt x="45" y="6"/>
                        <a:pt x="44" y="7"/>
                      </a:cubicBezTo>
                      <a:cubicBezTo>
                        <a:pt x="42" y="8"/>
                        <a:pt x="40" y="8"/>
                        <a:pt x="39" y="8"/>
                      </a:cubicBezTo>
                      <a:cubicBezTo>
                        <a:pt x="38" y="7"/>
                        <a:pt x="38" y="6"/>
                        <a:pt x="38" y="4"/>
                      </a:cubicBezTo>
                      <a:cubicBezTo>
                        <a:pt x="38" y="3"/>
                        <a:pt x="37" y="1"/>
                        <a:pt x="35" y="1"/>
                      </a:cubicBezTo>
                      <a:cubicBezTo>
                        <a:pt x="33" y="0"/>
                        <a:pt x="31" y="1"/>
                        <a:pt x="30" y="3"/>
                      </a:cubicBezTo>
                      <a:cubicBezTo>
                        <a:pt x="30" y="4"/>
                        <a:pt x="28" y="5"/>
                        <a:pt x="27" y="5"/>
                      </a:cubicBezTo>
                      <a:cubicBezTo>
                        <a:pt x="26" y="6"/>
                        <a:pt x="25" y="4"/>
                        <a:pt x="24" y="3"/>
                      </a:cubicBezTo>
                      <a:cubicBezTo>
                        <a:pt x="24" y="1"/>
                        <a:pt x="22" y="1"/>
                        <a:pt x="20" y="1"/>
                      </a:cubicBezTo>
                      <a:cubicBezTo>
                        <a:pt x="18" y="2"/>
                        <a:pt x="16" y="4"/>
                        <a:pt x="17" y="5"/>
                      </a:cubicBezTo>
                      <a:cubicBezTo>
                        <a:pt x="17" y="7"/>
                        <a:pt x="16" y="9"/>
                        <a:pt x="15" y="10"/>
                      </a:cubicBezTo>
                      <a:cubicBezTo>
                        <a:pt x="14" y="10"/>
                        <a:pt x="13" y="10"/>
                        <a:pt x="12" y="9"/>
                      </a:cubicBezTo>
                      <a:cubicBezTo>
                        <a:pt x="10" y="8"/>
                        <a:pt x="8" y="8"/>
                        <a:pt x="7" y="10"/>
                      </a:cubicBezTo>
                      <a:cubicBezTo>
                        <a:pt x="6" y="11"/>
                        <a:pt x="5" y="13"/>
                        <a:pt x="6" y="14"/>
                      </a:cubicBezTo>
                      <a:close/>
                      <a:moveTo>
                        <a:pt x="23" y="13"/>
                      </a:moveTo>
                      <a:cubicBezTo>
                        <a:pt x="32" y="10"/>
                        <a:pt x="42" y="15"/>
                        <a:pt x="45" y="24"/>
                      </a:cubicBezTo>
                      <a:cubicBezTo>
                        <a:pt x="47" y="33"/>
                        <a:pt x="43" y="42"/>
                        <a:pt x="34" y="45"/>
                      </a:cubicBezTo>
                      <a:cubicBezTo>
                        <a:pt x="25" y="48"/>
                        <a:pt x="15" y="43"/>
                        <a:pt x="13" y="34"/>
                      </a:cubicBezTo>
                      <a:cubicBezTo>
                        <a:pt x="10" y="26"/>
                        <a:pt x="15" y="16"/>
                        <a:pt x="23" y="13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25"/>
                </a:p>
              </p:txBody>
            </p:sp>
            <p:sp>
              <p:nvSpPr>
                <p:cNvPr id="45" name="Freeform 302"/>
                <p:cNvSpPr>
                  <a:spLocks noEditPoints="1"/>
                </p:cNvSpPr>
                <p:nvPr/>
              </p:nvSpPr>
              <p:spPr bwMode="auto">
                <a:xfrm>
                  <a:off x="5084763" y="971550"/>
                  <a:ext cx="139700" cy="139700"/>
                </a:xfrm>
                <a:custGeom>
                  <a:avLst/>
                  <a:gdLst>
                    <a:gd name="T0" fmla="*/ 4 w 37"/>
                    <a:gd name="T1" fmla="*/ 9 h 37"/>
                    <a:gd name="T2" fmla="*/ 5 w 37"/>
                    <a:gd name="T3" fmla="*/ 12 h 37"/>
                    <a:gd name="T4" fmla="*/ 2 w 37"/>
                    <a:gd name="T5" fmla="*/ 12 h 37"/>
                    <a:gd name="T6" fmla="*/ 0 w 37"/>
                    <a:gd name="T7" fmla="*/ 14 h 37"/>
                    <a:gd name="T8" fmla="*/ 1 w 37"/>
                    <a:gd name="T9" fmla="*/ 17 h 37"/>
                    <a:gd name="T10" fmla="*/ 3 w 37"/>
                    <a:gd name="T11" fmla="*/ 20 h 37"/>
                    <a:gd name="T12" fmla="*/ 2 w 37"/>
                    <a:gd name="T13" fmla="*/ 21 h 37"/>
                    <a:gd name="T14" fmla="*/ 1 w 37"/>
                    <a:gd name="T15" fmla="*/ 24 h 37"/>
                    <a:gd name="T16" fmla="*/ 3 w 37"/>
                    <a:gd name="T17" fmla="*/ 26 h 37"/>
                    <a:gd name="T18" fmla="*/ 5 w 37"/>
                    <a:gd name="T19" fmla="*/ 26 h 37"/>
                    <a:gd name="T20" fmla="*/ 5 w 37"/>
                    <a:gd name="T21" fmla="*/ 29 h 37"/>
                    <a:gd name="T22" fmla="*/ 6 w 37"/>
                    <a:gd name="T23" fmla="*/ 32 h 37"/>
                    <a:gd name="T24" fmla="*/ 9 w 37"/>
                    <a:gd name="T25" fmla="*/ 33 h 37"/>
                    <a:gd name="T26" fmla="*/ 12 w 37"/>
                    <a:gd name="T27" fmla="*/ 32 h 37"/>
                    <a:gd name="T28" fmla="*/ 12 w 37"/>
                    <a:gd name="T29" fmla="*/ 34 h 37"/>
                    <a:gd name="T30" fmla="*/ 15 w 37"/>
                    <a:gd name="T31" fmla="*/ 37 h 37"/>
                    <a:gd name="T32" fmla="*/ 17 w 37"/>
                    <a:gd name="T33" fmla="*/ 35 h 37"/>
                    <a:gd name="T34" fmla="*/ 20 w 37"/>
                    <a:gd name="T35" fmla="*/ 34 h 37"/>
                    <a:gd name="T36" fmla="*/ 21 w 37"/>
                    <a:gd name="T37" fmla="*/ 35 h 37"/>
                    <a:gd name="T38" fmla="*/ 24 w 37"/>
                    <a:gd name="T39" fmla="*/ 36 h 37"/>
                    <a:gd name="T40" fmla="*/ 26 w 37"/>
                    <a:gd name="T41" fmla="*/ 34 h 37"/>
                    <a:gd name="T42" fmla="*/ 27 w 37"/>
                    <a:gd name="T43" fmla="*/ 31 h 37"/>
                    <a:gd name="T44" fmla="*/ 29 w 37"/>
                    <a:gd name="T45" fmla="*/ 32 h 37"/>
                    <a:gd name="T46" fmla="*/ 32 w 37"/>
                    <a:gd name="T47" fmla="*/ 31 h 37"/>
                    <a:gd name="T48" fmla="*/ 33 w 37"/>
                    <a:gd name="T49" fmla="*/ 28 h 37"/>
                    <a:gd name="T50" fmla="*/ 32 w 37"/>
                    <a:gd name="T51" fmla="*/ 25 h 37"/>
                    <a:gd name="T52" fmla="*/ 35 w 37"/>
                    <a:gd name="T53" fmla="*/ 24 h 37"/>
                    <a:gd name="T54" fmla="*/ 37 w 37"/>
                    <a:gd name="T55" fmla="*/ 22 h 37"/>
                    <a:gd name="T56" fmla="*/ 36 w 37"/>
                    <a:gd name="T57" fmla="*/ 19 h 37"/>
                    <a:gd name="T58" fmla="*/ 34 w 37"/>
                    <a:gd name="T59" fmla="*/ 17 h 37"/>
                    <a:gd name="T60" fmla="*/ 35 w 37"/>
                    <a:gd name="T61" fmla="*/ 15 h 37"/>
                    <a:gd name="T62" fmla="*/ 36 w 37"/>
                    <a:gd name="T63" fmla="*/ 12 h 37"/>
                    <a:gd name="T64" fmla="*/ 34 w 37"/>
                    <a:gd name="T65" fmla="*/ 11 h 37"/>
                    <a:gd name="T66" fmla="*/ 31 w 37"/>
                    <a:gd name="T67" fmla="*/ 9 h 37"/>
                    <a:gd name="T68" fmla="*/ 32 w 37"/>
                    <a:gd name="T69" fmla="*/ 7 h 37"/>
                    <a:gd name="T70" fmla="*/ 31 w 37"/>
                    <a:gd name="T71" fmla="*/ 4 h 37"/>
                    <a:gd name="T72" fmla="*/ 28 w 37"/>
                    <a:gd name="T73" fmla="*/ 4 h 37"/>
                    <a:gd name="T74" fmla="*/ 25 w 37"/>
                    <a:gd name="T75" fmla="*/ 4 h 37"/>
                    <a:gd name="T76" fmla="*/ 25 w 37"/>
                    <a:gd name="T77" fmla="*/ 2 h 37"/>
                    <a:gd name="T78" fmla="*/ 22 w 37"/>
                    <a:gd name="T79" fmla="*/ 0 h 37"/>
                    <a:gd name="T80" fmla="*/ 20 w 37"/>
                    <a:gd name="T81" fmla="*/ 1 h 37"/>
                    <a:gd name="T82" fmla="*/ 17 w 37"/>
                    <a:gd name="T83" fmla="*/ 3 h 37"/>
                    <a:gd name="T84" fmla="*/ 16 w 37"/>
                    <a:gd name="T85" fmla="*/ 1 h 37"/>
                    <a:gd name="T86" fmla="*/ 13 w 37"/>
                    <a:gd name="T87" fmla="*/ 0 h 37"/>
                    <a:gd name="T88" fmla="*/ 11 w 37"/>
                    <a:gd name="T89" fmla="*/ 3 h 37"/>
                    <a:gd name="T90" fmla="*/ 10 w 37"/>
                    <a:gd name="T91" fmla="*/ 6 h 37"/>
                    <a:gd name="T92" fmla="*/ 8 w 37"/>
                    <a:gd name="T93" fmla="*/ 5 h 37"/>
                    <a:gd name="T94" fmla="*/ 5 w 37"/>
                    <a:gd name="T95" fmla="*/ 6 h 37"/>
                    <a:gd name="T96" fmla="*/ 4 w 37"/>
                    <a:gd name="T97" fmla="*/ 9 h 37"/>
                    <a:gd name="T98" fmla="*/ 15 w 37"/>
                    <a:gd name="T99" fmla="*/ 8 h 37"/>
                    <a:gd name="T100" fmla="*/ 29 w 37"/>
                    <a:gd name="T101" fmla="*/ 15 h 37"/>
                    <a:gd name="T102" fmla="*/ 22 w 37"/>
                    <a:gd name="T103" fmla="*/ 29 h 37"/>
                    <a:gd name="T104" fmla="*/ 8 w 37"/>
                    <a:gd name="T105" fmla="*/ 22 h 37"/>
                    <a:gd name="T106" fmla="*/ 15 w 37"/>
                    <a:gd name="T107" fmla="*/ 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7" h="37">
                      <a:moveTo>
                        <a:pt x="4" y="9"/>
                      </a:moveTo>
                      <a:cubicBezTo>
                        <a:pt x="5" y="9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2" y="12"/>
                      </a:cubicBezTo>
                      <a:cubicBezTo>
                        <a:pt x="1" y="12"/>
                        <a:pt x="0" y="13"/>
                        <a:pt x="0" y="14"/>
                      </a:cubicBezTo>
                      <a:cubicBezTo>
                        <a:pt x="0" y="16"/>
                        <a:pt x="0" y="17"/>
                        <a:pt x="1" y="17"/>
                      </a:cubicBezTo>
                      <a:cubicBezTo>
                        <a:pt x="2" y="17"/>
                        <a:pt x="3" y="19"/>
                        <a:pt x="3" y="20"/>
                      </a:cubicBezTo>
                      <a:cubicBezTo>
                        <a:pt x="3" y="20"/>
                        <a:pt x="2" y="21"/>
                        <a:pt x="2" y="21"/>
                      </a:cubicBezTo>
                      <a:cubicBezTo>
                        <a:pt x="1" y="21"/>
                        <a:pt x="0" y="23"/>
                        <a:pt x="1" y="24"/>
                      </a:cubicBezTo>
                      <a:cubicBezTo>
                        <a:pt x="1" y="25"/>
                        <a:pt x="2" y="26"/>
                        <a:pt x="3" y="26"/>
                      </a:cubicBezTo>
                      <a:cubicBezTo>
                        <a:pt x="4" y="26"/>
                        <a:pt x="5" y="26"/>
                        <a:pt x="5" y="26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5" y="30"/>
                        <a:pt x="5" y="31"/>
                        <a:pt x="6" y="32"/>
                      </a:cubicBezTo>
                      <a:cubicBezTo>
                        <a:pt x="7" y="33"/>
                        <a:pt x="8" y="33"/>
                        <a:pt x="9" y="33"/>
                      </a:cubicBezTo>
                      <a:cubicBezTo>
                        <a:pt x="10" y="32"/>
                        <a:pt x="11" y="32"/>
                        <a:pt x="12" y="32"/>
                      </a:cubicBezTo>
                      <a:cubicBezTo>
                        <a:pt x="12" y="32"/>
                        <a:pt x="13" y="33"/>
                        <a:pt x="12" y="34"/>
                      </a:cubicBezTo>
                      <a:cubicBezTo>
                        <a:pt x="12" y="35"/>
                        <a:pt x="13" y="36"/>
                        <a:pt x="15" y="37"/>
                      </a:cubicBezTo>
                      <a:cubicBezTo>
                        <a:pt x="16" y="37"/>
                        <a:pt x="17" y="36"/>
                        <a:pt x="17" y="35"/>
                      </a:cubicBezTo>
                      <a:cubicBezTo>
                        <a:pt x="18" y="34"/>
                        <a:pt x="19" y="34"/>
                        <a:pt x="20" y="34"/>
                      </a:cubicBezTo>
                      <a:cubicBezTo>
                        <a:pt x="20" y="34"/>
                        <a:pt x="21" y="34"/>
                        <a:pt x="21" y="35"/>
                      </a:cubicBezTo>
                      <a:cubicBezTo>
                        <a:pt x="22" y="36"/>
                        <a:pt x="23" y="37"/>
                        <a:pt x="24" y="36"/>
                      </a:cubicBezTo>
                      <a:cubicBezTo>
                        <a:pt x="26" y="36"/>
                        <a:pt x="26" y="35"/>
                        <a:pt x="26" y="34"/>
                      </a:cubicBezTo>
                      <a:cubicBezTo>
                        <a:pt x="26" y="33"/>
                        <a:pt x="27" y="31"/>
                        <a:pt x="27" y="31"/>
                      </a:cubicBezTo>
                      <a:cubicBezTo>
                        <a:pt x="28" y="31"/>
                        <a:pt x="29" y="31"/>
                        <a:pt x="29" y="32"/>
                      </a:cubicBezTo>
                      <a:cubicBezTo>
                        <a:pt x="30" y="32"/>
                        <a:pt x="32" y="32"/>
                        <a:pt x="32" y="31"/>
                      </a:cubicBezTo>
                      <a:cubicBezTo>
                        <a:pt x="33" y="30"/>
                        <a:pt x="34" y="28"/>
                        <a:pt x="33" y="28"/>
                      </a:cubicBezTo>
                      <a:cubicBezTo>
                        <a:pt x="32" y="27"/>
                        <a:pt x="32" y="25"/>
                        <a:pt x="32" y="25"/>
                      </a:cubicBezTo>
                      <a:cubicBezTo>
                        <a:pt x="33" y="24"/>
                        <a:pt x="34" y="24"/>
                        <a:pt x="35" y="24"/>
                      </a:cubicBezTo>
                      <a:cubicBezTo>
                        <a:pt x="36" y="24"/>
                        <a:pt x="37" y="24"/>
                        <a:pt x="37" y="22"/>
                      </a:cubicBezTo>
                      <a:cubicBezTo>
                        <a:pt x="37" y="21"/>
                        <a:pt x="37" y="20"/>
                        <a:pt x="36" y="19"/>
                      </a:cubicBezTo>
                      <a:cubicBezTo>
                        <a:pt x="35" y="19"/>
                        <a:pt x="34" y="18"/>
                        <a:pt x="34" y="17"/>
                      </a:cubicBezTo>
                      <a:cubicBezTo>
                        <a:pt x="34" y="16"/>
                        <a:pt x="35" y="16"/>
                        <a:pt x="35" y="15"/>
                      </a:cubicBezTo>
                      <a:cubicBezTo>
                        <a:pt x="36" y="15"/>
                        <a:pt x="37" y="14"/>
                        <a:pt x="36" y="12"/>
                      </a:cubicBezTo>
                      <a:cubicBezTo>
                        <a:pt x="36" y="11"/>
                        <a:pt x="35" y="10"/>
                        <a:pt x="34" y="11"/>
                      </a:cubicBezTo>
                      <a:cubicBezTo>
                        <a:pt x="33" y="11"/>
                        <a:pt x="31" y="10"/>
                        <a:pt x="31" y="9"/>
                      </a:cubicBezTo>
                      <a:cubicBezTo>
                        <a:pt x="31" y="9"/>
                        <a:pt x="31" y="8"/>
                        <a:pt x="32" y="7"/>
                      </a:cubicBezTo>
                      <a:cubicBezTo>
                        <a:pt x="32" y="7"/>
                        <a:pt x="32" y="5"/>
                        <a:pt x="31" y="4"/>
                      </a:cubicBezTo>
                      <a:cubicBezTo>
                        <a:pt x="30" y="3"/>
                        <a:pt x="29" y="3"/>
                        <a:pt x="28" y="4"/>
                      </a:cubicBezTo>
                      <a:cubicBezTo>
                        <a:pt x="27" y="5"/>
                        <a:pt x="26" y="5"/>
                        <a:pt x="25" y="4"/>
                      </a:cubicBezTo>
                      <a:cubicBezTo>
                        <a:pt x="25" y="4"/>
                        <a:pt x="24" y="3"/>
                        <a:pt x="25" y="2"/>
                      </a:cubicBezTo>
                      <a:cubicBezTo>
                        <a:pt x="25" y="1"/>
                        <a:pt x="24" y="0"/>
                        <a:pt x="22" y="0"/>
                      </a:cubicBezTo>
                      <a:cubicBezTo>
                        <a:pt x="21" y="0"/>
                        <a:pt x="20" y="0"/>
                        <a:pt x="20" y="1"/>
                      </a:cubicBezTo>
                      <a:cubicBezTo>
                        <a:pt x="19" y="2"/>
                        <a:pt x="18" y="3"/>
                        <a:pt x="17" y="3"/>
                      </a:cubicBezTo>
                      <a:cubicBezTo>
                        <a:pt x="17" y="3"/>
                        <a:pt x="16" y="2"/>
                        <a:pt x="16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1"/>
                        <a:pt x="11" y="2"/>
                        <a:pt x="11" y="3"/>
                      </a:cubicBezTo>
                      <a:cubicBezTo>
                        <a:pt x="11" y="4"/>
                        <a:pt x="10" y="5"/>
                        <a:pt x="10" y="6"/>
                      </a:cubicBezTo>
                      <a:cubicBezTo>
                        <a:pt x="9" y="6"/>
                        <a:pt x="8" y="6"/>
                        <a:pt x="8" y="5"/>
                      </a:cubicBezTo>
                      <a:cubicBezTo>
                        <a:pt x="7" y="4"/>
                        <a:pt x="5" y="5"/>
                        <a:pt x="5" y="6"/>
                      </a:cubicBezTo>
                      <a:cubicBezTo>
                        <a:pt x="4" y="7"/>
                        <a:pt x="3" y="8"/>
                        <a:pt x="4" y="9"/>
                      </a:cubicBezTo>
                      <a:close/>
                      <a:moveTo>
                        <a:pt x="15" y="8"/>
                      </a:moveTo>
                      <a:cubicBezTo>
                        <a:pt x="21" y="6"/>
                        <a:pt x="27" y="9"/>
                        <a:pt x="29" y="15"/>
                      </a:cubicBezTo>
                      <a:cubicBezTo>
                        <a:pt x="31" y="21"/>
                        <a:pt x="27" y="27"/>
                        <a:pt x="22" y="29"/>
                      </a:cubicBezTo>
                      <a:cubicBezTo>
                        <a:pt x="16" y="30"/>
                        <a:pt x="10" y="27"/>
                        <a:pt x="8" y="22"/>
                      </a:cubicBezTo>
                      <a:cubicBezTo>
                        <a:pt x="6" y="16"/>
                        <a:pt x="10" y="10"/>
                        <a:pt x="15" y="8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25"/>
                </a:p>
              </p:txBody>
            </p:sp>
            <p:sp>
              <p:nvSpPr>
                <p:cNvPr id="46" name="Freeform 303"/>
                <p:cNvSpPr>
                  <a:spLocks noEditPoints="1"/>
                </p:cNvSpPr>
                <p:nvPr/>
              </p:nvSpPr>
              <p:spPr bwMode="auto">
                <a:xfrm>
                  <a:off x="5084763" y="1111250"/>
                  <a:ext cx="109538" cy="104775"/>
                </a:xfrm>
                <a:custGeom>
                  <a:avLst/>
                  <a:gdLst>
                    <a:gd name="T0" fmla="*/ 3 w 29"/>
                    <a:gd name="T1" fmla="*/ 7 h 28"/>
                    <a:gd name="T2" fmla="*/ 4 w 29"/>
                    <a:gd name="T3" fmla="*/ 9 h 28"/>
                    <a:gd name="T4" fmla="*/ 2 w 29"/>
                    <a:gd name="T5" fmla="*/ 9 h 28"/>
                    <a:gd name="T6" fmla="*/ 0 w 29"/>
                    <a:gd name="T7" fmla="*/ 11 h 28"/>
                    <a:gd name="T8" fmla="*/ 1 w 29"/>
                    <a:gd name="T9" fmla="*/ 13 h 28"/>
                    <a:gd name="T10" fmla="*/ 3 w 29"/>
                    <a:gd name="T11" fmla="*/ 15 h 28"/>
                    <a:gd name="T12" fmla="*/ 1 w 29"/>
                    <a:gd name="T13" fmla="*/ 16 h 28"/>
                    <a:gd name="T14" fmla="*/ 1 w 29"/>
                    <a:gd name="T15" fmla="*/ 19 h 28"/>
                    <a:gd name="T16" fmla="*/ 3 w 29"/>
                    <a:gd name="T17" fmla="*/ 20 h 28"/>
                    <a:gd name="T18" fmla="*/ 4 w 29"/>
                    <a:gd name="T19" fmla="*/ 20 h 28"/>
                    <a:gd name="T20" fmla="*/ 4 w 29"/>
                    <a:gd name="T21" fmla="*/ 23 h 28"/>
                    <a:gd name="T22" fmla="*/ 5 w 29"/>
                    <a:gd name="T23" fmla="*/ 25 h 28"/>
                    <a:gd name="T24" fmla="*/ 7 w 29"/>
                    <a:gd name="T25" fmla="*/ 25 h 28"/>
                    <a:gd name="T26" fmla="*/ 9 w 29"/>
                    <a:gd name="T27" fmla="*/ 25 h 28"/>
                    <a:gd name="T28" fmla="*/ 10 w 29"/>
                    <a:gd name="T29" fmla="*/ 27 h 28"/>
                    <a:gd name="T30" fmla="*/ 11 w 29"/>
                    <a:gd name="T31" fmla="*/ 28 h 28"/>
                    <a:gd name="T32" fmla="*/ 13 w 29"/>
                    <a:gd name="T33" fmla="*/ 27 h 28"/>
                    <a:gd name="T34" fmla="*/ 15 w 29"/>
                    <a:gd name="T35" fmla="*/ 26 h 28"/>
                    <a:gd name="T36" fmla="*/ 17 w 29"/>
                    <a:gd name="T37" fmla="*/ 27 h 28"/>
                    <a:gd name="T38" fmla="*/ 19 w 29"/>
                    <a:gd name="T39" fmla="*/ 28 h 28"/>
                    <a:gd name="T40" fmla="*/ 20 w 29"/>
                    <a:gd name="T41" fmla="*/ 26 h 28"/>
                    <a:gd name="T42" fmla="*/ 21 w 29"/>
                    <a:gd name="T43" fmla="*/ 24 h 28"/>
                    <a:gd name="T44" fmla="*/ 23 w 29"/>
                    <a:gd name="T45" fmla="*/ 24 h 28"/>
                    <a:gd name="T46" fmla="*/ 25 w 29"/>
                    <a:gd name="T47" fmla="*/ 24 h 28"/>
                    <a:gd name="T48" fmla="*/ 25 w 29"/>
                    <a:gd name="T49" fmla="*/ 21 h 28"/>
                    <a:gd name="T50" fmla="*/ 25 w 29"/>
                    <a:gd name="T51" fmla="*/ 19 h 28"/>
                    <a:gd name="T52" fmla="*/ 27 w 29"/>
                    <a:gd name="T53" fmla="*/ 19 h 28"/>
                    <a:gd name="T54" fmla="*/ 29 w 29"/>
                    <a:gd name="T55" fmla="*/ 17 h 28"/>
                    <a:gd name="T56" fmla="*/ 28 w 29"/>
                    <a:gd name="T57" fmla="*/ 15 h 28"/>
                    <a:gd name="T58" fmla="*/ 26 w 29"/>
                    <a:gd name="T59" fmla="*/ 13 h 28"/>
                    <a:gd name="T60" fmla="*/ 27 w 29"/>
                    <a:gd name="T61" fmla="*/ 12 h 28"/>
                    <a:gd name="T62" fmla="*/ 28 w 29"/>
                    <a:gd name="T63" fmla="*/ 10 h 28"/>
                    <a:gd name="T64" fmla="*/ 26 w 29"/>
                    <a:gd name="T65" fmla="*/ 8 h 28"/>
                    <a:gd name="T66" fmla="*/ 24 w 29"/>
                    <a:gd name="T67" fmla="*/ 7 h 28"/>
                    <a:gd name="T68" fmla="*/ 25 w 29"/>
                    <a:gd name="T69" fmla="*/ 6 h 28"/>
                    <a:gd name="T70" fmla="*/ 24 w 29"/>
                    <a:gd name="T71" fmla="*/ 3 h 28"/>
                    <a:gd name="T72" fmla="*/ 22 w 29"/>
                    <a:gd name="T73" fmla="*/ 3 h 28"/>
                    <a:gd name="T74" fmla="*/ 19 w 29"/>
                    <a:gd name="T75" fmla="*/ 3 h 28"/>
                    <a:gd name="T76" fmla="*/ 19 w 29"/>
                    <a:gd name="T77" fmla="*/ 2 h 28"/>
                    <a:gd name="T78" fmla="*/ 17 w 29"/>
                    <a:gd name="T79" fmla="*/ 0 h 28"/>
                    <a:gd name="T80" fmla="*/ 15 w 29"/>
                    <a:gd name="T81" fmla="*/ 1 h 28"/>
                    <a:gd name="T82" fmla="*/ 13 w 29"/>
                    <a:gd name="T83" fmla="*/ 2 h 28"/>
                    <a:gd name="T84" fmla="*/ 12 w 29"/>
                    <a:gd name="T85" fmla="*/ 1 h 28"/>
                    <a:gd name="T86" fmla="*/ 10 w 29"/>
                    <a:gd name="T87" fmla="*/ 0 h 28"/>
                    <a:gd name="T88" fmla="*/ 9 w 29"/>
                    <a:gd name="T89" fmla="*/ 2 h 28"/>
                    <a:gd name="T90" fmla="*/ 8 w 29"/>
                    <a:gd name="T91" fmla="*/ 4 h 28"/>
                    <a:gd name="T92" fmla="*/ 6 w 29"/>
                    <a:gd name="T93" fmla="*/ 4 h 28"/>
                    <a:gd name="T94" fmla="*/ 4 w 29"/>
                    <a:gd name="T95" fmla="*/ 4 h 28"/>
                    <a:gd name="T96" fmla="*/ 3 w 29"/>
                    <a:gd name="T97" fmla="*/ 7 h 28"/>
                    <a:gd name="T98" fmla="*/ 12 w 29"/>
                    <a:gd name="T99" fmla="*/ 6 h 28"/>
                    <a:gd name="T100" fmla="*/ 22 w 29"/>
                    <a:gd name="T101" fmla="*/ 12 h 28"/>
                    <a:gd name="T102" fmla="*/ 17 w 29"/>
                    <a:gd name="T103" fmla="*/ 22 h 28"/>
                    <a:gd name="T104" fmla="*/ 6 w 29"/>
                    <a:gd name="T105" fmla="*/ 17 h 28"/>
                    <a:gd name="T106" fmla="*/ 12 w 29"/>
                    <a:gd name="T107" fmla="*/ 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9" h="28">
                      <a:moveTo>
                        <a:pt x="3" y="7"/>
                      </a:moveTo>
                      <a:cubicBezTo>
                        <a:pt x="4" y="7"/>
                        <a:pt x="4" y="9"/>
                        <a:pt x="4" y="9"/>
                      </a:cubicBezTo>
                      <a:cubicBezTo>
                        <a:pt x="4" y="9"/>
                        <a:pt x="3" y="10"/>
                        <a:pt x="2" y="9"/>
                      </a:cubicBezTo>
                      <a:cubicBezTo>
                        <a:pt x="1" y="9"/>
                        <a:pt x="0" y="10"/>
                        <a:pt x="0" y="11"/>
                      </a:cubicBezTo>
                      <a:cubicBezTo>
                        <a:pt x="0" y="12"/>
                        <a:pt x="0" y="13"/>
                        <a:pt x="1" y="13"/>
                      </a:cubicBezTo>
                      <a:cubicBezTo>
                        <a:pt x="2" y="13"/>
                        <a:pt x="3" y="15"/>
                        <a:pt x="3" y="15"/>
                      </a:cubicBezTo>
                      <a:cubicBezTo>
                        <a:pt x="3" y="16"/>
                        <a:pt x="2" y="16"/>
                        <a:pt x="1" y="16"/>
                      </a:cubicBezTo>
                      <a:cubicBezTo>
                        <a:pt x="1" y="17"/>
                        <a:pt x="0" y="18"/>
                        <a:pt x="1" y="19"/>
                      </a:cubicBezTo>
                      <a:cubicBezTo>
                        <a:pt x="1" y="20"/>
                        <a:pt x="2" y="20"/>
                        <a:pt x="3" y="20"/>
                      </a:cubicBezTo>
                      <a:cubicBezTo>
                        <a:pt x="3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4" y="23"/>
                      </a:cubicBezTo>
                      <a:cubicBezTo>
                        <a:pt x="4" y="23"/>
                        <a:pt x="4" y="24"/>
                        <a:pt x="5" y="25"/>
                      </a:cubicBezTo>
                      <a:cubicBezTo>
                        <a:pt x="5" y="26"/>
                        <a:pt x="7" y="26"/>
                        <a:pt x="7" y="25"/>
                      </a:cubicBezTo>
                      <a:cubicBezTo>
                        <a:pt x="8" y="25"/>
                        <a:pt x="9" y="25"/>
                        <a:pt x="9" y="25"/>
                      </a:cubicBezTo>
                      <a:cubicBezTo>
                        <a:pt x="10" y="25"/>
                        <a:pt x="10" y="26"/>
                        <a:pt x="10" y="27"/>
                      </a:cubicBezTo>
                      <a:cubicBezTo>
                        <a:pt x="10" y="27"/>
                        <a:pt x="10" y="28"/>
                        <a:pt x="11" y="28"/>
                      </a:cubicBezTo>
                      <a:cubicBezTo>
                        <a:pt x="12" y="28"/>
                        <a:pt x="13" y="28"/>
                        <a:pt x="13" y="27"/>
                      </a:cubicBezTo>
                      <a:cubicBezTo>
                        <a:pt x="14" y="27"/>
                        <a:pt x="15" y="26"/>
                        <a:pt x="15" y="26"/>
                      </a:cubicBezTo>
                      <a:cubicBezTo>
                        <a:pt x="16" y="26"/>
                        <a:pt x="16" y="26"/>
                        <a:pt x="17" y="27"/>
                      </a:cubicBezTo>
                      <a:cubicBezTo>
                        <a:pt x="17" y="28"/>
                        <a:pt x="18" y="28"/>
                        <a:pt x="19" y="28"/>
                      </a:cubicBezTo>
                      <a:cubicBezTo>
                        <a:pt x="20" y="28"/>
                        <a:pt x="20" y="27"/>
                        <a:pt x="20" y="26"/>
                      </a:cubicBezTo>
                      <a:cubicBezTo>
                        <a:pt x="20" y="25"/>
                        <a:pt x="21" y="24"/>
                        <a:pt x="21" y="24"/>
                      </a:cubicBezTo>
                      <a:cubicBezTo>
                        <a:pt x="21" y="24"/>
                        <a:pt x="22" y="24"/>
                        <a:pt x="23" y="24"/>
                      </a:cubicBezTo>
                      <a:cubicBezTo>
                        <a:pt x="23" y="25"/>
                        <a:pt x="24" y="25"/>
                        <a:pt x="25" y="24"/>
                      </a:cubicBezTo>
                      <a:cubicBezTo>
                        <a:pt x="26" y="23"/>
                        <a:pt x="26" y="22"/>
                        <a:pt x="25" y="21"/>
                      </a:cubicBezTo>
                      <a:cubicBezTo>
                        <a:pt x="25" y="21"/>
                        <a:pt x="25" y="20"/>
                        <a:pt x="25" y="19"/>
                      </a:cubicBezTo>
                      <a:cubicBezTo>
                        <a:pt x="25" y="19"/>
                        <a:pt x="26" y="19"/>
                        <a:pt x="27" y="19"/>
                      </a:cubicBezTo>
                      <a:cubicBezTo>
                        <a:pt x="28" y="19"/>
                        <a:pt x="28" y="18"/>
                        <a:pt x="29" y="17"/>
                      </a:cubicBezTo>
                      <a:cubicBezTo>
                        <a:pt x="29" y="16"/>
                        <a:pt x="28" y="15"/>
                        <a:pt x="28" y="15"/>
                      </a:cubicBezTo>
                      <a:cubicBezTo>
                        <a:pt x="27" y="15"/>
                        <a:pt x="26" y="14"/>
                        <a:pt x="26" y="13"/>
                      </a:cubicBezTo>
                      <a:cubicBezTo>
                        <a:pt x="26" y="13"/>
                        <a:pt x="27" y="12"/>
                        <a:pt x="27" y="12"/>
                      </a:cubicBezTo>
                      <a:cubicBezTo>
                        <a:pt x="28" y="12"/>
                        <a:pt x="28" y="11"/>
                        <a:pt x="28" y="10"/>
                      </a:cubicBezTo>
                      <a:cubicBezTo>
                        <a:pt x="28" y="9"/>
                        <a:pt x="27" y="8"/>
                        <a:pt x="26" y="8"/>
                      </a:cubicBezTo>
                      <a:cubicBezTo>
                        <a:pt x="26" y="9"/>
                        <a:pt x="24" y="8"/>
                        <a:pt x="24" y="7"/>
                      </a:cubicBezTo>
                      <a:cubicBezTo>
                        <a:pt x="24" y="7"/>
                        <a:pt x="24" y="6"/>
                        <a:pt x="25" y="6"/>
                      </a:cubicBezTo>
                      <a:cubicBezTo>
                        <a:pt x="25" y="5"/>
                        <a:pt x="25" y="4"/>
                        <a:pt x="24" y="3"/>
                      </a:cubicBezTo>
                      <a:cubicBezTo>
                        <a:pt x="23" y="3"/>
                        <a:pt x="22" y="3"/>
                        <a:pt x="22" y="3"/>
                      </a:cubicBezTo>
                      <a:cubicBezTo>
                        <a:pt x="21" y="4"/>
                        <a:pt x="20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1"/>
                        <a:pt x="18" y="0"/>
                        <a:pt x="17" y="0"/>
                      </a:cubicBezTo>
                      <a:cubicBezTo>
                        <a:pt x="16" y="0"/>
                        <a:pt x="15" y="0"/>
                        <a:pt x="15" y="1"/>
                      </a:cubicBezTo>
                      <a:cubicBezTo>
                        <a:pt x="15" y="2"/>
                        <a:pt x="14" y="2"/>
                        <a:pt x="13" y="2"/>
                      </a:cubicBezTo>
                      <a:cubicBezTo>
                        <a:pt x="13" y="2"/>
                        <a:pt x="12" y="2"/>
                        <a:pt x="12" y="1"/>
                      </a:cubicBez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9" y="1"/>
                        <a:pt x="8" y="2"/>
                        <a:pt x="9" y="2"/>
                      </a:cubicBezTo>
                      <a:cubicBezTo>
                        <a:pt x="9" y="3"/>
                        <a:pt x="8" y="4"/>
                        <a:pt x="8" y="4"/>
                      </a:cubicBezTo>
                      <a:cubicBezTo>
                        <a:pt x="7" y="5"/>
                        <a:pt x="7" y="4"/>
                        <a:pt x="6" y="4"/>
                      </a:cubicBezTo>
                      <a:cubicBezTo>
                        <a:pt x="5" y="3"/>
                        <a:pt x="4" y="4"/>
                        <a:pt x="4" y="4"/>
                      </a:cubicBezTo>
                      <a:cubicBezTo>
                        <a:pt x="3" y="5"/>
                        <a:pt x="3" y="6"/>
                        <a:pt x="3" y="7"/>
                      </a:cubicBezTo>
                      <a:close/>
                      <a:moveTo>
                        <a:pt x="12" y="6"/>
                      </a:moveTo>
                      <a:cubicBezTo>
                        <a:pt x="16" y="5"/>
                        <a:pt x="21" y="7"/>
                        <a:pt x="22" y="12"/>
                      </a:cubicBezTo>
                      <a:cubicBezTo>
                        <a:pt x="24" y="16"/>
                        <a:pt x="21" y="21"/>
                        <a:pt x="17" y="22"/>
                      </a:cubicBezTo>
                      <a:cubicBezTo>
                        <a:pt x="13" y="23"/>
                        <a:pt x="8" y="21"/>
                        <a:pt x="6" y="17"/>
                      </a:cubicBezTo>
                      <a:cubicBezTo>
                        <a:pt x="5" y="12"/>
                        <a:pt x="7" y="8"/>
                        <a:pt x="12" y="6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25"/>
                </a:p>
              </p:txBody>
            </p:sp>
          </p:grpSp>
        </p:grpSp>
        <p:sp>
          <p:nvSpPr>
            <p:cNvPr id="41" name="矩形 40"/>
            <p:cNvSpPr/>
            <p:nvPr/>
          </p:nvSpPr>
          <p:spPr>
            <a:xfrm>
              <a:off x="7367116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02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47" name="组合 46"/>
          <p:cNvGrpSpPr/>
          <p:nvPr userDrawn="1"/>
        </p:nvGrpSpPr>
        <p:grpSpPr>
          <a:xfrm>
            <a:off x="8956611" y="285728"/>
            <a:ext cx="996247" cy="1000132"/>
            <a:chOff x="8563703" y="285728"/>
            <a:chExt cx="996247" cy="1000132"/>
          </a:xfrm>
        </p:grpSpPr>
        <p:grpSp>
          <p:nvGrpSpPr>
            <p:cNvPr id="48" name="组合 55"/>
            <p:cNvGrpSpPr/>
            <p:nvPr/>
          </p:nvGrpSpPr>
          <p:grpSpPr>
            <a:xfrm>
              <a:off x="8762966" y="285728"/>
              <a:ext cx="597720" cy="597720"/>
              <a:chOff x="6494501" y="4230044"/>
              <a:chExt cx="696763" cy="696763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6494501" y="4230044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51" name="任意多边形 50"/>
              <p:cNvSpPr>
                <a:spLocks/>
              </p:cNvSpPr>
              <p:nvPr/>
            </p:nvSpPr>
            <p:spPr bwMode="auto">
              <a:xfrm>
                <a:off x="6609467" y="4389660"/>
                <a:ext cx="488930" cy="374848"/>
              </a:xfrm>
              <a:custGeom>
                <a:avLst/>
                <a:gdLst>
                  <a:gd name="connsiteX0" fmla="*/ 14829 w 563476"/>
                  <a:gd name="connsiteY0" fmla="*/ 416347 h 432000"/>
                  <a:gd name="connsiteX1" fmla="*/ 556062 w 563476"/>
                  <a:gd name="connsiteY1" fmla="*/ 416347 h 432000"/>
                  <a:gd name="connsiteX2" fmla="*/ 563476 w 563476"/>
                  <a:gd name="connsiteY2" fmla="*/ 424174 h 432000"/>
                  <a:gd name="connsiteX3" fmla="*/ 556062 w 563476"/>
                  <a:gd name="connsiteY3" fmla="*/ 432000 h 432000"/>
                  <a:gd name="connsiteX4" fmla="*/ 14829 w 563476"/>
                  <a:gd name="connsiteY4" fmla="*/ 432000 h 432000"/>
                  <a:gd name="connsiteX5" fmla="*/ 0 w 563476"/>
                  <a:gd name="connsiteY5" fmla="*/ 424174 h 432000"/>
                  <a:gd name="connsiteX6" fmla="*/ 14829 w 563476"/>
                  <a:gd name="connsiteY6" fmla="*/ 416347 h 432000"/>
                  <a:gd name="connsiteX7" fmla="*/ 428869 w 563476"/>
                  <a:gd name="connsiteY7" fmla="*/ 200347 h 432000"/>
                  <a:gd name="connsiteX8" fmla="*/ 510260 w 563476"/>
                  <a:gd name="connsiteY8" fmla="*/ 200347 h 432000"/>
                  <a:gd name="connsiteX9" fmla="*/ 510260 w 563476"/>
                  <a:gd name="connsiteY9" fmla="*/ 372521 h 432000"/>
                  <a:gd name="connsiteX10" fmla="*/ 428869 w 563476"/>
                  <a:gd name="connsiteY10" fmla="*/ 372521 h 432000"/>
                  <a:gd name="connsiteX11" fmla="*/ 303652 w 563476"/>
                  <a:gd name="connsiteY11" fmla="*/ 118956 h 432000"/>
                  <a:gd name="connsiteX12" fmla="*/ 385043 w 563476"/>
                  <a:gd name="connsiteY12" fmla="*/ 118956 h 432000"/>
                  <a:gd name="connsiteX13" fmla="*/ 385043 w 563476"/>
                  <a:gd name="connsiteY13" fmla="*/ 372521 h 432000"/>
                  <a:gd name="connsiteX14" fmla="*/ 303652 w 563476"/>
                  <a:gd name="connsiteY14" fmla="*/ 372521 h 432000"/>
                  <a:gd name="connsiteX15" fmla="*/ 72001 w 563476"/>
                  <a:gd name="connsiteY15" fmla="*/ 97044 h 432000"/>
                  <a:gd name="connsiteX16" fmla="*/ 153392 w 563476"/>
                  <a:gd name="connsiteY16" fmla="*/ 97044 h 432000"/>
                  <a:gd name="connsiteX17" fmla="*/ 153392 w 563476"/>
                  <a:gd name="connsiteY17" fmla="*/ 372521 h 432000"/>
                  <a:gd name="connsiteX18" fmla="*/ 72001 w 563476"/>
                  <a:gd name="connsiteY18" fmla="*/ 372521 h 432000"/>
                  <a:gd name="connsiteX19" fmla="*/ 190957 w 563476"/>
                  <a:gd name="connsiteY19" fmla="*/ 0 h 432000"/>
                  <a:gd name="connsiteX20" fmla="*/ 272348 w 563476"/>
                  <a:gd name="connsiteY20" fmla="*/ 0 h 432000"/>
                  <a:gd name="connsiteX21" fmla="*/ 272348 w 563476"/>
                  <a:gd name="connsiteY21" fmla="*/ 372521 h 432000"/>
                  <a:gd name="connsiteX22" fmla="*/ 190957 w 563476"/>
                  <a:gd name="connsiteY22" fmla="*/ 372521 h 4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476" h="432000">
                    <a:moveTo>
                      <a:pt x="14829" y="416347"/>
                    </a:moveTo>
                    <a:cubicBezTo>
                      <a:pt x="556062" y="416347"/>
                      <a:pt x="556062" y="416347"/>
                      <a:pt x="556062" y="416347"/>
                    </a:cubicBezTo>
                    <a:cubicBezTo>
                      <a:pt x="556062" y="416347"/>
                      <a:pt x="563476" y="416347"/>
                      <a:pt x="563476" y="424174"/>
                    </a:cubicBezTo>
                    <a:cubicBezTo>
                      <a:pt x="563476" y="432000"/>
                      <a:pt x="556062" y="432000"/>
                      <a:pt x="556062" y="432000"/>
                    </a:cubicBezTo>
                    <a:lnTo>
                      <a:pt x="14829" y="432000"/>
                    </a:lnTo>
                    <a:cubicBezTo>
                      <a:pt x="7414" y="432000"/>
                      <a:pt x="0" y="432000"/>
                      <a:pt x="0" y="424174"/>
                    </a:cubicBezTo>
                    <a:cubicBezTo>
                      <a:pt x="0" y="416347"/>
                      <a:pt x="7414" y="416347"/>
                      <a:pt x="14829" y="416347"/>
                    </a:cubicBezTo>
                    <a:close/>
                    <a:moveTo>
                      <a:pt x="428869" y="200347"/>
                    </a:moveTo>
                    <a:lnTo>
                      <a:pt x="510260" y="200347"/>
                    </a:lnTo>
                    <a:lnTo>
                      <a:pt x="510260" y="372521"/>
                    </a:lnTo>
                    <a:lnTo>
                      <a:pt x="428869" y="372521"/>
                    </a:lnTo>
                    <a:close/>
                    <a:moveTo>
                      <a:pt x="303652" y="118956"/>
                    </a:moveTo>
                    <a:lnTo>
                      <a:pt x="385043" y="118956"/>
                    </a:lnTo>
                    <a:lnTo>
                      <a:pt x="385043" y="372521"/>
                    </a:lnTo>
                    <a:lnTo>
                      <a:pt x="303652" y="372521"/>
                    </a:lnTo>
                    <a:close/>
                    <a:moveTo>
                      <a:pt x="72001" y="97044"/>
                    </a:moveTo>
                    <a:lnTo>
                      <a:pt x="153392" y="97044"/>
                    </a:lnTo>
                    <a:lnTo>
                      <a:pt x="153392" y="372521"/>
                    </a:lnTo>
                    <a:lnTo>
                      <a:pt x="72001" y="372521"/>
                    </a:lnTo>
                    <a:close/>
                    <a:moveTo>
                      <a:pt x="190957" y="0"/>
                    </a:moveTo>
                    <a:lnTo>
                      <a:pt x="272348" y="0"/>
                    </a:lnTo>
                    <a:lnTo>
                      <a:pt x="272348" y="372521"/>
                    </a:lnTo>
                    <a:lnTo>
                      <a:pt x="190957" y="372521"/>
                    </a:lnTo>
                    <a:close/>
                  </a:path>
                </a:pathLst>
              </a:custGeom>
              <a:solidFill>
                <a:srgbClr val="C1D84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9" name="矩形 48"/>
            <p:cNvSpPr/>
            <p:nvPr/>
          </p:nvSpPr>
          <p:spPr>
            <a:xfrm>
              <a:off x="8563703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03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52" name="组合 51"/>
          <p:cNvGrpSpPr/>
          <p:nvPr userDrawn="1"/>
        </p:nvGrpSpPr>
        <p:grpSpPr>
          <a:xfrm>
            <a:off x="9956743" y="285728"/>
            <a:ext cx="996247" cy="1000132"/>
            <a:chOff x="9760290" y="285728"/>
            <a:chExt cx="996247" cy="1000132"/>
          </a:xfrm>
        </p:grpSpPr>
        <p:grpSp>
          <p:nvGrpSpPr>
            <p:cNvPr id="53" name="组合 43"/>
            <p:cNvGrpSpPr/>
            <p:nvPr/>
          </p:nvGrpSpPr>
          <p:grpSpPr>
            <a:xfrm>
              <a:off x="9959553" y="285728"/>
              <a:ext cx="597720" cy="597720"/>
              <a:chOff x="4840168" y="3971584"/>
              <a:chExt cx="522572" cy="522572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4840168" y="3971584"/>
                <a:ext cx="522572" cy="522572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56" name="组合 137"/>
              <p:cNvGrpSpPr/>
              <p:nvPr/>
            </p:nvGrpSpPr>
            <p:grpSpPr>
              <a:xfrm>
                <a:off x="4981489" y="4078661"/>
                <a:ext cx="239931" cy="308418"/>
                <a:chOff x="731016" y="1671338"/>
                <a:chExt cx="366231" cy="470769"/>
              </a:xfrm>
              <a:solidFill>
                <a:srgbClr val="B91F38"/>
              </a:solidFill>
            </p:grpSpPr>
            <p:sp>
              <p:nvSpPr>
                <p:cNvPr id="57" name="Freeform 108"/>
                <p:cNvSpPr>
                  <a:spLocks/>
                </p:cNvSpPr>
                <p:nvPr/>
              </p:nvSpPr>
              <p:spPr bwMode="auto">
                <a:xfrm flipH="1">
                  <a:off x="731016" y="2089492"/>
                  <a:ext cx="51922" cy="52615"/>
                </a:xfrm>
                <a:custGeom>
                  <a:avLst/>
                  <a:gdLst>
                    <a:gd name="T0" fmla="*/ 0 w 32"/>
                    <a:gd name="T1" fmla="*/ 32 h 32"/>
                    <a:gd name="T2" fmla="*/ 16 w 32"/>
                    <a:gd name="T3" fmla="*/ 32 h 32"/>
                    <a:gd name="T4" fmla="*/ 32 w 32"/>
                    <a:gd name="T5" fmla="*/ 16 h 32"/>
                    <a:gd name="T6" fmla="*/ 32 w 32"/>
                    <a:gd name="T7" fmla="*/ 0 h 32"/>
                    <a:gd name="T8" fmla="*/ 0 w 32"/>
                    <a:gd name="T9" fmla="*/ 0 h 32"/>
                    <a:gd name="T10" fmla="*/ 0 w 32"/>
                    <a:gd name="T11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2">
                      <a:moveTo>
                        <a:pt x="0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/>
                    <a:ea typeface="宋体"/>
                  </a:endParaRPr>
                </a:p>
              </p:txBody>
            </p:sp>
            <p:sp>
              <p:nvSpPr>
                <p:cNvPr id="58" name="Freeform 109"/>
                <p:cNvSpPr>
                  <a:spLocks noEditPoints="1"/>
                </p:cNvSpPr>
                <p:nvPr/>
              </p:nvSpPr>
              <p:spPr bwMode="auto">
                <a:xfrm flipH="1">
                  <a:off x="731016" y="1671338"/>
                  <a:ext cx="366231" cy="470769"/>
                </a:xfrm>
                <a:custGeom>
                  <a:avLst/>
                  <a:gdLst>
                    <a:gd name="T0" fmla="*/ 208 w 224"/>
                    <a:gd name="T1" fmla="*/ 0 h 288"/>
                    <a:gd name="T2" fmla="*/ 16 w 224"/>
                    <a:gd name="T3" fmla="*/ 0 h 288"/>
                    <a:gd name="T4" fmla="*/ 0 w 224"/>
                    <a:gd name="T5" fmla="*/ 16 h 288"/>
                    <a:gd name="T6" fmla="*/ 0 w 224"/>
                    <a:gd name="T7" fmla="*/ 272 h 288"/>
                    <a:gd name="T8" fmla="*/ 16 w 224"/>
                    <a:gd name="T9" fmla="*/ 288 h 288"/>
                    <a:gd name="T10" fmla="*/ 176 w 224"/>
                    <a:gd name="T11" fmla="*/ 288 h 288"/>
                    <a:gd name="T12" fmla="*/ 176 w 224"/>
                    <a:gd name="T13" fmla="*/ 144 h 288"/>
                    <a:gd name="T14" fmla="*/ 224 w 224"/>
                    <a:gd name="T15" fmla="*/ 144 h 288"/>
                    <a:gd name="T16" fmla="*/ 224 w 224"/>
                    <a:gd name="T17" fmla="*/ 16 h 288"/>
                    <a:gd name="T18" fmla="*/ 208 w 224"/>
                    <a:gd name="T19" fmla="*/ 0 h 288"/>
                    <a:gd name="T20" fmla="*/ 168 w 224"/>
                    <a:gd name="T21" fmla="*/ 104 h 288"/>
                    <a:gd name="T22" fmla="*/ 56 w 224"/>
                    <a:gd name="T23" fmla="*/ 104 h 288"/>
                    <a:gd name="T24" fmla="*/ 56 w 224"/>
                    <a:gd name="T25" fmla="*/ 88 h 288"/>
                    <a:gd name="T26" fmla="*/ 168 w 224"/>
                    <a:gd name="T27" fmla="*/ 88 h 288"/>
                    <a:gd name="T28" fmla="*/ 168 w 224"/>
                    <a:gd name="T29" fmla="*/ 104 h 288"/>
                    <a:gd name="T30" fmla="*/ 168 w 224"/>
                    <a:gd name="T31" fmla="*/ 72 h 288"/>
                    <a:gd name="T32" fmla="*/ 56 w 224"/>
                    <a:gd name="T33" fmla="*/ 72 h 288"/>
                    <a:gd name="T34" fmla="*/ 56 w 224"/>
                    <a:gd name="T35" fmla="*/ 56 h 288"/>
                    <a:gd name="T36" fmla="*/ 168 w 224"/>
                    <a:gd name="T37" fmla="*/ 56 h 288"/>
                    <a:gd name="T38" fmla="*/ 168 w 224"/>
                    <a:gd name="T39" fmla="*/ 72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24" h="288">
                      <a:moveTo>
                        <a:pt x="208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72"/>
                        <a:pt x="0" y="272"/>
                        <a:pt x="0" y="272"/>
                      </a:cubicBezTo>
                      <a:cubicBezTo>
                        <a:pt x="0" y="281"/>
                        <a:pt x="7" y="288"/>
                        <a:pt x="16" y="288"/>
                      </a:cubicBezTo>
                      <a:cubicBezTo>
                        <a:pt x="176" y="288"/>
                        <a:pt x="176" y="288"/>
                        <a:pt x="176" y="288"/>
                      </a:cubicBezTo>
                      <a:cubicBezTo>
                        <a:pt x="176" y="144"/>
                        <a:pt x="176" y="144"/>
                        <a:pt x="176" y="144"/>
                      </a:cubicBezTo>
                      <a:cubicBezTo>
                        <a:pt x="224" y="144"/>
                        <a:pt x="224" y="144"/>
                        <a:pt x="224" y="144"/>
                      </a:cubicBezTo>
                      <a:cubicBezTo>
                        <a:pt x="224" y="16"/>
                        <a:pt x="224" y="16"/>
                        <a:pt x="224" y="16"/>
                      </a:cubicBezTo>
                      <a:cubicBezTo>
                        <a:pt x="224" y="7"/>
                        <a:pt x="217" y="0"/>
                        <a:pt x="208" y="0"/>
                      </a:cubicBezTo>
                      <a:close/>
                      <a:moveTo>
                        <a:pt x="168" y="104"/>
                      </a:moveTo>
                      <a:cubicBezTo>
                        <a:pt x="56" y="104"/>
                        <a:pt x="56" y="104"/>
                        <a:pt x="56" y="104"/>
                      </a:cubicBezTo>
                      <a:cubicBezTo>
                        <a:pt x="56" y="88"/>
                        <a:pt x="56" y="88"/>
                        <a:pt x="56" y="88"/>
                      </a:cubicBezTo>
                      <a:cubicBezTo>
                        <a:pt x="168" y="88"/>
                        <a:pt x="168" y="88"/>
                        <a:pt x="168" y="88"/>
                      </a:cubicBezTo>
                      <a:lnTo>
                        <a:pt x="168" y="104"/>
                      </a:lnTo>
                      <a:close/>
                      <a:moveTo>
                        <a:pt x="168" y="72"/>
                      </a:moveTo>
                      <a:cubicBezTo>
                        <a:pt x="56" y="72"/>
                        <a:pt x="56" y="72"/>
                        <a:pt x="56" y="72"/>
                      </a:cubicBez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168" y="56"/>
                        <a:pt x="168" y="56"/>
                        <a:pt x="168" y="56"/>
                      </a:cubicBezTo>
                      <a:lnTo>
                        <a:pt x="168" y="72"/>
                      </a:lnTo>
                      <a:close/>
                    </a:path>
                  </a:pathLst>
                </a:cu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/>
                    <a:ea typeface="宋体"/>
                  </a:endParaRPr>
                </a:p>
              </p:txBody>
            </p:sp>
            <p:sp>
              <p:nvSpPr>
                <p:cNvPr id="59" name="Rectangle 110"/>
                <p:cNvSpPr>
                  <a:spLocks noChangeArrowheads="1"/>
                </p:cNvSpPr>
                <p:nvPr/>
              </p:nvSpPr>
              <p:spPr bwMode="auto">
                <a:xfrm flipH="1">
                  <a:off x="731016" y="1937200"/>
                  <a:ext cx="51922" cy="51924"/>
                </a:xfrm>
                <a:prstGeom prst="rect">
                  <a:avLst/>
                </a:pr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/>
                    <a:ea typeface="宋体"/>
                  </a:endParaRPr>
                </a:p>
              </p:txBody>
            </p:sp>
            <p:sp>
              <p:nvSpPr>
                <p:cNvPr id="85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731016" y="2013001"/>
                  <a:ext cx="51922" cy="52615"/>
                </a:xfrm>
                <a:prstGeom prst="rect">
                  <a:avLst/>
                </a:pr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/>
                    <a:ea typeface="宋体"/>
                  </a:endParaRPr>
                </a:p>
              </p:txBody>
            </p:sp>
          </p:grpSp>
        </p:grpSp>
        <p:sp>
          <p:nvSpPr>
            <p:cNvPr id="54" name="矩形 53"/>
            <p:cNvSpPr/>
            <p:nvPr/>
          </p:nvSpPr>
          <p:spPr>
            <a:xfrm>
              <a:off x="9760290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04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86" name="组合 85"/>
          <p:cNvGrpSpPr/>
          <p:nvPr userDrawn="1"/>
        </p:nvGrpSpPr>
        <p:grpSpPr>
          <a:xfrm>
            <a:off x="10956875" y="285728"/>
            <a:ext cx="996247" cy="1000132"/>
            <a:chOff x="10956875" y="285728"/>
            <a:chExt cx="996247" cy="1000132"/>
          </a:xfrm>
        </p:grpSpPr>
        <p:grpSp>
          <p:nvGrpSpPr>
            <p:cNvPr id="87" name="组合 66"/>
            <p:cNvGrpSpPr/>
            <p:nvPr/>
          </p:nvGrpSpPr>
          <p:grpSpPr>
            <a:xfrm>
              <a:off x="11156138" y="285728"/>
              <a:ext cx="597720" cy="597720"/>
              <a:chOff x="9881420" y="2714620"/>
              <a:chExt cx="784512" cy="784512"/>
            </a:xfrm>
          </p:grpSpPr>
          <p:sp>
            <p:nvSpPr>
              <p:cNvPr id="89" name="椭圆 88"/>
              <p:cNvSpPr/>
              <p:nvPr/>
            </p:nvSpPr>
            <p:spPr>
              <a:xfrm>
                <a:off x="9881420" y="2714620"/>
                <a:ext cx="784512" cy="784512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90" name="Freeform 9"/>
              <p:cNvSpPr>
                <a:spLocks noEditPoints="1"/>
              </p:cNvSpPr>
              <p:nvPr/>
            </p:nvSpPr>
            <p:spPr bwMode="auto">
              <a:xfrm>
                <a:off x="10009309" y="2843474"/>
                <a:ext cx="528735" cy="526804"/>
              </a:xfrm>
              <a:custGeom>
                <a:avLst/>
                <a:gdLst>
                  <a:gd name="T0" fmla="*/ 86 w 116"/>
                  <a:gd name="T1" fmla="*/ 17 h 116"/>
                  <a:gd name="T2" fmla="*/ 8 w 116"/>
                  <a:gd name="T3" fmla="*/ 45 h 116"/>
                  <a:gd name="T4" fmla="*/ 11 w 116"/>
                  <a:gd name="T5" fmla="*/ 50 h 116"/>
                  <a:gd name="T6" fmla="*/ 12 w 116"/>
                  <a:gd name="T7" fmla="*/ 59 h 116"/>
                  <a:gd name="T8" fmla="*/ 16 w 116"/>
                  <a:gd name="T9" fmla="*/ 69 h 116"/>
                  <a:gd name="T10" fmla="*/ 20 w 116"/>
                  <a:gd name="T11" fmla="*/ 77 h 116"/>
                  <a:gd name="T12" fmla="*/ 24 w 116"/>
                  <a:gd name="T13" fmla="*/ 83 h 116"/>
                  <a:gd name="T14" fmla="*/ 27 w 116"/>
                  <a:gd name="T15" fmla="*/ 98 h 116"/>
                  <a:gd name="T16" fmla="*/ 33 w 116"/>
                  <a:gd name="T17" fmla="*/ 105 h 116"/>
                  <a:gd name="T18" fmla="*/ 34 w 116"/>
                  <a:gd name="T19" fmla="*/ 101 h 116"/>
                  <a:gd name="T20" fmla="*/ 37 w 116"/>
                  <a:gd name="T21" fmla="*/ 93 h 116"/>
                  <a:gd name="T22" fmla="*/ 41 w 116"/>
                  <a:gd name="T23" fmla="*/ 83 h 116"/>
                  <a:gd name="T24" fmla="*/ 49 w 116"/>
                  <a:gd name="T25" fmla="*/ 73 h 116"/>
                  <a:gd name="T26" fmla="*/ 53 w 116"/>
                  <a:gd name="T27" fmla="*/ 66 h 116"/>
                  <a:gd name="T28" fmla="*/ 45 w 116"/>
                  <a:gd name="T29" fmla="*/ 61 h 116"/>
                  <a:gd name="T30" fmla="*/ 38 w 116"/>
                  <a:gd name="T31" fmla="*/ 58 h 116"/>
                  <a:gd name="T32" fmla="*/ 33 w 116"/>
                  <a:gd name="T33" fmla="*/ 51 h 116"/>
                  <a:gd name="T34" fmla="*/ 25 w 116"/>
                  <a:gd name="T35" fmla="*/ 47 h 116"/>
                  <a:gd name="T36" fmla="*/ 17 w 116"/>
                  <a:gd name="T37" fmla="*/ 49 h 116"/>
                  <a:gd name="T38" fmla="*/ 13 w 116"/>
                  <a:gd name="T39" fmla="*/ 44 h 116"/>
                  <a:gd name="T40" fmla="*/ 12 w 116"/>
                  <a:gd name="T41" fmla="*/ 37 h 116"/>
                  <a:gd name="T42" fmla="*/ 8 w 116"/>
                  <a:gd name="T43" fmla="*/ 37 h 116"/>
                  <a:gd name="T44" fmla="*/ 12 w 116"/>
                  <a:gd name="T45" fmla="*/ 30 h 116"/>
                  <a:gd name="T46" fmla="*/ 18 w 116"/>
                  <a:gd name="T47" fmla="*/ 30 h 116"/>
                  <a:gd name="T48" fmla="*/ 24 w 116"/>
                  <a:gd name="T49" fmla="*/ 25 h 116"/>
                  <a:gd name="T50" fmla="*/ 30 w 116"/>
                  <a:gd name="T51" fmla="*/ 18 h 116"/>
                  <a:gd name="T52" fmla="*/ 32 w 116"/>
                  <a:gd name="T53" fmla="*/ 15 h 116"/>
                  <a:gd name="T54" fmla="*/ 42 w 116"/>
                  <a:gd name="T55" fmla="*/ 12 h 116"/>
                  <a:gd name="T56" fmla="*/ 34 w 116"/>
                  <a:gd name="T57" fmla="*/ 8 h 116"/>
                  <a:gd name="T58" fmla="*/ 32 w 116"/>
                  <a:gd name="T59" fmla="*/ 8 h 116"/>
                  <a:gd name="T60" fmla="*/ 49 w 116"/>
                  <a:gd name="T61" fmla="*/ 2 h 116"/>
                  <a:gd name="T62" fmla="*/ 56 w 116"/>
                  <a:gd name="T63" fmla="*/ 5 h 116"/>
                  <a:gd name="T64" fmla="*/ 82 w 116"/>
                  <a:gd name="T65" fmla="*/ 6 h 116"/>
                  <a:gd name="T66" fmla="*/ 79 w 116"/>
                  <a:gd name="T67" fmla="*/ 11 h 116"/>
                  <a:gd name="T68" fmla="*/ 85 w 116"/>
                  <a:gd name="T69" fmla="*/ 19 h 116"/>
                  <a:gd name="T70" fmla="*/ 89 w 116"/>
                  <a:gd name="T71" fmla="*/ 19 h 116"/>
                  <a:gd name="T72" fmla="*/ 93 w 116"/>
                  <a:gd name="T73" fmla="*/ 17 h 116"/>
                  <a:gd name="T74" fmla="*/ 97 w 116"/>
                  <a:gd name="T75" fmla="*/ 23 h 116"/>
                  <a:gd name="T76" fmla="*/ 101 w 116"/>
                  <a:gd name="T77" fmla="*/ 27 h 116"/>
                  <a:gd name="T78" fmla="*/ 95 w 116"/>
                  <a:gd name="T79" fmla="*/ 27 h 116"/>
                  <a:gd name="T80" fmla="*/ 89 w 116"/>
                  <a:gd name="T81" fmla="*/ 25 h 116"/>
                  <a:gd name="T82" fmla="*/ 81 w 116"/>
                  <a:gd name="T83" fmla="*/ 24 h 116"/>
                  <a:gd name="T84" fmla="*/ 74 w 116"/>
                  <a:gd name="T85" fmla="*/ 30 h 116"/>
                  <a:gd name="T86" fmla="*/ 70 w 116"/>
                  <a:gd name="T87" fmla="*/ 39 h 116"/>
                  <a:gd name="T88" fmla="*/ 73 w 116"/>
                  <a:gd name="T89" fmla="*/ 50 h 116"/>
                  <a:gd name="T90" fmla="*/ 82 w 116"/>
                  <a:gd name="T91" fmla="*/ 53 h 116"/>
                  <a:gd name="T92" fmla="*/ 91 w 116"/>
                  <a:gd name="T93" fmla="*/ 53 h 116"/>
                  <a:gd name="T94" fmla="*/ 95 w 116"/>
                  <a:gd name="T95" fmla="*/ 61 h 116"/>
                  <a:gd name="T96" fmla="*/ 96 w 116"/>
                  <a:gd name="T97" fmla="*/ 71 h 116"/>
                  <a:gd name="T98" fmla="*/ 95 w 116"/>
                  <a:gd name="T99" fmla="*/ 81 h 116"/>
                  <a:gd name="T100" fmla="*/ 100 w 116"/>
                  <a:gd name="T101" fmla="*/ 90 h 116"/>
                  <a:gd name="T102" fmla="*/ 107 w 116"/>
                  <a:gd name="T103" fmla="*/ 82 h 116"/>
                  <a:gd name="T104" fmla="*/ 112 w 116"/>
                  <a:gd name="T105" fmla="*/ 69 h 116"/>
                  <a:gd name="T106" fmla="*/ 114 w 116"/>
                  <a:gd name="T107" fmla="*/ 53 h 116"/>
                  <a:gd name="T108" fmla="*/ 109 w 116"/>
                  <a:gd name="T109" fmla="*/ 39 h 116"/>
                  <a:gd name="T110" fmla="*/ 105 w 116"/>
                  <a:gd name="T111" fmla="*/ 32 h 116"/>
                  <a:gd name="T112" fmla="*/ 111 w 116"/>
                  <a:gd name="T113" fmla="*/ 41 h 116"/>
                  <a:gd name="T114" fmla="*/ 79 w 116"/>
                  <a:gd name="T115" fmla="*/ 10 h 116"/>
                  <a:gd name="T116" fmla="*/ 75 w 116"/>
                  <a:gd name="T117" fmla="*/ 5 h 116"/>
                  <a:gd name="T118" fmla="*/ 76 w 116"/>
                  <a:gd name="T119" fmla="*/ 9 h 116"/>
                  <a:gd name="T120" fmla="*/ 73 w 116"/>
                  <a:gd name="T121" fmla="*/ 4 h 116"/>
                  <a:gd name="T122" fmla="*/ 109 w 116"/>
                  <a:gd name="T123" fmla="*/ 8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6" h="116">
                    <a:moveTo>
                      <a:pt x="6" y="33"/>
                    </a:moveTo>
                    <a:cubicBezTo>
                      <a:pt x="6" y="33"/>
                      <a:pt x="6" y="33"/>
                      <a:pt x="6" y="33"/>
                    </a:cubicBezTo>
                    <a:cubicBezTo>
                      <a:pt x="6" y="33"/>
                      <a:pt x="6" y="33"/>
                      <a:pt x="5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3"/>
                    </a:cubicBezTo>
                    <a:close/>
                    <a:moveTo>
                      <a:pt x="5" y="35"/>
                    </a:moveTo>
                    <a:cubicBezTo>
                      <a:pt x="5" y="35"/>
                      <a:pt x="5" y="35"/>
                      <a:pt x="5" y="35"/>
                    </a:cubicBezTo>
                    <a:cubicBezTo>
                      <a:pt x="5" y="35"/>
                      <a:pt x="5" y="34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5" y="35"/>
                      <a:pt x="5" y="35"/>
                      <a:pt x="5" y="35"/>
                    </a:cubicBezTo>
                    <a:close/>
                    <a:moveTo>
                      <a:pt x="88" y="18"/>
                    </a:move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7"/>
                      <a:pt x="87" y="17"/>
                      <a:pt x="87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6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6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lose/>
                    <a:moveTo>
                      <a:pt x="112" y="37"/>
                    </a:moveTo>
                    <a:cubicBezTo>
                      <a:pt x="114" y="44"/>
                      <a:pt x="116" y="51"/>
                      <a:pt x="116" y="58"/>
                    </a:cubicBezTo>
                    <a:cubicBezTo>
                      <a:pt x="116" y="90"/>
                      <a:pt x="90" y="116"/>
                      <a:pt x="58" y="116"/>
                    </a:cubicBezTo>
                    <a:cubicBezTo>
                      <a:pt x="26" y="116"/>
                      <a:pt x="0" y="90"/>
                      <a:pt x="0" y="58"/>
                    </a:cubicBezTo>
                    <a:cubicBezTo>
                      <a:pt x="0" y="50"/>
                      <a:pt x="2" y="42"/>
                      <a:pt x="5" y="35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4"/>
                      <a:pt x="7" y="44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8" y="44"/>
                      <a:pt x="8" y="44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1" y="48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1"/>
                      <a:pt x="14" y="51"/>
                      <a:pt x="14" y="51"/>
                    </a:cubicBezTo>
                    <a:cubicBezTo>
                      <a:pt x="14" y="51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5" y="53"/>
                      <a:pt x="15" y="53"/>
                      <a:pt x="15" y="54"/>
                    </a:cubicBezTo>
                    <a:cubicBezTo>
                      <a:pt x="15" y="54"/>
                      <a:pt x="15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60"/>
                      <a:pt x="12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1"/>
                      <a:pt x="12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2" y="64"/>
                      <a:pt x="13" y="64"/>
                      <a:pt x="13" y="65"/>
                    </a:cubicBezTo>
                    <a:cubicBezTo>
                      <a:pt x="13" y="65"/>
                      <a:pt x="13" y="65"/>
                      <a:pt x="14" y="66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14" y="66"/>
                      <a:pt x="14" y="67"/>
                      <a:pt x="14" y="67"/>
                    </a:cubicBezTo>
                    <a:cubicBezTo>
                      <a:pt x="14" y="67"/>
                      <a:pt x="14" y="67"/>
                      <a:pt x="14" y="67"/>
                    </a:cubicBezTo>
                    <a:cubicBezTo>
                      <a:pt x="14" y="67"/>
                      <a:pt x="14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6" y="69"/>
                      <a:pt x="16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1"/>
                      <a:pt x="16" y="71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7" y="73"/>
                    </a:cubicBezTo>
                    <a:cubicBezTo>
                      <a:pt x="17" y="73"/>
                      <a:pt x="17" y="73"/>
                      <a:pt x="17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7" y="74"/>
                      <a:pt x="17" y="75"/>
                      <a:pt x="17" y="75"/>
                    </a:cubicBezTo>
                    <a:cubicBezTo>
                      <a:pt x="17" y="75"/>
                      <a:pt x="17" y="75"/>
                      <a:pt x="18" y="75"/>
                    </a:cubicBez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9" y="76"/>
                      <a:pt x="19" y="76"/>
                      <a:pt x="19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1" y="77"/>
                      <a:pt x="21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1" y="78"/>
                      <a:pt x="21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9"/>
                      <a:pt x="22" y="79"/>
                    </a:cubicBezTo>
                    <a:cubicBezTo>
                      <a:pt x="22" y="79"/>
                      <a:pt x="22" y="79"/>
                      <a:pt x="22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0"/>
                      <a:pt x="22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3"/>
                      <a:pt x="23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3"/>
                      <a:pt x="24" y="83"/>
                      <a:pt x="24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84"/>
                      <a:pt x="24" y="85"/>
                      <a:pt x="24" y="85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4" y="90"/>
                      <a:pt x="24" y="90"/>
                      <a:pt x="25" y="90"/>
                    </a:cubicBezTo>
                    <a:cubicBezTo>
                      <a:pt x="25" y="90"/>
                      <a:pt x="25" y="90"/>
                      <a:pt x="25" y="90"/>
                    </a:cubicBezTo>
                    <a:cubicBezTo>
                      <a:pt x="25" y="90"/>
                      <a:pt x="25" y="91"/>
                      <a:pt x="25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5"/>
                      <a:pt x="25" y="95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5" y="96"/>
                      <a:pt x="26" y="96"/>
                      <a:pt x="26" y="97"/>
                    </a:cubicBezTo>
                    <a:cubicBezTo>
                      <a:pt x="26" y="97"/>
                      <a:pt x="26" y="97"/>
                      <a:pt x="26" y="97"/>
                    </a:cubicBezTo>
                    <a:cubicBezTo>
                      <a:pt x="27" y="97"/>
                      <a:pt x="27" y="97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8" y="98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9" y="99"/>
                    </a:cubicBezTo>
                    <a:cubicBezTo>
                      <a:pt x="29" y="100"/>
                      <a:pt x="29" y="100"/>
                      <a:pt x="29" y="101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30" y="101"/>
                      <a:pt x="30" y="101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1" y="103"/>
                    </a:cubicBezTo>
                    <a:cubicBezTo>
                      <a:pt x="31" y="103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2" y="104"/>
                      <a:pt x="32" y="104"/>
                    </a:cubicBezTo>
                    <a:cubicBezTo>
                      <a:pt x="32" y="105"/>
                      <a:pt x="32" y="105"/>
                      <a:pt x="32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5" y="106"/>
                    </a:cubicBezTo>
                    <a:cubicBezTo>
                      <a:pt x="35" y="106"/>
                      <a:pt x="35" y="106"/>
                      <a:pt x="35" y="105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35" y="105"/>
                      <a:pt x="35" y="105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3"/>
                    </a:cubicBezTo>
                    <a:cubicBezTo>
                      <a:pt x="35" y="103"/>
                      <a:pt x="35" y="103"/>
                      <a:pt x="35" y="103"/>
                    </a:cubicBezTo>
                    <a:cubicBezTo>
                      <a:pt x="35" y="103"/>
                      <a:pt x="35" y="102"/>
                      <a:pt x="35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0"/>
                      <a:pt x="34" y="100"/>
                      <a:pt x="34" y="100"/>
                    </a:cubicBezTo>
                    <a:cubicBezTo>
                      <a:pt x="34" y="100"/>
                      <a:pt x="34" y="99"/>
                      <a:pt x="34" y="99"/>
                    </a:cubicBezTo>
                    <a:cubicBezTo>
                      <a:pt x="34" y="99"/>
                      <a:pt x="34" y="99"/>
                      <a:pt x="33" y="99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4" y="97"/>
                      <a:pt x="34" y="97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5" y="96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7" y="95"/>
                      <a:pt x="37" y="95"/>
                    </a:cubicBezTo>
                    <a:cubicBezTo>
                      <a:pt x="37" y="94"/>
                      <a:pt x="37" y="94"/>
                      <a:pt x="37" y="93"/>
                    </a:cubicBezTo>
                    <a:cubicBezTo>
                      <a:pt x="37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5" y="93"/>
                      <a:pt x="35" y="92"/>
                    </a:cubicBezTo>
                    <a:cubicBezTo>
                      <a:pt x="35" y="92"/>
                      <a:pt x="35" y="92"/>
                      <a:pt x="35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1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0"/>
                      <a:pt x="39" y="90"/>
                      <a:pt x="39" y="90"/>
                    </a:cubicBezTo>
                    <a:cubicBezTo>
                      <a:pt x="39" y="90"/>
                      <a:pt x="40" y="89"/>
                      <a:pt x="40" y="89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40" y="85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3"/>
                      <a:pt x="41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83"/>
                      <a:pt x="41" y="83"/>
                      <a:pt x="42" y="82"/>
                    </a:cubicBezTo>
                    <a:cubicBezTo>
                      <a:pt x="42" y="82"/>
                      <a:pt x="42" y="82"/>
                      <a:pt x="43" y="82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3" y="82"/>
                      <a:pt x="44" y="82"/>
                      <a:pt x="44" y="82"/>
                    </a:cubicBezTo>
                    <a:cubicBezTo>
                      <a:pt x="44" y="82"/>
                      <a:pt x="44" y="82"/>
                      <a:pt x="44" y="82"/>
                    </a:cubicBezTo>
                    <a:cubicBezTo>
                      <a:pt x="44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6" y="80"/>
                      <a:pt x="46" y="80"/>
                      <a:pt x="46" y="80"/>
                    </a:cubicBezTo>
                    <a:cubicBezTo>
                      <a:pt x="46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8" y="80"/>
                      <a:pt x="48" y="79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7"/>
                      <a:pt x="49" y="76"/>
                      <a:pt x="49" y="76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1" y="71"/>
                      <a:pt x="51" y="71"/>
                    </a:cubicBezTo>
                    <a:cubicBezTo>
                      <a:pt x="51" y="71"/>
                      <a:pt x="51" y="71"/>
                      <a:pt x="51" y="71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2" y="69"/>
                      <a:pt x="52" y="69"/>
                    </a:cubicBezTo>
                    <a:cubicBezTo>
                      <a:pt x="52" y="69"/>
                      <a:pt x="52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4" y="68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0" y="63"/>
                      <a:pt x="50" y="63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49" y="62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1"/>
                      <a:pt x="46" y="61"/>
                      <a:pt x="45" y="61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0"/>
                      <a:pt x="44" y="60"/>
                      <a:pt x="43" y="60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3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2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8" y="59"/>
                      <a:pt x="38" y="58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40" y="58"/>
                      <a:pt x="40" y="58"/>
                    </a:cubicBezTo>
                    <a:cubicBezTo>
                      <a:pt x="40" y="58"/>
                      <a:pt x="39" y="57"/>
                      <a:pt x="39" y="57"/>
                    </a:cubicBezTo>
                    <a:cubicBezTo>
                      <a:pt x="39" y="57"/>
                      <a:pt x="39" y="57"/>
                      <a:pt x="39" y="56"/>
                    </a:cubicBezTo>
                    <a:cubicBezTo>
                      <a:pt x="39" y="56"/>
                      <a:pt x="38" y="56"/>
                      <a:pt x="38" y="56"/>
                    </a:cubicBezTo>
                    <a:cubicBezTo>
                      <a:pt x="38" y="56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3"/>
                      <a:pt x="36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9" y="49"/>
                      <a:pt x="29" y="49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5" y="48"/>
                      <a:pt x="26" y="48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7"/>
                      <a:pt x="24" y="47"/>
                      <a:pt x="24" y="47"/>
                    </a:cubicBezTo>
                    <a:cubicBezTo>
                      <a:pt x="24" y="47"/>
                      <a:pt x="24" y="47"/>
                      <a:pt x="23" y="47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23" y="47"/>
                      <a:pt x="22" y="46"/>
                      <a:pt x="22" y="46"/>
                    </a:cubicBezTo>
                    <a:cubicBezTo>
                      <a:pt x="22" y="46"/>
                      <a:pt x="22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7" y="47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5" y="49"/>
                      <a:pt x="15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9"/>
                      <a:pt x="15" y="48"/>
                      <a:pt x="15" y="48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5" y="48"/>
                      <a:pt x="15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2" y="48"/>
                      <a:pt x="12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3" y="46"/>
                      <a:pt x="13" y="45"/>
                    </a:cubicBezTo>
                    <a:cubicBezTo>
                      <a:pt x="13" y="45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2"/>
                    </a:cubicBezTo>
                    <a:cubicBezTo>
                      <a:pt x="13" y="42"/>
                      <a:pt x="13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2" y="40"/>
                    </a:cubicBezTo>
                    <a:cubicBezTo>
                      <a:pt x="12" y="40"/>
                      <a:pt x="12" y="39"/>
                      <a:pt x="13" y="38"/>
                    </a:cubicBezTo>
                    <a:cubicBezTo>
                      <a:pt x="13" y="38"/>
                      <a:pt x="13" y="38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1" y="37"/>
                      <a:pt x="11" y="37"/>
                    </a:cubicBezTo>
                    <a:cubicBezTo>
                      <a:pt x="11" y="37"/>
                      <a:pt x="10" y="37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9" y="38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8" y="40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6"/>
                    </a:cubicBezTo>
                    <a:cubicBezTo>
                      <a:pt x="9" y="36"/>
                      <a:pt x="8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5"/>
                      <a:pt x="9" y="35"/>
                    </a:cubicBezTo>
                    <a:cubicBezTo>
                      <a:pt x="9" y="35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9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29"/>
                      <a:pt x="15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7" y="30"/>
                      <a:pt x="17" y="3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6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3"/>
                      <a:pt x="18" y="32"/>
                      <a:pt x="18" y="32"/>
                    </a:cubicBezTo>
                    <a:cubicBezTo>
                      <a:pt x="18" y="32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20" y="29"/>
                      <a:pt x="20" y="29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2" y="27"/>
                      <a:pt x="22" y="27"/>
                      <a:pt x="2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6" y="22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30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3" y="17"/>
                      <a:pt x="33" y="17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5" y="16"/>
                      <a:pt x="35" y="15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2"/>
                    </a:cubicBezTo>
                    <a:cubicBezTo>
                      <a:pt x="39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1"/>
                      <a:pt x="42" y="11"/>
                    </a:cubicBezTo>
                    <a:cubicBezTo>
                      <a:pt x="42" y="11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39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39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1" y="11"/>
                    </a:cubicBezTo>
                    <a:cubicBezTo>
                      <a:pt x="31" y="11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1"/>
                    </a:cubicBezTo>
                    <a:cubicBezTo>
                      <a:pt x="31" y="11"/>
                      <a:pt x="31" y="11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6"/>
                      <a:pt x="34" y="6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7" y="5"/>
                    </a:cubicBezTo>
                    <a:cubicBezTo>
                      <a:pt x="37" y="5"/>
                      <a:pt x="37" y="5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41" y="3"/>
                      <a:pt x="45" y="2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5"/>
                      <a:pt x="49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7"/>
                      <a:pt x="49" y="7"/>
                      <a:pt x="49" y="7"/>
                    </a:cubicBezTo>
                    <a:cubicBezTo>
                      <a:pt x="49" y="7"/>
                      <a:pt x="49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3" y="8"/>
                      <a:pt x="53" y="8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6" y="6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7" y="5"/>
                    </a:cubicBezTo>
                    <a:cubicBezTo>
                      <a:pt x="57" y="5"/>
                      <a:pt x="57" y="5"/>
                      <a:pt x="57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8" y="1"/>
                      <a:pt x="75" y="3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9"/>
                      <a:pt x="82" y="9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83" y="9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1"/>
                      <a:pt x="83" y="11"/>
                      <a:pt x="83" y="11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1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8" y="11"/>
                      <a:pt x="78" y="11"/>
                      <a:pt x="78" y="12"/>
                    </a:cubicBezTo>
                    <a:cubicBezTo>
                      <a:pt x="77" y="12"/>
                      <a:pt x="77" y="12"/>
                      <a:pt x="77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13"/>
                      <a:pt x="76" y="13"/>
                      <a:pt x="76" y="14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7" y="15"/>
                      <a:pt x="77" y="16"/>
                      <a:pt x="78" y="16"/>
                    </a:cubicBezTo>
                    <a:cubicBezTo>
                      <a:pt x="78" y="16"/>
                      <a:pt x="78" y="17"/>
                      <a:pt x="79" y="17"/>
                    </a:cubicBezTo>
                    <a:cubicBezTo>
                      <a:pt x="79" y="18"/>
                      <a:pt x="80" y="19"/>
                      <a:pt x="80" y="20"/>
                    </a:cubicBezTo>
                    <a:cubicBezTo>
                      <a:pt x="80" y="20"/>
                      <a:pt x="80" y="20"/>
                      <a:pt x="80" y="2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20"/>
                      <a:pt x="81" y="20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8"/>
                    </a:cubicBezTo>
                    <a:cubicBezTo>
                      <a:pt x="83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9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84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6" y="19"/>
                      <a:pt x="86" y="19"/>
                    </a:cubicBezTo>
                    <a:cubicBezTo>
                      <a:pt x="86" y="19"/>
                      <a:pt x="86" y="19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8" y="20"/>
                      <a:pt x="88" y="20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1" y="22"/>
                      <a:pt x="91" y="22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0" y="20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19"/>
                      <a:pt x="90" y="19"/>
                      <a:pt x="89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9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4" y="22"/>
                      <a:pt x="94" y="22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0"/>
                      <a:pt x="94" y="20"/>
                    </a:cubicBezTo>
                    <a:cubicBezTo>
                      <a:pt x="94" y="19"/>
                      <a:pt x="94" y="18"/>
                      <a:pt x="93" y="18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4" y="16"/>
                      <a:pt x="94" y="16"/>
                      <a:pt x="94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6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6" y="17"/>
                      <a:pt x="96" y="18"/>
                      <a:pt x="96" y="18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7" y="18"/>
                      <a:pt x="97" y="18"/>
                      <a:pt x="97" y="19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6" y="19"/>
                      <a:pt x="96" y="19"/>
                      <a:pt x="96" y="19"/>
                    </a:cubicBezTo>
                    <a:cubicBezTo>
                      <a:pt x="96" y="19"/>
                      <a:pt x="96" y="19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5" y="21"/>
                      <a:pt x="95" y="21"/>
                      <a:pt x="96" y="21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3"/>
                      <a:pt x="100" y="23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8"/>
                      <a:pt x="101" y="28"/>
                    </a:cubicBezTo>
                    <a:cubicBezTo>
                      <a:pt x="101" y="28"/>
                      <a:pt x="101" y="27"/>
                      <a:pt x="101" y="2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7" y="27"/>
                      <a:pt x="97" y="27"/>
                      <a:pt x="97" y="26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7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7"/>
                      <a:pt x="95" y="27"/>
                      <a:pt x="95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3"/>
                      <a:pt x="85" y="23"/>
                      <a:pt x="84" y="23"/>
                    </a:cubicBezTo>
                    <a:cubicBezTo>
                      <a:pt x="84" y="23"/>
                      <a:pt x="83" y="23"/>
                      <a:pt x="83" y="23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5"/>
                    </a:cubicBezTo>
                    <a:cubicBezTo>
                      <a:pt x="78" y="25"/>
                      <a:pt x="78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6" y="25"/>
                    </a:cubicBezTo>
                    <a:cubicBezTo>
                      <a:pt x="76" y="25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5" y="26"/>
                    </a:cubicBezTo>
                    <a:cubicBezTo>
                      <a:pt x="75" y="26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5" y="29"/>
                      <a:pt x="75" y="29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1"/>
                    </a:cubicBezTo>
                    <a:cubicBezTo>
                      <a:pt x="71" y="31"/>
                      <a:pt x="71" y="31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6"/>
                    </a:cubicBezTo>
                    <a:cubicBezTo>
                      <a:pt x="70" y="36"/>
                      <a:pt x="70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9"/>
                      <a:pt x="69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1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41"/>
                      <a:pt x="70" y="42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0" y="43"/>
                      <a:pt x="69" y="43"/>
                      <a:pt x="69" y="43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5"/>
                    </a:cubicBezTo>
                    <a:cubicBezTo>
                      <a:pt x="70" y="45"/>
                      <a:pt x="70" y="45"/>
                      <a:pt x="70" y="45"/>
                    </a:cubicBezTo>
                    <a:cubicBezTo>
                      <a:pt x="70" y="45"/>
                      <a:pt x="70" y="45"/>
                      <a:pt x="71" y="45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3" y="48"/>
                      <a:pt x="73" y="48"/>
                      <a:pt x="73" y="49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3" y="50"/>
                      <a:pt x="73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3"/>
                      <a:pt x="77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9" y="53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3"/>
                      <a:pt x="80" y="53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2" y="53"/>
                      <a:pt x="82" y="53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4"/>
                      <a:pt x="83" y="54"/>
                      <a:pt x="83" y="54"/>
                    </a:cubicBezTo>
                    <a:cubicBezTo>
                      <a:pt x="83" y="54"/>
                      <a:pt x="84" y="54"/>
                      <a:pt x="84" y="54"/>
                    </a:cubicBezTo>
                    <a:cubicBezTo>
                      <a:pt x="84" y="54"/>
                      <a:pt x="84" y="54"/>
                      <a:pt x="84" y="54"/>
                    </a:cubicBezTo>
                    <a:cubicBezTo>
                      <a:pt x="84" y="54"/>
                      <a:pt x="84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6" y="54"/>
                      <a:pt x="86" y="53"/>
                      <a:pt x="86" y="53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53"/>
                      <a:pt x="86" y="53"/>
                      <a:pt x="86" y="52"/>
                    </a:cubicBezTo>
                    <a:cubicBezTo>
                      <a:pt x="86" y="52"/>
                      <a:pt x="86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9" y="52"/>
                      <a:pt x="89" y="52"/>
                      <a:pt x="89" y="52"/>
                    </a:cubicBezTo>
                    <a:cubicBezTo>
                      <a:pt x="89" y="52"/>
                      <a:pt x="89" y="52"/>
                      <a:pt x="89" y="53"/>
                    </a:cubicBezTo>
                    <a:cubicBezTo>
                      <a:pt x="89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2" y="53"/>
                    </a:cubicBezTo>
                    <a:cubicBezTo>
                      <a:pt x="92" y="53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3" y="54"/>
                      <a:pt x="93" y="54"/>
                      <a:pt x="94" y="55"/>
                    </a:cubicBezTo>
                    <a:cubicBezTo>
                      <a:pt x="94" y="55"/>
                      <a:pt x="94" y="55"/>
                      <a:pt x="94" y="56"/>
                    </a:cubicBezTo>
                    <a:cubicBezTo>
                      <a:pt x="94" y="56"/>
                      <a:pt x="94" y="56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3" y="57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60"/>
                      <a:pt x="94" y="60"/>
                    </a:cubicBezTo>
                    <a:cubicBezTo>
                      <a:pt x="94" y="60"/>
                      <a:pt x="94" y="60"/>
                      <a:pt x="94" y="60"/>
                    </a:cubicBezTo>
                    <a:cubicBezTo>
                      <a:pt x="94" y="60"/>
                      <a:pt x="94" y="60"/>
                      <a:pt x="95" y="60"/>
                    </a:cubicBezTo>
                    <a:cubicBezTo>
                      <a:pt x="95" y="60"/>
                      <a:pt x="95" y="61"/>
                      <a:pt x="95" y="61"/>
                    </a:cubicBezTo>
                    <a:cubicBezTo>
                      <a:pt x="95" y="61"/>
                      <a:pt x="95" y="61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7" y="69"/>
                      <a:pt x="97" y="70"/>
                      <a:pt x="97" y="70"/>
                    </a:cubicBezTo>
                    <a:cubicBezTo>
                      <a:pt x="97" y="70"/>
                      <a:pt x="97" y="70"/>
                      <a:pt x="97" y="70"/>
                    </a:cubicBezTo>
                    <a:cubicBezTo>
                      <a:pt x="97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5" y="71"/>
                      <a:pt x="95" y="71"/>
                      <a:pt x="95" y="71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4"/>
                      <a:pt x="95" y="74"/>
                      <a:pt x="94" y="74"/>
                    </a:cubicBezTo>
                    <a:cubicBezTo>
                      <a:pt x="94" y="74"/>
                      <a:pt x="94" y="74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1"/>
                      <a:pt x="94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5" y="87"/>
                      <a:pt x="95" y="87"/>
                    </a:cubicBezTo>
                    <a:cubicBezTo>
                      <a:pt x="95" y="87"/>
                      <a:pt x="95" y="88"/>
                      <a:pt x="95" y="88"/>
                    </a:cubicBezTo>
                    <a:cubicBezTo>
                      <a:pt x="95" y="88"/>
                      <a:pt x="95" y="89"/>
                      <a:pt x="95" y="89"/>
                    </a:cubicBezTo>
                    <a:cubicBezTo>
                      <a:pt x="95" y="89"/>
                      <a:pt x="95" y="89"/>
                      <a:pt x="95" y="89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4" y="90"/>
                      <a:pt x="93" y="90"/>
                      <a:pt x="93" y="90"/>
                    </a:cubicBezTo>
                    <a:cubicBezTo>
                      <a:pt x="93" y="90"/>
                      <a:pt x="93" y="91"/>
                      <a:pt x="93" y="91"/>
                    </a:cubicBezTo>
                    <a:cubicBezTo>
                      <a:pt x="93" y="91"/>
                      <a:pt x="93" y="91"/>
                      <a:pt x="93" y="91"/>
                    </a:cubicBezTo>
                    <a:cubicBezTo>
                      <a:pt x="93" y="91"/>
                      <a:pt x="93" y="92"/>
                      <a:pt x="93" y="92"/>
                    </a:cubicBezTo>
                    <a:cubicBezTo>
                      <a:pt x="94" y="92"/>
                      <a:pt x="94" y="92"/>
                      <a:pt x="94" y="92"/>
                    </a:cubicBezTo>
                    <a:cubicBezTo>
                      <a:pt x="94" y="92"/>
                      <a:pt x="94" y="92"/>
                      <a:pt x="94" y="92"/>
                    </a:cubicBezTo>
                    <a:cubicBezTo>
                      <a:pt x="94" y="92"/>
                      <a:pt x="94" y="92"/>
                      <a:pt x="95" y="92"/>
                    </a:cubicBezTo>
                    <a:cubicBezTo>
                      <a:pt x="95" y="92"/>
                      <a:pt x="95" y="92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7" y="92"/>
                      <a:pt x="98" y="92"/>
                      <a:pt x="98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100" y="91"/>
                      <a:pt x="100" y="91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89"/>
                      <a:pt x="101" y="88"/>
                      <a:pt x="101" y="88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102" y="88"/>
                      <a:pt x="103" y="88"/>
                      <a:pt x="103" y="88"/>
                    </a:cubicBezTo>
                    <a:cubicBezTo>
                      <a:pt x="103" y="88"/>
                      <a:pt x="103" y="88"/>
                      <a:pt x="103" y="88"/>
                    </a:cubicBezTo>
                    <a:cubicBezTo>
                      <a:pt x="103" y="88"/>
                      <a:pt x="103" y="88"/>
                      <a:pt x="104" y="88"/>
                    </a:cubicBezTo>
                    <a:cubicBezTo>
                      <a:pt x="104" y="88"/>
                      <a:pt x="104" y="88"/>
                      <a:pt x="104" y="88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5" y="87"/>
                      <a:pt x="105" y="86"/>
                      <a:pt x="105" y="86"/>
                    </a:cubicBezTo>
                    <a:cubicBezTo>
                      <a:pt x="105" y="86"/>
                      <a:pt x="105" y="86"/>
                      <a:pt x="105" y="86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5" y="85"/>
                      <a:pt x="104" y="85"/>
                      <a:pt x="104" y="85"/>
                    </a:cubicBezTo>
                    <a:cubicBezTo>
                      <a:pt x="104" y="85"/>
                      <a:pt x="104" y="85"/>
                      <a:pt x="104" y="85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84"/>
                      <a:pt x="105" y="84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6" y="83"/>
                      <a:pt x="106" y="83"/>
                      <a:pt x="106" y="83"/>
                    </a:cubicBezTo>
                    <a:cubicBezTo>
                      <a:pt x="106" y="83"/>
                      <a:pt x="107" y="82"/>
                      <a:pt x="107" y="82"/>
                    </a:cubicBezTo>
                    <a:cubicBezTo>
                      <a:pt x="107" y="81"/>
                      <a:pt x="107" y="81"/>
                      <a:pt x="107" y="80"/>
                    </a:cubicBezTo>
                    <a:cubicBezTo>
                      <a:pt x="107" y="80"/>
                      <a:pt x="107" y="80"/>
                      <a:pt x="107" y="80"/>
                    </a:cubicBezTo>
                    <a:cubicBezTo>
                      <a:pt x="107" y="80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8"/>
                      <a:pt x="107" y="78"/>
                    </a:cubicBezTo>
                    <a:cubicBezTo>
                      <a:pt x="107" y="78"/>
                      <a:pt x="108" y="78"/>
                      <a:pt x="108" y="78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9" y="77"/>
                      <a:pt x="109" y="77"/>
                      <a:pt x="109" y="77"/>
                    </a:cubicBezTo>
                    <a:cubicBezTo>
                      <a:pt x="109" y="77"/>
                      <a:pt x="109" y="76"/>
                      <a:pt x="109" y="76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09" y="76"/>
                      <a:pt x="109" y="75"/>
                      <a:pt x="109" y="75"/>
                    </a:cubicBezTo>
                    <a:cubicBezTo>
                      <a:pt x="110" y="75"/>
                      <a:pt x="110" y="74"/>
                      <a:pt x="111" y="74"/>
                    </a:cubicBezTo>
                    <a:cubicBezTo>
                      <a:pt x="111" y="74"/>
                      <a:pt x="111" y="74"/>
                      <a:pt x="111" y="74"/>
                    </a:cubicBezTo>
                    <a:cubicBezTo>
                      <a:pt x="111" y="74"/>
                      <a:pt x="111" y="73"/>
                      <a:pt x="111" y="73"/>
                    </a:cubicBezTo>
                    <a:cubicBezTo>
                      <a:pt x="111" y="73"/>
                      <a:pt x="111" y="72"/>
                      <a:pt x="111" y="72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11" y="71"/>
                      <a:pt x="111" y="71"/>
                      <a:pt x="111" y="70"/>
                    </a:cubicBezTo>
                    <a:cubicBezTo>
                      <a:pt x="111" y="70"/>
                      <a:pt x="111" y="70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7"/>
                      <a:pt x="112" y="66"/>
                      <a:pt x="112" y="65"/>
                    </a:cubicBezTo>
                    <a:cubicBezTo>
                      <a:pt x="112" y="65"/>
                      <a:pt x="112" y="64"/>
                      <a:pt x="112" y="64"/>
                    </a:cubicBezTo>
                    <a:cubicBezTo>
                      <a:pt x="112" y="63"/>
                      <a:pt x="112" y="62"/>
                      <a:pt x="113" y="62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4" y="60"/>
                    </a:cubicBezTo>
                    <a:cubicBezTo>
                      <a:pt x="114" y="60"/>
                      <a:pt x="114" y="60"/>
                      <a:pt x="114" y="60"/>
                    </a:cubicBezTo>
                    <a:cubicBezTo>
                      <a:pt x="114" y="58"/>
                      <a:pt x="114" y="58"/>
                      <a:pt x="114" y="58"/>
                    </a:cubicBezTo>
                    <a:cubicBezTo>
                      <a:pt x="114" y="58"/>
                      <a:pt x="114" y="58"/>
                      <a:pt x="114" y="57"/>
                    </a:cubicBezTo>
                    <a:cubicBezTo>
                      <a:pt x="114" y="57"/>
                      <a:pt x="114" y="57"/>
                      <a:pt x="114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13" y="57"/>
                      <a:pt x="113" y="56"/>
                      <a:pt x="113" y="56"/>
                    </a:cubicBezTo>
                    <a:cubicBezTo>
                      <a:pt x="113" y="56"/>
                      <a:pt x="113" y="56"/>
                      <a:pt x="113" y="56"/>
                    </a:cubicBezTo>
                    <a:cubicBezTo>
                      <a:pt x="113" y="56"/>
                      <a:pt x="113" y="55"/>
                      <a:pt x="114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4" y="49"/>
                      <a:pt x="115" y="49"/>
                      <a:pt x="114" y="49"/>
                    </a:cubicBezTo>
                    <a:cubicBezTo>
                      <a:pt x="114" y="48"/>
                      <a:pt x="113" y="48"/>
                      <a:pt x="113" y="48"/>
                    </a:cubicBezTo>
                    <a:cubicBezTo>
                      <a:pt x="113" y="47"/>
                      <a:pt x="113" y="47"/>
                      <a:pt x="113" y="47"/>
                    </a:cubicBezTo>
                    <a:cubicBezTo>
                      <a:pt x="113" y="46"/>
                      <a:pt x="113" y="46"/>
                      <a:pt x="113" y="46"/>
                    </a:cubicBezTo>
                    <a:cubicBezTo>
                      <a:pt x="113" y="46"/>
                      <a:pt x="112" y="46"/>
                      <a:pt x="112" y="46"/>
                    </a:cubicBezTo>
                    <a:cubicBezTo>
                      <a:pt x="112" y="46"/>
                      <a:pt x="112" y="46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4"/>
                    </a:cubicBezTo>
                    <a:cubicBezTo>
                      <a:pt x="112" y="44"/>
                      <a:pt x="112" y="44"/>
                      <a:pt x="111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1" y="44"/>
                      <a:pt x="111" y="43"/>
                      <a:pt x="111" y="43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3"/>
                      <a:pt x="111" y="42"/>
                      <a:pt x="111" y="42"/>
                    </a:cubicBezTo>
                    <a:cubicBezTo>
                      <a:pt x="111" y="42"/>
                      <a:pt x="110" y="42"/>
                      <a:pt x="110" y="42"/>
                    </a:cubicBezTo>
                    <a:cubicBezTo>
                      <a:pt x="110" y="42"/>
                      <a:pt x="110" y="42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1"/>
                      <a:pt x="109" y="40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8"/>
                      <a:pt x="108" y="38"/>
                      <a:pt x="108" y="38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8" y="37"/>
                      <a:pt x="107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37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4"/>
                      <a:pt x="105" y="34"/>
                      <a:pt x="105" y="33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2"/>
                      <a:pt x="104" y="31"/>
                      <a:pt x="103" y="31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3"/>
                      <a:pt x="105" y="33"/>
                      <a:pt x="105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4"/>
                      <a:pt x="107" y="34"/>
                      <a:pt x="107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7" y="34"/>
                      <a:pt x="107" y="35"/>
                      <a:pt x="107" y="35"/>
                    </a:cubicBezTo>
                    <a:cubicBezTo>
                      <a:pt x="108" y="35"/>
                      <a:pt x="108" y="35"/>
                      <a:pt x="108" y="35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7"/>
                      <a:pt x="108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10" y="39"/>
                      <a:pt x="110" y="39"/>
                      <a:pt x="110" y="39"/>
                    </a:cubicBezTo>
                    <a:cubicBezTo>
                      <a:pt x="110" y="39"/>
                      <a:pt x="110" y="40"/>
                      <a:pt x="110" y="40"/>
                    </a:cubicBezTo>
                    <a:cubicBezTo>
                      <a:pt x="110" y="40"/>
                      <a:pt x="110" y="40"/>
                      <a:pt x="110" y="40"/>
                    </a:cubicBezTo>
                    <a:cubicBezTo>
                      <a:pt x="110" y="40"/>
                      <a:pt x="110" y="40"/>
                      <a:pt x="110" y="40"/>
                    </a:cubicBezTo>
                    <a:cubicBezTo>
                      <a:pt x="110" y="40"/>
                      <a:pt x="110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3"/>
                      <a:pt x="111" y="43"/>
                    </a:cubicBezTo>
                    <a:cubicBezTo>
                      <a:pt x="112" y="43"/>
                      <a:pt x="112" y="43"/>
                      <a:pt x="112" y="44"/>
                    </a:cubicBezTo>
                    <a:cubicBezTo>
                      <a:pt x="113" y="44"/>
                      <a:pt x="113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13" y="42"/>
                      <a:pt x="112" y="41"/>
                      <a:pt x="112" y="39"/>
                    </a:cubicBezTo>
                    <a:cubicBezTo>
                      <a:pt x="112" y="38"/>
                      <a:pt x="112" y="38"/>
                      <a:pt x="112" y="37"/>
                    </a:cubicBezTo>
                    <a:close/>
                    <a:moveTo>
                      <a:pt x="79" y="5"/>
                    </a:moveTo>
                    <a:cubicBezTo>
                      <a:pt x="79" y="5"/>
                      <a:pt x="78" y="5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78" y="7"/>
                      <a:pt x="79" y="7"/>
                      <a:pt x="79" y="7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9" y="7"/>
                      <a:pt x="79" y="8"/>
                      <a:pt x="79" y="8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9"/>
                      <a:pt x="81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1" y="7"/>
                    </a:cubicBezTo>
                    <a:cubicBezTo>
                      <a:pt x="81" y="7"/>
                      <a:pt x="81" y="7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79" y="5"/>
                      <a:pt x="79" y="5"/>
                      <a:pt x="79" y="5"/>
                    </a:cubicBezTo>
                    <a:close/>
                    <a:moveTo>
                      <a:pt x="75" y="5"/>
                    </a:move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9"/>
                      <a:pt x="74" y="9"/>
                    </a:cubicBezTo>
                    <a:cubicBezTo>
                      <a:pt x="74" y="9"/>
                      <a:pt x="75" y="9"/>
                      <a:pt x="75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7" y="9"/>
                      <a:pt x="77" y="9"/>
                      <a:pt x="77" y="8"/>
                    </a:cubicBezTo>
                    <a:cubicBezTo>
                      <a:pt x="78" y="8"/>
                      <a:pt x="78" y="8"/>
                      <a:pt x="78" y="7"/>
                    </a:cubicBezTo>
                    <a:cubicBezTo>
                      <a:pt x="78" y="7"/>
                      <a:pt x="78" y="7"/>
                      <a:pt x="77" y="7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8" y="6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3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lose/>
                    <a:moveTo>
                      <a:pt x="112" y="77"/>
                    </a:moveTo>
                    <a:cubicBezTo>
                      <a:pt x="113" y="76"/>
                      <a:pt x="113" y="75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2" y="73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2" y="74"/>
                      <a:pt x="112" y="74"/>
                      <a:pt x="111" y="74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11" y="75"/>
                      <a:pt x="110" y="76"/>
                      <a:pt x="110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0" y="76"/>
                      <a:pt x="110" y="77"/>
                      <a:pt x="110" y="77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109" y="78"/>
                      <a:pt x="109" y="78"/>
                      <a:pt x="109" y="79"/>
                    </a:cubicBezTo>
                    <a:cubicBezTo>
                      <a:pt x="109" y="79"/>
                      <a:pt x="109" y="79"/>
                      <a:pt x="109" y="79"/>
                    </a:cubicBezTo>
                    <a:cubicBezTo>
                      <a:pt x="109" y="79"/>
                      <a:pt x="109" y="79"/>
                      <a:pt x="109" y="79"/>
                    </a:cubicBezTo>
                    <a:cubicBezTo>
                      <a:pt x="109" y="79"/>
                      <a:pt x="109" y="80"/>
                      <a:pt x="109" y="81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10" y="82"/>
                      <a:pt x="111" y="81"/>
                      <a:pt x="111" y="81"/>
                    </a:cubicBezTo>
                    <a:cubicBezTo>
                      <a:pt x="111" y="81"/>
                      <a:pt x="111" y="80"/>
                      <a:pt x="111" y="80"/>
                    </a:cubicBezTo>
                    <a:cubicBezTo>
                      <a:pt x="111" y="80"/>
                      <a:pt x="111" y="80"/>
                      <a:pt x="111" y="80"/>
                    </a:cubicBezTo>
                    <a:cubicBezTo>
                      <a:pt x="111" y="80"/>
                      <a:pt x="111" y="80"/>
                      <a:pt x="111" y="79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11" y="79"/>
                      <a:pt x="111" y="79"/>
                      <a:pt x="111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1" y="78"/>
                      <a:pt x="112" y="78"/>
                      <a:pt x="112" y="78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8" name="矩形 87"/>
            <p:cNvSpPr/>
            <p:nvPr/>
          </p:nvSpPr>
          <p:spPr>
            <a:xfrm>
              <a:off x="10956875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05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sp>
        <p:nvSpPr>
          <p:cNvPr id="91" name="TextBox 90"/>
          <p:cNvSpPr txBox="1"/>
          <p:nvPr userDrawn="1"/>
        </p:nvSpPr>
        <p:spPr>
          <a:xfrm>
            <a:off x="398518" y="47688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粗黑_GBK" pitchFamily="2" charset="-122"/>
                <a:ea typeface="方正兰亭粗黑_GBK" pitchFamily="2" charset="-122"/>
              </a:rPr>
              <a:t>工作完成情况</a:t>
            </a:r>
          </a:p>
        </p:txBody>
      </p:sp>
    </p:spTree>
    <p:extLst>
      <p:ext uri="{BB962C8B-B14F-4D97-AF65-F5344CB8AC3E}">
        <p14:creationId xmlns:p14="http://schemas.microsoft.com/office/powerpoint/2010/main" val="458778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三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 userDrawn="1"/>
        </p:nvSpPr>
        <p:spPr>
          <a:xfrm>
            <a:off x="0" y="1198956"/>
            <a:ext cx="12189600" cy="154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itchFamily="34" charset="-122"/>
            </a:endParaRPr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6956347" y="285728"/>
            <a:ext cx="996247" cy="1000132"/>
            <a:chOff x="6170529" y="285728"/>
            <a:chExt cx="996247" cy="1000132"/>
          </a:xfrm>
        </p:grpSpPr>
        <p:grpSp>
          <p:nvGrpSpPr>
            <p:cNvPr id="35" name="组合 31"/>
            <p:cNvGrpSpPr/>
            <p:nvPr/>
          </p:nvGrpSpPr>
          <p:grpSpPr>
            <a:xfrm>
              <a:off x="6369792" y="285728"/>
              <a:ext cx="597720" cy="597720"/>
              <a:chOff x="6501056" y="1873013"/>
              <a:chExt cx="696763" cy="696763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6501056" y="1873013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38" name="组合 113"/>
              <p:cNvGrpSpPr>
                <a:grpSpLocks noChangeAspect="1"/>
              </p:cNvGrpSpPr>
              <p:nvPr/>
            </p:nvGrpSpPr>
            <p:grpSpPr>
              <a:xfrm>
                <a:off x="6616022" y="1996255"/>
                <a:ext cx="466830" cy="450242"/>
                <a:chOff x="7019925" y="5499100"/>
                <a:chExt cx="312738" cy="301626"/>
              </a:xfrm>
              <a:solidFill>
                <a:srgbClr val="BBBE2C"/>
              </a:solidFill>
            </p:grpSpPr>
            <p:sp>
              <p:nvSpPr>
                <p:cNvPr id="39" name="Freeform 252"/>
                <p:cNvSpPr>
                  <a:spLocks/>
                </p:cNvSpPr>
                <p:nvPr/>
              </p:nvSpPr>
              <p:spPr bwMode="auto">
                <a:xfrm>
                  <a:off x="7069138" y="5567363"/>
                  <a:ext cx="214313" cy="233363"/>
                </a:xfrm>
                <a:custGeom>
                  <a:avLst/>
                  <a:gdLst>
                    <a:gd name="T0" fmla="*/ 0 w 57"/>
                    <a:gd name="T1" fmla="*/ 26 h 62"/>
                    <a:gd name="T2" fmla="*/ 0 w 57"/>
                    <a:gd name="T3" fmla="*/ 59 h 62"/>
                    <a:gd name="T4" fmla="*/ 2 w 57"/>
                    <a:gd name="T5" fmla="*/ 62 h 62"/>
                    <a:gd name="T6" fmla="*/ 4 w 57"/>
                    <a:gd name="T7" fmla="*/ 62 h 62"/>
                    <a:gd name="T8" fmla="*/ 19 w 57"/>
                    <a:gd name="T9" fmla="*/ 62 h 62"/>
                    <a:gd name="T10" fmla="*/ 21 w 57"/>
                    <a:gd name="T11" fmla="*/ 62 h 62"/>
                    <a:gd name="T12" fmla="*/ 21 w 57"/>
                    <a:gd name="T13" fmla="*/ 61 h 62"/>
                    <a:gd name="T14" fmla="*/ 21 w 57"/>
                    <a:gd name="T15" fmla="*/ 45 h 62"/>
                    <a:gd name="T16" fmla="*/ 36 w 57"/>
                    <a:gd name="T17" fmla="*/ 45 h 62"/>
                    <a:gd name="T18" fmla="*/ 36 w 57"/>
                    <a:gd name="T19" fmla="*/ 61 h 62"/>
                    <a:gd name="T20" fmla="*/ 37 w 57"/>
                    <a:gd name="T21" fmla="*/ 62 h 62"/>
                    <a:gd name="T22" fmla="*/ 38 w 57"/>
                    <a:gd name="T23" fmla="*/ 62 h 62"/>
                    <a:gd name="T24" fmla="*/ 53 w 57"/>
                    <a:gd name="T25" fmla="*/ 62 h 62"/>
                    <a:gd name="T26" fmla="*/ 56 w 57"/>
                    <a:gd name="T27" fmla="*/ 62 h 62"/>
                    <a:gd name="T28" fmla="*/ 57 w 57"/>
                    <a:gd name="T29" fmla="*/ 59 h 62"/>
                    <a:gd name="T30" fmla="*/ 57 w 57"/>
                    <a:gd name="T31" fmla="*/ 26 h 62"/>
                    <a:gd name="T32" fmla="*/ 29 w 57"/>
                    <a:gd name="T33" fmla="*/ 0 h 62"/>
                    <a:gd name="T34" fmla="*/ 0 w 57"/>
                    <a:gd name="T35" fmla="*/ 26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7" h="62">
                      <a:moveTo>
                        <a:pt x="0" y="26"/>
                      </a:move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61"/>
                        <a:pt x="1" y="62"/>
                        <a:pt x="2" y="62"/>
                      </a:cubicBezTo>
                      <a:cubicBezTo>
                        <a:pt x="3" y="62"/>
                        <a:pt x="3" y="62"/>
                        <a:pt x="4" y="62"/>
                      </a:cubicBezTo>
                      <a:cubicBezTo>
                        <a:pt x="19" y="62"/>
                        <a:pt x="19" y="62"/>
                        <a:pt x="19" y="62"/>
                      </a:cubicBezTo>
                      <a:cubicBezTo>
                        <a:pt x="20" y="62"/>
                        <a:pt x="20" y="62"/>
                        <a:pt x="21" y="62"/>
                      </a:cubicBezTo>
                      <a:cubicBezTo>
                        <a:pt x="21" y="62"/>
                        <a:pt x="21" y="61"/>
                        <a:pt x="21" y="61"/>
                      </a:cubicBezTo>
                      <a:cubicBezTo>
                        <a:pt x="21" y="45"/>
                        <a:pt x="21" y="45"/>
                        <a:pt x="21" y="45"/>
                      </a:cubicBezTo>
                      <a:cubicBezTo>
                        <a:pt x="36" y="45"/>
                        <a:pt x="36" y="45"/>
                        <a:pt x="36" y="45"/>
                      </a:cubicBezTo>
                      <a:cubicBezTo>
                        <a:pt x="36" y="61"/>
                        <a:pt x="36" y="61"/>
                        <a:pt x="36" y="61"/>
                      </a:cubicBezTo>
                      <a:cubicBezTo>
                        <a:pt x="36" y="61"/>
                        <a:pt x="37" y="62"/>
                        <a:pt x="37" y="62"/>
                      </a:cubicBezTo>
                      <a:cubicBezTo>
                        <a:pt x="37" y="62"/>
                        <a:pt x="38" y="62"/>
                        <a:pt x="38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4" y="62"/>
                        <a:pt x="55" y="62"/>
                        <a:pt x="56" y="62"/>
                      </a:cubicBezTo>
                      <a:cubicBezTo>
                        <a:pt x="56" y="62"/>
                        <a:pt x="57" y="61"/>
                        <a:pt x="57" y="59"/>
                      </a:cubicBezTo>
                      <a:cubicBezTo>
                        <a:pt x="57" y="26"/>
                        <a:pt x="57" y="26"/>
                        <a:pt x="57" y="26"/>
                      </a:cubicBezTo>
                      <a:cubicBezTo>
                        <a:pt x="29" y="0"/>
                        <a:pt x="29" y="0"/>
                        <a:pt x="29" y="0"/>
                      </a:cubicBez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008B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25"/>
                </a:p>
              </p:txBody>
            </p:sp>
            <p:sp>
              <p:nvSpPr>
                <p:cNvPr id="40" name="Freeform 253"/>
                <p:cNvSpPr>
                  <a:spLocks/>
                </p:cNvSpPr>
                <p:nvPr/>
              </p:nvSpPr>
              <p:spPr bwMode="auto">
                <a:xfrm>
                  <a:off x="7019925" y="5499100"/>
                  <a:ext cx="312738" cy="169863"/>
                </a:xfrm>
                <a:custGeom>
                  <a:avLst/>
                  <a:gdLst>
                    <a:gd name="T0" fmla="*/ 81 w 83"/>
                    <a:gd name="T1" fmla="*/ 35 h 45"/>
                    <a:gd name="T2" fmla="*/ 68 w 83"/>
                    <a:gd name="T3" fmla="*/ 23 h 45"/>
                    <a:gd name="T4" fmla="*/ 68 w 83"/>
                    <a:gd name="T5" fmla="*/ 4 h 45"/>
                    <a:gd name="T6" fmla="*/ 66 w 83"/>
                    <a:gd name="T7" fmla="*/ 2 h 45"/>
                    <a:gd name="T8" fmla="*/ 61 w 83"/>
                    <a:gd name="T9" fmla="*/ 2 h 45"/>
                    <a:gd name="T10" fmla="*/ 59 w 83"/>
                    <a:gd name="T11" fmla="*/ 4 h 45"/>
                    <a:gd name="T12" fmla="*/ 59 w 83"/>
                    <a:gd name="T13" fmla="*/ 15 h 45"/>
                    <a:gd name="T14" fmla="*/ 45 w 83"/>
                    <a:gd name="T15" fmla="*/ 2 h 45"/>
                    <a:gd name="T16" fmla="*/ 38 w 83"/>
                    <a:gd name="T17" fmla="*/ 2 h 45"/>
                    <a:gd name="T18" fmla="*/ 2 w 83"/>
                    <a:gd name="T19" fmla="*/ 35 h 45"/>
                    <a:gd name="T20" fmla="*/ 2 w 83"/>
                    <a:gd name="T21" fmla="*/ 43 h 45"/>
                    <a:gd name="T22" fmla="*/ 6 w 83"/>
                    <a:gd name="T23" fmla="*/ 44 h 45"/>
                    <a:gd name="T24" fmla="*/ 10 w 83"/>
                    <a:gd name="T25" fmla="*/ 43 h 45"/>
                    <a:gd name="T26" fmla="*/ 42 w 83"/>
                    <a:gd name="T27" fmla="*/ 13 h 45"/>
                    <a:gd name="T28" fmla="*/ 74 w 83"/>
                    <a:gd name="T29" fmla="*/ 43 h 45"/>
                    <a:gd name="T30" fmla="*/ 81 w 83"/>
                    <a:gd name="T31" fmla="*/ 43 h 45"/>
                    <a:gd name="T32" fmla="*/ 81 w 83"/>
                    <a:gd name="T33" fmla="*/ 3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3" h="45">
                      <a:moveTo>
                        <a:pt x="81" y="35"/>
                      </a:moveTo>
                      <a:cubicBezTo>
                        <a:pt x="68" y="23"/>
                        <a:pt x="68" y="23"/>
                        <a:pt x="68" y="23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3"/>
                        <a:pt x="67" y="2"/>
                        <a:pt x="66" y="2"/>
                      </a:cubicBezTo>
                      <a:cubicBezTo>
                        <a:pt x="61" y="2"/>
                        <a:pt x="61" y="2"/>
                        <a:pt x="61" y="2"/>
                      </a:cubicBezTo>
                      <a:cubicBezTo>
                        <a:pt x="60" y="2"/>
                        <a:pt x="59" y="3"/>
                        <a:pt x="59" y="4"/>
                      </a:cubicBezTo>
                      <a:cubicBezTo>
                        <a:pt x="59" y="15"/>
                        <a:pt x="59" y="15"/>
                        <a:pt x="59" y="15"/>
                      </a:cubicBezTo>
                      <a:cubicBezTo>
                        <a:pt x="45" y="2"/>
                        <a:pt x="45" y="2"/>
                        <a:pt x="45" y="2"/>
                      </a:cubicBezTo>
                      <a:cubicBezTo>
                        <a:pt x="43" y="0"/>
                        <a:pt x="40" y="0"/>
                        <a:pt x="38" y="2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0" y="37"/>
                        <a:pt x="0" y="40"/>
                        <a:pt x="2" y="43"/>
                      </a:cubicBezTo>
                      <a:cubicBezTo>
                        <a:pt x="3" y="44"/>
                        <a:pt x="5" y="44"/>
                        <a:pt x="6" y="44"/>
                      </a:cubicBezTo>
                      <a:cubicBezTo>
                        <a:pt x="7" y="44"/>
                        <a:pt x="9" y="44"/>
                        <a:pt x="10" y="4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74" y="43"/>
                        <a:pt x="74" y="43"/>
                        <a:pt x="74" y="43"/>
                      </a:cubicBezTo>
                      <a:cubicBezTo>
                        <a:pt x="76" y="45"/>
                        <a:pt x="80" y="45"/>
                        <a:pt x="81" y="43"/>
                      </a:cubicBezTo>
                      <a:cubicBezTo>
                        <a:pt x="83" y="40"/>
                        <a:pt x="83" y="37"/>
                        <a:pt x="81" y="35"/>
                      </a:cubicBezTo>
                      <a:close/>
                    </a:path>
                  </a:pathLst>
                </a:custGeom>
                <a:solidFill>
                  <a:srgbClr val="008B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25"/>
                </a:p>
              </p:txBody>
            </p:sp>
          </p:grpSp>
        </p:grpSp>
        <p:sp>
          <p:nvSpPr>
            <p:cNvPr id="36" name="矩形 35"/>
            <p:cNvSpPr/>
            <p:nvPr/>
          </p:nvSpPr>
          <p:spPr>
            <a:xfrm>
              <a:off x="6170529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01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41" name="组合 40"/>
          <p:cNvGrpSpPr/>
          <p:nvPr userDrawn="1"/>
        </p:nvGrpSpPr>
        <p:grpSpPr>
          <a:xfrm>
            <a:off x="7956479" y="285728"/>
            <a:ext cx="996247" cy="1000132"/>
            <a:chOff x="7367116" y="285728"/>
            <a:chExt cx="996247" cy="1000132"/>
          </a:xfrm>
        </p:grpSpPr>
        <p:grpSp>
          <p:nvGrpSpPr>
            <p:cNvPr id="42" name="组合 36"/>
            <p:cNvGrpSpPr/>
            <p:nvPr/>
          </p:nvGrpSpPr>
          <p:grpSpPr>
            <a:xfrm>
              <a:off x="7566379" y="285728"/>
              <a:ext cx="597720" cy="597720"/>
              <a:chOff x="6501056" y="2921024"/>
              <a:chExt cx="696763" cy="696763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6501056" y="2921024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45" name="组合 118"/>
              <p:cNvGrpSpPr>
                <a:grpSpLocks noChangeAspect="1"/>
              </p:cNvGrpSpPr>
              <p:nvPr/>
            </p:nvGrpSpPr>
            <p:grpSpPr>
              <a:xfrm>
                <a:off x="6636672" y="3066937"/>
                <a:ext cx="455384" cy="390650"/>
                <a:chOff x="5084763" y="971550"/>
                <a:chExt cx="323850" cy="277813"/>
              </a:xfrm>
              <a:solidFill>
                <a:srgbClr val="4ABAB5"/>
              </a:solidFill>
            </p:grpSpPr>
            <p:sp>
              <p:nvSpPr>
                <p:cNvPr id="46" name="Freeform 301"/>
                <p:cNvSpPr>
                  <a:spLocks noEditPoints="1"/>
                </p:cNvSpPr>
                <p:nvPr/>
              </p:nvSpPr>
              <p:spPr bwMode="auto">
                <a:xfrm>
                  <a:off x="5191125" y="1031875"/>
                  <a:ext cx="217488" cy="217488"/>
                </a:xfrm>
                <a:custGeom>
                  <a:avLst/>
                  <a:gdLst>
                    <a:gd name="T0" fmla="*/ 6 w 58"/>
                    <a:gd name="T1" fmla="*/ 14 h 58"/>
                    <a:gd name="T2" fmla="*/ 7 w 58"/>
                    <a:gd name="T3" fmla="*/ 19 h 58"/>
                    <a:gd name="T4" fmla="*/ 4 w 58"/>
                    <a:gd name="T5" fmla="*/ 20 h 58"/>
                    <a:gd name="T6" fmla="*/ 0 w 58"/>
                    <a:gd name="T7" fmla="*/ 23 h 58"/>
                    <a:gd name="T8" fmla="*/ 2 w 58"/>
                    <a:gd name="T9" fmla="*/ 27 h 58"/>
                    <a:gd name="T10" fmla="*/ 5 w 58"/>
                    <a:gd name="T11" fmla="*/ 31 h 58"/>
                    <a:gd name="T12" fmla="*/ 2 w 58"/>
                    <a:gd name="T13" fmla="*/ 34 h 58"/>
                    <a:gd name="T14" fmla="*/ 1 w 58"/>
                    <a:gd name="T15" fmla="*/ 38 h 58"/>
                    <a:gd name="T16" fmla="*/ 5 w 58"/>
                    <a:gd name="T17" fmla="*/ 41 h 58"/>
                    <a:gd name="T18" fmla="*/ 8 w 58"/>
                    <a:gd name="T19" fmla="*/ 42 h 58"/>
                    <a:gd name="T20" fmla="*/ 8 w 58"/>
                    <a:gd name="T21" fmla="*/ 46 h 58"/>
                    <a:gd name="T22" fmla="*/ 9 w 58"/>
                    <a:gd name="T23" fmla="*/ 51 h 58"/>
                    <a:gd name="T24" fmla="*/ 14 w 58"/>
                    <a:gd name="T25" fmla="*/ 51 h 58"/>
                    <a:gd name="T26" fmla="*/ 18 w 58"/>
                    <a:gd name="T27" fmla="*/ 51 h 58"/>
                    <a:gd name="T28" fmla="*/ 19 w 58"/>
                    <a:gd name="T29" fmla="*/ 54 h 58"/>
                    <a:gd name="T30" fmla="*/ 22 w 58"/>
                    <a:gd name="T31" fmla="*/ 58 h 58"/>
                    <a:gd name="T32" fmla="*/ 27 w 58"/>
                    <a:gd name="T33" fmla="*/ 56 h 58"/>
                    <a:gd name="T34" fmla="*/ 31 w 58"/>
                    <a:gd name="T35" fmla="*/ 53 h 58"/>
                    <a:gd name="T36" fmla="*/ 33 w 58"/>
                    <a:gd name="T37" fmla="*/ 56 h 58"/>
                    <a:gd name="T38" fmla="*/ 38 w 58"/>
                    <a:gd name="T39" fmla="*/ 57 h 58"/>
                    <a:gd name="T40" fmla="*/ 40 w 58"/>
                    <a:gd name="T41" fmla="*/ 53 h 58"/>
                    <a:gd name="T42" fmla="*/ 42 w 58"/>
                    <a:gd name="T43" fmla="*/ 49 h 58"/>
                    <a:gd name="T44" fmla="*/ 46 w 58"/>
                    <a:gd name="T45" fmla="*/ 50 h 58"/>
                    <a:gd name="T46" fmla="*/ 50 w 58"/>
                    <a:gd name="T47" fmla="*/ 49 h 58"/>
                    <a:gd name="T48" fmla="*/ 51 w 58"/>
                    <a:gd name="T49" fmla="*/ 44 h 58"/>
                    <a:gd name="T50" fmla="*/ 50 w 58"/>
                    <a:gd name="T51" fmla="*/ 40 h 58"/>
                    <a:gd name="T52" fmla="*/ 54 w 58"/>
                    <a:gd name="T53" fmla="*/ 39 h 58"/>
                    <a:gd name="T54" fmla="*/ 57 w 58"/>
                    <a:gd name="T55" fmla="*/ 35 h 58"/>
                    <a:gd name="T56" fmla="*/ 55 w 58"/>
                    <a:gd name="T57" fmla="*/ 31 h 58"/>
                    <a:gd name="T58" fmla="*/ 52 w 58"/>
                    <a:gd name="T59" fmla="*/ 27 h 58"/>
                    <a:gd name="T60" fmla="*/ 55 w 58"/>
                    <a:gd name="T61" fmla="*/ 25 h 58"/>
                    <a:gd name="T62" fmla="*/ 56 w 58"/>
                    <a:gd name="T63" fmla="*/ 20 h 58"/>
                    <a:gd name="T64" fmla="*/ 53 w 58"/>
                    <a:gd name="T65" fmla="*/ 18 h 58"/>
                    <a:gd name="T66" fmla="*/ 48 w 58"/>
                    <a:gd name="T67" fmla="*/ 16 h 58"/>
                    <a:gd name="T68" fmla="*/ 49 w 58"/>
                    <a:gd name="T69" fmla="*/ 12 h 58"/>
                    <a:gd name="T70" fmla="*/ 48 w 58"/>
                    <a:gd name="T71" fmla="*/ 8 h 58"/>
                    <a:gd name="T72" fmla="*/ 44 w 58"/>
                    <a:gd name="T73" fmla="*/ 7 h 58"/>
                    <a:gd name="T74" fmla="*/ 39 w 58"/>
                    <a:gd name="T75" fmla="*/ 8 h 58"/>
                    <a:gd name="T76" fmla="*/ 38 w 58"/>
                    <a:gd name="T77" fmla="*/ 4 h 58"/>
                    <a:gd name="T78" fmla="*/ 35 w 58"/>
                    <a:gd name="T79" fmla="*/ 1 h 58"/>
                    <a:gd name="T80" fmla="*/ 30 w 58"/>
                    <a:gd name="T81" fmla="*/ 3 h 58"/>
                    <a:gd name="T82" fmla="*/ 27 w 58"/>
                    <a:gd name="T83" fmla="*/ 5 h 58"/>
                    <a:gd name="T84" fmla="*/ 24 w 58"/>
                    <a:gd name="T85" fmla="*/ 3 h 58"/>
                    <a:gd name="T86" fmla="*/ 20 w 58"/>
                    <a:gd name="T87" fmla="*/ 1 h 58"/>
                    <a:gd name="T88" fmla="*/ 17 w 58"/>
                    <a:gd name="T89" fmla="*/ 5 h 58"/>
                    <a:gd name="T90" fmla="*/ 15 w 58"/>
                    <a:gd name="T91" fmla="*/ 10 h 58"/>
                    <a:gd name="T92" fmla="*/ 12 w 58"/>
                    <a:gd name="T93" fmla="*/ 9 h 58"/>
                    <a:gd name="T94" fmla="*/ 7 w 58"/>
                    <a:gd name="T95" fmla="*/ 10 h 58"/>
                    <a:gd name="T96" fmla="*/ 6 w 58"/>
                    <a:gd name="T97" fmla="*/ 14 h 58"/>
                    <a:gd name="T98" fmla="*/ 23 w 58"/>
                    <a:gd name="T99" fmla="*/ 13 h 58"/>
                    <a:gd name="T100" fmla="*/ 45 w 58"/>
                    <a:gd name="T101" fmla="*/ 24 h 58"/>
                    <a:gd name="T102" fmla="*/ 34 w 58"/>
                    <a:gd name="T103" fmla="*/ 45 h 58"/>
                    <a:gd name="T104" fmla="*/ 13 w 58"/>
                    <a:gd name="T105" fmla="*/ 34 h 58"/>
                    <a:gd name="T106" fmla="*/ 23 w 58"/>
                    <a:gd name="T107" fmla="*/ 1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8" h="58">
                      <a:moveTo>
                        <a:pt x="6" y="14"/>
                      </a:moveTo>
                      <a:cubicBezTo>
                        <a:pt x="8" y="15"/>
                        <a:pt x="7" y="18"/>
                        <a:pt x="7" y="19"/>
                      </a:cubicBezTo>
                      <a:cubicBezTo>
                        <a:pt x="7" y="20"/>
                        <a:pt x="5" y="20"/>
                        <a:pt x="4" y="20"/>
                      </a:cubicBezTo>
                      <a:cubicBezTo>
                        <a:pt x="2" y="20"/>
                        <a:pt x="0" y="21"/>
                        <a:pt x="0" y="23"/>
                      </a:cubicBezTo>
                      <a:cubicBezTo>
                        <a:pt x="0" y="25"/>
                        <a:pt x="0" y="27"/>
                        <a:pt x="2" y="27"/>
                      </a:cubicBezTo>
                      <a:cubicBezTo>
                        <a:pt x="3" y="28"/>
                        <a:pt x="5" y="30"/>
                        <a:pt x="5" y="31"/>
                      </a:cubicBezTo>
                      <a:cubicBezTo>
                        <a:pt x="5" y="32"/>
                        <a:pt x="4" y="33"/>
                        <a:pt x="2" y="34"/>
                      </a:cubicBezTo>
                      <a:cubicBezTo>
                        <a:pt x="1" y="34"/>
                        <a:pt x="0" y="36"/>
                        <a:pt x="1" y="38"/>
                      </a:cubicBezTo>
                      <a:cubicBezTo>
                        <a:pt x="1" y="40"/>
                        <a:pt x="3" y="42"/>
                        <a:pt x="5" y="41"/>
                      </a:cubicBezTo>
                      <a:cubicBezTo>
                        <a:pt x="6" y="41"/>
                        <a:pt x="8" y="41"/>
                        <a:pt x="8" y="42"/>
                      </a:cubicBezTo>
                      <a:cubicBezTo>
                        <a:pt x="9" y="42"/>
                        <a:pt x="9" y="45"/>
                        <a:pt x="8" y="46"/>
                      </a:cubicBezTo>
                      <a:cubicBezTo>
                        <a:pt x="7" y="47"/>
                        <a:pt x="7" y="50"/>
                        <a:pt x="9" y="51"/>
                      </a:cubicBezTo>
                      <a:cubicBezTo>
                        <a:pt x="11" y="52"/>
                        <a:pt x="13" y="53"/>
                        <a:pt x="14" y="51"/>
                      </a:cubicBezTo>
                      <a:cubicBezTo>
                        <a:pt x="15" y="50"/>
                        <a:pt x="18" y="51"/>
                        <a:pt x="18" y="51"/>
                      </a:cubicBezTo>
                      <a:cubicBezTo>
                        <a:pt x="19" y="51"/>
                        <a:pt x="20" y="53"/>
                        <a:pt x="19" y="54"/>
                      </a:cubicBezTo>
                      <a:cubicBezTo>
                        <a:pt x="19" y="56"/>
                        <a:pt x="20" y="57"/>
                        <a:pt x="22" y="58"/>
                      </a:cubicBezTo>
                      <a:cubicBezTo>
                        <a:pt x="25" y="58"/>
                        <a:pt x="26" y="57"/>
                        <a:pt x="27" y="56"/>
                      </a:cubicBezTo>
                      <a:cubicBezTo>
                        <a:pt x="27" y="54"/>
                        <a:pt x="30" y="53"/>
                        <a:pt x="31" y="53"/>
                      </a:cubicBezTo>
                      <a:cubicBezTo>
                        <a:pt x="31" y="53"/>
                        <a:pt x="33" y="54"/>
                        <a:pt x="33" y="56"/>
                      </a:cubicBezTo>
                      <a:cubicBezTo>
                        <a:pt x="34" y="57"/>
                        <a:pt x="36" y="58"/>
                        <a:pt x="38" y="57"/>
                      </a:cubicBezTo>
                      <a:cubicBezTo>
                        <a:pt x="40" y="57"/>
                        <a:pt x="41" y="55"/>
                        <a:pt x="40" y="53"/>
                      </a:cubicBezTo>
                      <a:cubicBezTo>
                        <a:pt x="40" y="52"/>
                        <a:pt x="42" y="49"/>
                        <a:pt x="42" y="49"/>
                      </a:cubicBezTo>
                      <a:cubicBezTo>
                        <a:pt x="43" y="48"/>
                        <a:pt x="44" y="49"/>
                        <a:pt x="46" y="50"/>
                      </a:cubicBezTo>
                      <a:cubicBezTo>
                        <a:pt x="47" y="51"/>
                        <a:pt x="49" y="51"/>
                        <a:pt x="50" y="49"/>
                      </a:cubicBezTo>
                      <a:cubicBezTo>
                        <a:pt x="52" y="47"/>
                        <a:pt x="52" y="45"/>
                        <a:pt x="51" y="44"/>
                      </a:cubicBezTo>
                      <a:cubicBezTo>
                        <a:pt x="50" y="43"/>
                        <a:pt x="50" y="40"/>
                        <a:pt x="50" y="40"/>
                      </a:cubicBezTo>
                      <a:cubicBezTo>
                        <a:pt x="51" y="39"/>
                        <a:pt x="52" y="38"/>
                        <a:pt x="54" y="39"/>
                      </a:cubicBezTo>
                      <a:cubicBezTo>
                        <a:pt x="55" y="39"/>
                        <a:pt x="57" y="38"/>
                        <a:pt x="57" y="35"/>
                      </a:cubicBezTo>
                      <a:cubicBezTo>
                        <a:pt x="58" y="33"/>
                        <a:pt x="57" y="31"/>
                        <a:pt x="55" y="31"/>
                      </a:cubicBezTo>
                      <a:cubicBezTo>
                        <a:pt x="54" y="31"/>
                        <a:pt x="53" y="28"/>
                        <a:pt x="52" y="27"/>
                      </a:cubicBezTo>
                      <a:cubicBezTo>
                        <a:pt x="52" y="26"/>
                        <a:pt x="54" y="25"/>
                        <a:pt x="55" y="25"/>
                      </a:cubicBezTo>
                      <a:cubicBezTo>
                        <a:pt x="56" y="24"/>
                        <a:pt x="57" y="22"/>
                        <a:pt x="56" y="20"/>
                      </a:cubicBezTo>
                      <a:cubicBezTo>
                        <a:pt x="56" y="18"/>
                        <a:pt x="54" y="17"/>
                        <a:pt x="53" y="18"/>
                      </a:cubicBezTo>
                      <a:cubicBezTo>
                        <a:pt x="51" y="18"/>
                        <a:pt x="49" y="16"/>
                        <a:pt x="48" y="16"/>
                      </a:cubicBezTo>
                      <a:cubicBezTo>
                        <a:pt x="48" y="15"/>
                        <a:pt x="48" y="13"/>
                        <a:pt x="49" y="12"/>
                      </a:cubicBezTo>
                      <a:cubicBezTo>
                        <a:pt x="50" y="11"/>
                        <a:pt x="50" y="9"/>
                        <a:pt x="48" y="8"/>
                      </a:cubicBezTo>
                      <a:cubicBezTo>
                        <a:pt x="47" y="6"/>
                        <a:pt x="45" y="6"/>
                        <a:pt x="44" y="7"/>
                      </a:cubicBezTo>
                      <a:cubicBezTo>
                        <a:pt x="42" y="8"/>
                        <a:pt x="40" y="8"/>
                        <a:pt x="39" y="8"/>
                      </a:cubicBezTo>
                      <a:cubicBezTo>
                        <a:pt x="38" y="7"/>
                        <a:pt x="38" y="6"/>
                        <a:pt x="38" y="4"/>
                      </a:cubicBezTo>
                      <a:cubicBezTo>
                        <a:pt x="38" y="3"/>
                        <a:pt x="37" y="1"/>
                        <a:pt x="35" y="1"/>
                      </a:cubicBezTo>
                      <a:cubicBezTo>
                        <a:pt x="33" y="0"/>
                        <a:pt x="31" y="1"/>
                        <a:pt x="30" y="3"/>
                      </a:cubicBezTo>
                      <a:cubicBezTo>
                        <a:pt x="30" y="4"/>
                        <a:pt x="28" y="5"/>
                        <a:pt x="27" y="5"/>
                      </a:cubicBezTo>
                      <a:cubicBezTo>
                        <a:pt x="26" y="6"/>
                        <a:pt x="25" y="4"/>
                        <a:pt x="24" y="3"/>
                      </a:cubicBezTo>
                      <a:cubicBezTo>
                        <a:pt x="24" y="1"/>
                        <a:pt x="22" y="1"/>
                        <a:pt x="20" y="1"/>
                      </a:cubicBezTo>
                      <a:cubicBezTo>
                        <a:pt x="18" y="2"/>
                        <a:pt x="16" y="4"/>
                        <a:pt x="17" y="5"/>
                      </a:cubicBezTo>
                      <a:cubicBezTo>
                        <a:pt x="17" y="7"/>
                        <a:pt x="16" y="9"/>
                        <a:pt x="15" y="10"/>
                      </a:cubicBezTo>
                      <a:cubicBezTo>
                        <a:pt x="14" y="10"/>
                        <a:pt x="13" y="10"/>
                        <a:pt x="12" y="9"/>
                      </a:cubicBezTo>
                      <a:cubicBezTo>
                        <a:pt x="10" y="8"/>
                        <a:pt x="8" y="8"/>
                        <a:pt x="7" y="10"/>
                      </a:cubicBezTo>
                      <a:cubicBezTo>
                        <a:pt x="6" y="11"/>
                        <a:pt x="5" y="13"/>
                        <a:pt x="6" y="14"/>
                      </a:cubicBezTo>
                      <a:close/>
                      <a:moveTo>
                        <a:pt x="23" y="13"/>
                      </a:moveTo>
                      <a:cubicBezTo>
                        <a:pt x="32" y="10"/>
                        <a:pt x="42" y="15"/>
                        <a:pt x="45" y="24"/>
                      </a:cubicBezTo>
                      <a:cubicBezTo>
                        <a:pt x="47" y="33"/>
                        <a:pt x="43" y="42"/>
                        <a:pt x="34" y="45"/>
                      </a:cubicBezTo>
                      <a:cubicBezTo>
                        <a:pt x="25" y="48"/>
                        <a:pt x="15" y="43"/>
                        <a:pt x="13" y="34"/>
                      </a:cubicBezTo>
                      <a:cubicBezTo>
                        <a:pt x="10" y="26"/>
                        <a:pt x="15" y="16"/>
                        <a:pt x="23" y="13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25"/>
                </a:p>
              </p:txBody>
            </p:sp>
            <p:sp>
              <p:nvSpPr>
                <p:cNvPr id="47" name="Freeform 302"/>
                <p:cNvSpPr>
                  <a:spLocks noEditPoints="1"/>
                </p:cNvSpPr>
                <p:nvPr/>
              </p:nvSpPr>
              <p:spPr bwMode="auto">
                <a:xfrm>
                  <a:off x="5084763" y="971550"/>
                  <a:ext cx="139700" cy="139700"/>
                </a:xfrm>
                <a:custGeom>
                  <a:avLst/>
                  <a:gdLst>
                    <a:gd name="T0" fmla="*/ 4 w 37"/>
                    <a:gd name="T1" fmla="*/ 9 h 37"/>
                    <a:gd name="T2" fmla="*/ 5 w 37"/>
                    <a:gd name="T3" fmla="*/ 12 h 37"/>
                    <a:gd name="T4" fmla="*/ 2 w 37"/>
                    <a:gd name="T5" fmla="*/ 12 h 37"/>
                    <a:gd name="T6" fmla="*/ 0 w 37"/>
                    <a:gd name="T7" fmla="*/ 14 h 37"/>
                    <a:gd name="T8" fmla="*/ 1 w 37"/>
                    <a:gd name="T9" fmla="*/ 17 h 37"/>
                    <a:gd name="T10" fmla="*/ 3 w 37"/>
                    <a:gd name="T11" fmla="*/ 20 h 37"/>
                    <a:gd name="T12" fmla="*/ 2 w 37"/>
                    <a:gd name="T13" fmla="*/ 21 h 37"/>
                    <a:gd name="T14" fmla="*/ 1 w 37"/>
                    <a:gd name="T15" fmla="*/ 24 h 37"/>
                    <a:gd name="T16" fmla="*/ 3 w 37"/>
                    <a:gd name="T17" fmla="*/ 26 h 37"/>
                    <a:gd name="T18" fmla="*/ 5 w 37"/>
                    <a:gd name="T19" fmla="*/ 26 h 37"/>
                    <a:gd name="T20" fmla="*/ 5 w 37"/>
                    <a:gd name="T21" fmla="*/ 29 h 37"/>
                    <a:gd name="T22" fmla="*/ 6 w 37"/>
                    <a:gd name="T23" fmla="*/ 32 h 37"/>
                    <a:gd name="T24" fmla="*/ 9 w 37"/>
                    <a:gd name="T25" fmla="*/ 33 h 37"/>
                    <a:gd name="T26" fmla="*/ 12 w 37"/>
                    <a:gd name="T27" fmla="*/ 32 h 37"/>
                    <a:gd name="T28" fmla="*/ 12 w 37"/>
                    <a:gd name="T29" fmla="*/ 34 h 37"/>
                    <a:gd name="T30" fmla="*/ 15 w 37"/>
                    <a:gd name="T31" fmla="*/ 37 h 37"/>
                    <a:gd name="T32" fmla="*/ 17 w 37"/>
                    <a:gd name="T33" fmla="*/ 35 h 37"/>
                    <a:gd name="T34" fmla="*/ 20 w 37"/>
                    <a:gd name="T35" fmla="*/ 34 h 37"/>
                    <a:gd name="T36" fmla="*/ 21 w 37"/>
                    <a:gd name="T37" fmla="*/ 35 h 37"/>
                    <a:gd name="T38" fmla="*/ 24 w 37"/>
                    <a:gd name="T39" fmla="*/ 36 h 37"/>
                    <a:gd name="T40" fmla="*/ 26 w 37"/>
                    <a:gd name="T41" fmla="*/ 34 h 37"/>
                    <a:gd name="T42" fmla="*/ 27 w 37"/>
                    <a:gd name="T43" fmla="*/ 31 h 37"/>
                    <a:gd name="T44" fmla="*/ 29 w 37"/>
                    <a:gd name="T45" fmla="*/ 32 h 37"/>
                    <a:gd name="T46" fmla="*/ 32 w 37"/>
                    <a:gd name="T47" fmla="*/ 31 h 37"/>
                    <a:gd name="T48" fmla="*/ 33 w 37"/>
                    <a:gd name="T49" fmla="*/ 28 h 37"/>
                    <a:gd name="T50" fmla="*/ 32 w 37"/>
                    <a:gd name="T51" fmla="*/ 25 h 37"/>
                    <a:gd name="T52" fmla="*/ 35 w 37"/>
                    <a:gd name="T53" fmla="*/ 24 h 37"/>
                    <a:gd name="T54" fmla="*/ 37 w 37"/>
                    <a:gd name="T55" fmla="*/ 22 h 37"/>
                    <a:gd name="T56" fmla="*/ 36 w 37"/>
                    <a:gd name="T57" fmla="*/ 19 h 37"/>
                    <a:gd name="T58" fmla="*/ 34 w 37"/>
                    <a:gd name="T59" fmla="*/ 17 h 37"/>
                    <a:gd name="T60" fmla="*/ 35 w 37"/>
                    <a:gd name="T61" fmla="*/ 15 h 37"/>
                    <a:gd name="T62" fmla="*/ 36 w 37"/>
                    <a:gd name="T63" fmla="*/ 12 h 37"/>
                    <a:gd name="T64" fmla="*/ 34 w 37"/>
                    <a:gd name="T65" fmla="*/ 11 h 37"/>
                    <a:gd name="T66" fmla="*/ 31 w 37"/>
                    <a:gd name="T67" fmla="*/ 9 h 37"/>
                    <a:gd name="T68" fmla="*/ 32 w 37"/>
                    <a:gd name="T69" fmla="*/ 7 h 37"/>
                    <a:gd name="T70" fmla="*/ 31 w 37"/>
                    <a:gd name="T71" fmla="*/ 4 h 37"/>
                    <a:gd name="T72" fmla="*/ 28 w 37"/>
                    <a:gd name="T73" fmla="*/ 4 h 37"/>
                    <a:gd name="T74" fmla="*/ 25 w 37"/>
                    <a:gd name="T75" fmla="*/ 4 h 37"/>
                    <a:gd name="T76" fmla="*/ 25 w 37"/>
                    <a:gd name="T77" fmla="*/ 2 h 37"/>
                    <a:gd name="T78" fmla="*/ 22 w 37"/>
                    <a:gd name="T79" fmla="*/ 0 h 37"/>
                    <a:gd name="T80" fmla="*/ 20 w 37"/>
                    <a:gd name="T81" fmla="*/ 1 h 37"/>
                    <a:gd name="T82" fmla="*/ 17 w 37"/>
                    <a:gd name="T83" fmla="*/ 3 h 37"/>
                    <a:gd name="T84" fmla="*/ 16 w 37"/>
                    <a:gd name="T85" fmla="*/ 1 h 37"/>
                    <a:gd name="T86" fmla="*/ 13 w 37"/>
                    <a:gd name="T87" fmla="*/ 0 h 37"/>
                    <a:gd name="T88" fmla="*/ 11 w 37"/>
                    <a:gd name="T89" fmla="*/ 3 h 37"/>
                    <a:gd name="T90" fmla="*/ 10 w 37"/>
                    <a:gd name="T91" fmla="*/ 6 h 37"/>
                    <a:gd name="T92" fmla="*/ 8 w 37"/>
                    <a:gd name="T93" fmla="*/ 5 h 37"/>
                    <a:gd name="T94" fmla="*/ 5 w 37"/>
                    <a:gd name="T95" fmla="*/ 6 h 37"/>
                    <a:gd name="T96" fmla="*/ 4 w 37"/>
                    <a:gd name="T97" fmla="*/ 9 h 37"/>
                    <a:gd name="T98" fmla="*/ 15 w 37"/>
                    <a:gd name="T99" fmla="*/ 8 h 37"/>
                    <a:gd name="T100" fmla="*/ 29 w 37"/>
                    <a:gd name="T101" fmla="*/ 15 h 37"/>
                    <a:gd name="T102" fmla="*/ 22 w 37"/>
                    <a:gd name="T103" fmla="*/ 29 h 37"/>
                    <a:gd name="T104" fmla="*/ 8 w 37"/>
                    <a:gd name="T105" fmla="*/ 22 h 37"/>
                    <a:gd name="T106" fmla="*/ 15 w 37"/>
                    <a:gd name="T107" fmla="*/ 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7" h="37">
                      <a:moveTo>
                        <a:pt x="4" y="9"/>
                      </a:moveTo>
                      <a:cubicBezTo>
                        <a:pt x="5" y="9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2" y="12"/>
                      </a:cubicBezTo>
                      <a:cubicBezTo>
                        <a:pt x="1" y="12"/>
                        <a:pt x="0" y="13"/>
                        <a:pt x="0" y="14"/>
                      </a:cubicBezTo>
                      <a:cubicBezTo>
                        <a:pt x="0" y="16"/>
                        <a:pt x="0" y="17"/>
                        <a:pt x="1" y="17"/>
                      </a:cubicBezTo>
                      <a:cubicBezTo>
                        <a:pt x="2" y="17"/>
                        <a:pt x="3" y="19"/>
                        <a:pt x="3" y="20"/>
                      </a:cubicBezTo>
                      <a:cubicBezTo>
                        <a:pt x="3" y="20"/>
                        <a:pt x="2" y="21"/>
                        <a:pt x="2" y="21"/>
                      </a:cubicBezTo>
                      <a:cubicBezTo>
                        <a:pt x="1" y="21"/>
                        <a:pt x="0" y="23"/>
                        <a:pt x="1" y="24"/>
                      </a:cubicBezTo>
                      <a:cubicBezTo>
                        <a:pt x="1" y="25"/>
                        <a:pt x="2" y="26"/>
                        <a:pt x="3" y="26"/>
                      </a:cubicBezTo>
                      <a:cubicBezTo>
                        <a:pt x="4" y="26"/>
                        <a:pt x="5" y="26"/>
                        <a:pt x="5" y="26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5" y="30"/>
                        <a:pt x="5" y="31"/>
                        <a:pt x="6" y="32"/>
                      </a:cubicBezTo>
                      <a:cubicBezTo>
                        <a:pt x="7" y="33"/>
                        <a:pt x="8" y="33"/>
                        <a:pt x="9" y="33"/>
                      </a:cubicBezTo>
                      <a:cubicBezTo>
                        <a:pt x="10" y="32"/>
                        <a:pt x="11" y="32"/>
                        <a:pt x="12" y="32"/>
                      </a:cubicBezTo>
                      <a:cubicBezTo>
                        <a:pt x="12" y="32"/>
                        <a:pt x="13" y="33"/>
                        <a:pt x="12" y="34"/>
                      </a:cubicBezTo>
                      <a:cubicBezTo>
                        <a:pt x="12" y="35"/>
                        <a:pt x="13" y="36"/>
                        <a:pt x="15" y="37"/>
                      </a:cubicBezTo>
                      <a:cubicBezTo>
                        <a:pt x="16" y="37"/>
                        <a:pt x="17" y="36"/>
                        <a:pt x="17" y="35"/>
                      </a:cubicBezTo>
                      <a:cubicBezTo>
                        <a:pt x="18" y="34"/>
                        <a:pt x="19" y="34"/>
                        <a:pt x="20" y="34"/>
                      </a:cubicBezTo>
                      <a:cubicBezTo>
                        <a:pt x="20" y="34"/>
                        <a:pt x="21" y="34"/>
                        <a:pt x="21" y="35"/>
                      </a:cubicBezTo>
                      <a:cubicBezTo>
                        <a:pt x="22" y="36"/>
                        <a:pt x="23" y="37"/>
                        <a:pt x="24" y="36"/>
                      </a:cubicBezTo>
                      <a:cubicBezTo>
                        <a:pt x="26" y="36"/>
                        <a:pt x="26" y="35"/>
                        <a:pt x="26" y="34"/>
                      </a:cubicBezTo>
                      <a:cubicBezTo>
                        <a:pt x="26" y="33"/>
                        <a:pt x="27" y="31"/>
                        <a:pt x="27" y="31"/>
                      </a:cubicBezTo>
                      <a:cubicBezTo>
                        <a:pt x="28" y="31"/>
                        <a:pt x="29" y="31"/>
                        <a:pt x="29" y="32"/>
                      </a:cubicBezTo>
                      <a:cubicBezTo>
                        <a:pt x="30" y="32"/>
                        <a:pt x="32" y="32"/>
                        <a:pt x="32" y="31"/>
                      </a:cubicBezTo>
                      <a:cubicBezTo>
                        <a:pt x="33" y="30"/>
                        <a:pt x="34" y="28"/>
                        <a:pt x="33" y="28"/>
                      </a:cubicBezTo>
                      <a:cubicBezTo>
                        <a:pt x="32" y="27"/>
                        <a:pt x="32" y="25"/>
                        <a:pt x="32" y="25"/>
                      </a:cubicBezTo>
                      <a:cubicBezTo>
                        <a:pt x="33" y="24"/>
                        <a:pt x="34" y="24"/>
                        <a:pt x="35" y="24"/>
                      </a:cubicBezTo>
                      <a:cubicBezTo>
                        <a:pt x="36" y="24"/>
                        <a:pt x="37" y="24"/>
                        <a:pt x="37" y="22"/>
                      </a:cubicBezTo>
                      <a:cubicBezTo>
                        <a:pt x="37" y="21"/>
                        <a:pt x="37" y="20"/>
                        <a:pt x="36" y="19"/>
                      </a:cubicBezTo>
                      <a:cubicBezTo>
                        <a:pt x="35" y="19"/>
                        <a:pt x="34" y="18"/>
                        <a:pt x="34" y="17"/>
                      </a:cubicBezTo>
                      <a:cubicBezTo>
                        <a:pt x="34" y="16"/>
                        <a:pt x="35" y="16"/>
                        <a:pt x="35" y="15"/>
                      </a:cubicBezTo>
                      <a:cubicBezTo>
                        <a:pt x="36" y="15"/>
                        <a:pt x="37" y="14"/>
                        <a:pt x="36" y="12"/>
                      </a:cubicBezTo>
                      <a:cubicBezTo>
                        <a:pt x="36" y="11"/>
                        <a:pt x="35" y="10"/>
                        <a:pt x="34" y="11"/>
                      </a:cubicBezTo>
                      <a:cubicBezTo>
                        <a:pt x="33" y="11"/>
                        <a:pt x="31" y="10"/>
                        <a:pt x="31" y="9"/>
                      </a:cubicBezTo>
                      <a:cubicBezTo>
                        <a:pt x="31" y="9"/>
                        <a:pt x="31" y="8"/>
                        <a:pt x="32" y="7"/>
                      </a:cubicBezTo>
                      <a:cubicBezTo>
                        <a:pt x="32" y="7"/>
                        <a:pt x="32" y="5"/>
                        <a:pt x="31" y="4"/>
                      </a:cubicBezTo>
                      <a:cubicBezTo>
                        <a:pt x="30" y="3"/>
                        <a:pt x="29" y="3"/>
                        <a:pt x="28" y="4"/>
                      </a:cubicBezTo>
                      <a:cubicBezTo>
                        <a:pt x="27" y="5"/>
                        <a:pt x="26" y="5"/>
                        <a:pt x="25" y="4"/>
                      </a:cubicBezTo>
                      <a:cubicBezTo>
                        <a:pt x="25" y="4"/>
                        <a:pt x="24" y="3"/>
                        <a:pt x="25" y="2"/>
                      </a:cubicBezTo>
                      <a:cubicBezTo>
                        <a:pt x="25" y="1"/>
                        <a:pt x="24" y="0"/>
                        <a:pt x="22" y="0"/>
                      </a:cubicBezTo>
                      <a:cubicBezTo>
                        <a:pt x="21" y="0"/>
                        <a:pt x="20" y="0"/>
                        <a:pt x="20" y="1"/>
                      </a:cubicBezTo>
                      <a:cubicBezTo>
                        <a:pt x="19" y="2"/>
                        <a:pt x="18" y="3"/>
                        <a:pt x="17" y="3"/>
                      </a:cubicBezTo>
                      <a:cubicBezTo>
                        <a:pt x="17" y="3"/>
                        <a:pt x="16" y="2"/>
                        <a:pt x="16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1"/>
                        <a:pt x="11" y="2"/>
                        <a:pt x="11" y="3"/>
                      </a:cubicBezTo>
                      <a:cubicBezTo>
                        <a:pt x="11" y="4"/>
                        <a:pt x="10" y="5"/>
                        <a:pt x="10" y="6"/>
                      </a:cubicBezTo>
                      <a:cubicBezTo>
                        <a:pt x="9" y="6"/>
                        <a:pt x="8" y="6"/>
                        <a:pt x="8" y="5"/>
                      </a:cubicBezTo>
                      <a:cubicBezTo>
                        <a:pt x="7" y="4"/>
                        <a:pt x="5" y="5"/>
                        <a:pt x="5" y="6"/>
                      </a:cubicBezTo>
                      <a:cubicBezTo>
                        <a:pt x="4" y="7"/>
                        <a:pt x="3" y="8"/>
                        <a:pt x="4" y="9"/>
                      </a:cubicBezTo>
                      <a:close/>
                      <a:moveTo>
                        <a:pt x="15" y="8"/>
                      </a:moveTo>
                      <a:cubicBezTo>
                        <a:pt x="21" y="6"/>
                        <a:pt x="27" y="9"/>
                        <a:pt x="29" y="15"/>
                      </a:cubicBezTo>
                      <a:cubicBezTo>
                        <a:pt x="31" y="21"/>
                        <a:pt x="27" y="27"/>
                        <a:pt x="22" y="29"/>
                      </a:cubicBezTo>
                      <a:cubicBezTo>
                        <a:pt x="16" y="30"/>
                        <a:pt x="10" y="27"/>
                        <a:pt x="8" y="22"/>
                      </a:cubicBezTo>
                      <a:cubicBezTo>
                        <a:pt x="6" y="16"/>
                        <a:pt x="10" y="10"/>
                        <a:pt x="15" y="8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25"/>
                </a:p>
              </p:txBody>
            </p:sp>
            <p:sp>
              <p:nvSpPr>
                <p:cNvPr id="48" name="Freeform 303"/>
                <p:cNvSpPr>
                  <a:spLocks noEditPoints="1"/>
                </p:cNvSpPr>
                <p:nvPr/>
              </p:nvSpPr>
              <p:spPr bwMode="auto">
                <a:xfrm>
                  <a:off x="5084763" y="1111250"/>
                  <a:ext cx="109538" cy="104775"/>
                </a:xfrm>
                <a:custGeom>
                  <a:avLst/>
                  <a:gdLst>
                    <a:gd name="T0" fmla="*/ 3 w 29"/>
                    <a:gd name="T1" fmla="*/ 7 h 28"/>
                    <a:gd name="T2" fmla="*/ 4 w 29"/>
                    <a:gd name="T3" fmla="*/ 9 h 28"/>
                    <a:gd name="T4" fmla="*/ 2 w 29"/>
                    <a:gd name="T5" fmla="*/ 9 h 28"/>
                    <a:gd name="T6" fmla="*/ 0 w 29"/>
                    <a:gd name="T7" fmla="*/ 11 h 28"/>
                    <a:gd name="T8" fmla="*/ 1 w 29"/>
                    <a:gd name="T9" fmla="*/ 13 h 28"/>
                    <a:gd name="T10" fmla="*/ 3 w 29"/>
                    <a:gd name="T11" fmla="*/ 15 h 28"/>
                    <a:gd name="T12" fmla="*/ 1 w 29"/>
                    <a:gd name="T13" fmla="*/ 16 h 28"/>
                    <a:gd name="T14" fmla="*/ 1 w 29"/>
                    <a:gd name="T15" fmla="*/ 19 h 28"/>
                    <a:gd name="T16" fmla="*/ 3 w 29"/>
                    <a:gd name="T17" fmla="*/ 20 h 28"/>
                    <a:gd name="T18" fmla="*/ 4 w 29"/>
                    <a:gd name="T19" fmla="*/ 20 h 28"/>
                    <a:gd name="T20" fmla="*/ 4 w 29"/>
                    <a:gd name="T21" fmla="*/ 23 h 28"/>
                    <a:gd name="T22" fmla="*/ 5 w 29"/>
                    <a:gd name="T23" fmla="*/ 25 h 28"/>
                    <a:gd name="T24" fmla="*/ 7 w 29"/>
                    <a:gd name="T25" fmla="*/ 25 h 28"/>
                    <a:gd name="T26" fmla="*/ 9 w 29"/>
                    <a:gd name="T27" fmla="*/ 25 h 28"/>
                    <a:gd name="T28" fmla="*/ 10 w 29"/>
                    <a:gd name="T29" fmla="*/ 27 h 28"/>
                    <a:gd name="T30" fmla="*/ 11 w 29"/>
                    <a:gd name="T31" fmla="*/ 28 h 28"/>
                    <a:gd name="T32" fmla="*/ 13 w 29"/>
                    <a:gd name="T33" fmla="*/ 27 h 28"/>
                    <a:gd name="T34" fmla="*/ 15 w 29"/>
                    <a:gd name="T35" fmla="*/ 26 h 28"/>
                    <a:gd name="T36" fmla="*/ 17 w 29"/>
                    <a:gd name="T37" fmla="*/ 27 h 28"/>
                    <a:gd name="T38" fmla="*/ 19 w 29"/>
                    <a:gd name="T39" fmla="*/ 28 h 28"/>
                    <a:gd name="T40" fmla="*/ 20 w 29"/>
                    <a:gd name="T41" fmla="*/ 26 h 28"/>
                    <a:gd name="T42" fmla="*/ 21 w 29"/>
                    <a:gd name="T43" fmla="*/ 24 h 28"/>
                    <a:gd name="T44" fmla="*/ 23 w 29"/>
                    <a:gd name="T45" fmla="*/ 24 h 28"/>
                    <a:gd name="T46" fmla="*/ 25 w 29"/>
                    <a:gd name="T47" fmla="*/ 24 h 28"/>
                    <a:gd name="T48" fmla="*/ 25 w 29"/>
                    <a:gd name="T49" fmla="*/ 21 h 28"/>
                    <a:gd name="T50" fmla="*/ 25 w 29"/>
                    <a:gd name="T51" fmla="*/ 19 h 28"/>
                    <a:gd name="T52" fmla="*/ 27 w 29"/>
                    <a:gd name="T53" fmla="*/ 19 h 28"/>
                    <a:gd name="T54" fmla="*/ 29 w 29"/>
                    <a:gd name="T55" fmla="*/ 17 h 28"/>
                    <a:gd name="T56" fmla="*/ 28 w 29"/>
                    <a:gd name="T57" fmla="*/ 15 h 28"/>
                    <a:gd name="T58" fmla="*/ 26 w 29"/>
                    <a:gd name="T59" fmla="*/ 13 h 28"/>
                    <a:gd name="T60" fmla="*/ 27 w 29"/>
                    <a:gd name="T61" fmla="*/ 12 h 28"/>
                    <a:gd name="T62" fmla="*/ 28 w 29"/>
                    <a:gd name="T63" fmla="*/ 10 h 28"/>
                    <a:gd name="T64" fmla="*/ 26 w 29"/>
                    <a:gd name="T65" fmla="*/ 8 h 28"/>
                    <a:gd name="T66" fmla="*/ 24 w 29"/>
                    <a:gd name="T67" fmla="*/ 7 h 28"/>
                    <a:gd name="T68" fmla="*/ 25 w 29"/>
                    <a:gd name="T69" fmla="*/ 6 h 28"/>
                    <a:gd name="T70" fmla="*/ 24 w 29"/>
                    <a:gd name="T71" fmla="*/ 3 h 28"/>
                    <a:gd name="T72" fmla="*/ 22 w 29"/>
                    <a:gd name="T73" fmla="*/ 3 h 28"/>
                    <a:gd name="T74" fmla="*/ 19 w 29"/>
                    <a:gd name="T75" fmla="*/ 3 h 28"/>
                    <a:gd name="T76" fmla="*/ 19 w 29"/>
                    <a:gd name="T77" fmla="*/ 2 h 28"/>
                    <a:gd name="T78" fmla="*/ 17 w 29"/>
                    <a:gd name="T79" fmla="*/ 0 h 28"/>
                    <a:gd name="T80" fmla="*/ 15 w 29"/>
                    <a:gd name="T81" fmla="*/ 1 h 28"/>
                    <a:gd name="T82" fmla="*/ 13 w 29"/>
                    <a:gd name="T83" fmla="*/ 2 h 28"/>
                    <a:gd name="T84" fmla="*/ 12 w 29"/>
                    <a:gd name="T85" fmla="*/ 1 h 28"/>
                    <a:gd name="T86" fmla="*/ 10 w 29"/>
                    <a:gd name="T87" fmla="*/ 0 h 28"/>
                    <a:gd name="T88" fmla="*/ 9 w 29"/>
                    <a:gd name="T89" fmla="*/ 2 h 28"/>
                    <a:gd name="T90" fmla="*/ 8 w 29"/>
                    <a:gd name="T91" fmla="*/ 4 h 28"/>
                    <a:gd name="T92" fmla="*/ 6 w 29"/>
                    <a:gd name="T93" fmla="*/ 4 h 28"/>
                    <a:gd name="T94" fmla="*/ 4 w 29"/>
                    <a:gd name="T95" fmla="*/ 4 h 28"/>
                    <a:gd name="T96" fmla="*/ 3 w 29"/>
                    <a:gd name="T97" fmla="*/ 7 h 28"/>
                    <a:gd name="T98" fmla="*/ 12 w 29"/>
                    <a:gd name="T99" fmla="*/ 6 h 28"/>
                    <a:gd name="T100" fmla="*/ 22 w 29"/>
                    <a:gd name="T101" fmla="*/ 12 h 28"/>
                    <a:gd name="T102" fmla="*/ 17 w 29"/>
                    <a:gd name="T103" fmla="*/ 22 h 28"/>
                    <a:gd name="T104" fmla="*/ 6 w 29"/>
                    <a:gd name="T105" fmla="*/ 17 h 28"/>
                    <a:gd name="T106" fmla="*/ 12 w 29"/>
                    <a:gd name="T107" fmla="*/ 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9" h="28">
                      <a:moveTo>
                        <a:pt x="3" y="7"/>
                      </a:moveTo>
                      <a:cubicBezTo>
                        <a:pt x="4" y="7"/>
                        <a:pt x="4" y="9"/>
                        <a:pt x="4" y="9"/>
                      </a:cubicBezTo>
                      <a:cubicBezTo>
                        <a:pt x="4" y="9"/>
                        <a:pt x="3" y="10"/>
                        <a:pt x="2" y="9"/>
                      </a:cubicBezTo>
                      <a:cubicBezTo>
                        <a:pt x="1" y="9"/>
                        <a:pt x="0" y="10"/>
                        <a:pt x="0" y="11"/>
                      </a:cubicBezTo>
                      <a:cubicBezTo>
                        <a:pt x="0" y="12"/>
                        <a:pt x="0" y="13"/>
                        <a:pt x="1" y="13"/>
                      </a:cubicBezTo>
                      <a:cubicBezTo>
                        <a:pt x="2" y="13"/>
                        <a:pt x="3" y="15"/>
                        <a:pt x="3" y="15"/>
                      </a:cubicBezTo>
                      <a:cubicBezTo>
                        <a:pt x="3" y="16"/>
                        <a:pt x="2" y="16"/>
                        <a:pt x="1" y="16"/>
                      </a:cubicBezTo>
                      <a:cubicBezTo>
                        <a:pt x="1" y="17"/>
                        <a:pt x="0" y="18"/>
                        <a:pt x="1" y="19"/>
                      </a:cubicBezTo>
                      <a:cubicBezTo>
                        <a:pt x="1" y="20"/>
                        <a:pt x="2" y="20"/>
                        <a:pt x="3" y="20"/>
                      </a:cubicBezTo>
                      <a:cubicBezTo>
                        <a:pt x="3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4" y="23"/>
                      </a:cubicBezTo>
                      <a:cubicBezTo>
                        <a:pt x="4" y="23"/>
                        <a:pt x="4" y="24"/>
                        <a:pt x="5" y="25"/>
                      </a:cubicBezTo>
                      <a:cubicBezTo>
                        <a:pt x="5" y="26"/>
                        <a:pt x="7" y="26"/>
                        <a:pt x="7" y="25"/>
                      </a:cubicBezTo>
                      <a:cubicBezTo>
                        <a:pt x="8" y="25"/>
                        <a:pt x="9" y="25"/>
                        <a:pt x="9" y="25"/>
                      </a:cubicBezTo>
                      <a:cubicBezTo>
                        <a:pt x="10" y="25"/>
                        <a:pt x="10" y="26"/>
                        <a:pt x="10" y="27"/>
                      </a:cubicBezTo>
                      <a:cubicBezTo>
                        <a:pt x="10" y="27"/>
                        <a:pt x="10" y="28"/>
                        <a:pt x="11" y="28"/>
                      </a:cubicBezTo>
                      <a:cubicBezTo>
                        <a:pt x="12" y="28"/>
                        <a:pt x="13" y="28"/>
                        <a:pt x="13" y="27"/>
                      </a:cubicBezTo>
                      <a:cubicBezTo>
                        <a:pt x="14" y="27"/>
                        <a:pt x="15" y="26"/>
                        <a:pt x="15" y="26"/>
                      </a:cubicBezTo>
                      <a:cubicBezTo>
                        <a:pt x="16" y="26"/>
                        <a:pt x="16" y="26"/>
                        <a:pt x="17" y="27"/>
                      </a:cubicBezTo>
                      <a:cubicBezTo>
                        <a:pt x="17" y="28"/>
                        <a:pt x="18" y="28"/>
                        <a:pt x="19" y="28"/>
                      </a:cubicBezTo>
                      <a:cubicBezTo>
                        <a:pt x="20" y="28"/>
                        <a:pt x="20" y="27"/>
                        <a:pt x="20" y="26"/>
                      </a:cubicBezTo>
                      <a:cubicBezTo>
                        <a:pt x="20" y="25"/>
                        <a:pt x="21" y="24"/>
                        <a:pt x="21" y="24"/>
                      </a:cubicBezTo>
                      <a:cubicBezTo>
                        <a:pt x="21" y="24"/>
                        <a:pt x="22" y="24"/>
                        <a:pt x="23" y="24"/>
                      </a:cubicBezTo>
                      <a:cubicBezTo>
                        <a:pt x="23" y="25"/>
                        <a:pt x="24" y="25"/>
                        <a:pt x="25" y="24"/>
                      </a:cubicBezTo>
                      <a:cubicBezTo>
                        <a:pt x="26" y="23"/>
                        <a:pt x="26" y="22"/>
                        <a:pt x="25" y="21"/>
                      </a:cubicBezTo>
                      <a:cubicBezTo>
                        <a:pt x="25" y="21"/>
                        <a:pt x="25" y="20"/>
                        <a:pt x="25" y="19"/>
                      </a:cubicBezTo>
                      <a:cubicBezTo>
                        <a:pt x="25" y="19"/>
                        <a:pt x="26" y="19"/>
                        <a:pt x="27" y="19"/>
                      </a:cubicBezTo>
                      <a:cubicBezTo>
                        <a:pt x="28" y="19"/>
                        <a:pt x="28" y="18"/>
                        <a:pt x="29" y="17"/>
                      </a:cubicBezTo>
                      <a:cubicBezTo>
                        <a:pt x="29" y="16"/>
                        <a:pt x="28" y="15"/>
                        <a:pt x="28" y="15"/>
                      </a:cubicBezTo>
                      <a:cubicBezTo>
                        <a:pt x="27" y="15"/>
                        <a:pt x="26" y="14"/>
                        <a:pt x="26" y="13"/>
                      </a:cubicBezTo>
                      <a:cubicBezTo>
                        <a:pt x="26" y="13"/>
                        <a:pt x="27" y="12"/>
                        <a:pt x="27" y="12"/>
                      </a:cubicBezTo>
                      <a:cubicBezTo>
                        <a:pt x="28" y="12"/>
                        <a:pt x="28" y="11"/>
                        <a:pt x="28" y="10"/>
                      </a:cubicBezTo>
                      <a:cubicBezTo>
                        <a:pt x="28" y="9"/>
                        <a:pt x="27" y="8"/>
                        <a:pt x="26" y="8"/>
                      </a:cubicBezTo>
                      <a:cubicBezTo>
                        <a:pt x="26" y="9"/>
                        <a:pt x="24" y="8"/>
                        <a:pt x="24" y="7"/>
                      </a:cubicBezTo>
                      <a:cubicBezTo>
                        <a:pt x="24" y="7"/>
                        <a:pt x="24" y="6"/>
                        <a:pt x="25" y="6"/>
                      </a:cubicBezTo>
                      <a:cubicBezTo>
                        <a:pt x="25" y="5"/>
                        <a:pt x="25" y="4"/>
                        <a:pt x="24" y="3"/>
                      </a:cubicBezTo>
                      <a:cubicBezTo>
                        <a:pt x="23" y="3"/>
                        <a:pt x="22" y="3"/>
                        <a:pt x="22" y="3"/>
                      </a:cubicBezTo>
                      <a:cubicBezTo>
                        <a:pt x="21" y="4"/>
                        <a:pt x="20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1"/>
                        <a:pt x="18" y="0"/>
                        <a:pt x="17" y="0"/>
                      </a:cubicBezTo>
                      <a:cubicBezTo>
                        <a:pt x="16" y="0"/>
                        <a:pt x="15" y="0"/>
                        <a:pt x="15" y="1"/>
                      </a:cubicBezTo>
                      <a:cubicBezTo>
                        <a:pt x="15" y="2"/>
                        <a:pt x="14" y="2"/>
                        <a:pt x="13" y="2"/>
                      </a:cubicBezTo>
                      <a:cubicBezTo>
                        <a:pt x="13" y="2"/>
                        <a:pt x="12" y="2"/>
                        <a:pt x="12" y="1"/>
                      </a:cubicBez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9" y="1"/>
                        <a:pt x="8" y="2"/>
                        <a:pt x="9" y="2"/>
                      </a:cubicBezTo>
                      <a:cubicBezTo>
                        <a:pt x="9" y="3"/>
                        <a:pt x="8" y="4"/>
                        <a:pt x="8" y="4"/>
                      </a:cubicBezTo>
                      <a:cubicBezTo>
                        <a:pt x="7" y="5"/>
                        <a:pt x="7" y="4"/>
                        <a:pt x="6" y="4"/>
                      </a:cubicBezTo>
                      <a:cubicBezTo>
                        <a:pt x="5" y="3"/>
                        <a:pt x="4" y="4"/>
                        <a:pt x="4" y="4"/>
                      </a:cubicBezTo>
                      <a:cubicBezTo>
                        <a:pt x="3" y="5"/>
                        <a:pt x="3" y="6"/>
                        <a:pt x="3" y="7"/>
                      </a:cubicBezTo>
                      <a:close/>
                      <a:moveTo>
                        <a:pt x="12" y="6"/>
                      </a:moveTo>
                      <a:cubicBezTo>
                        <a:pt x="16" y="5"/>
                        <a:pt x="21" y="7"/>
                        <a:pt x="22" y="12"/>
                      </a:cubicBezTo>
                      <a:cubicBezTo>
                        <a:pt x="24" y="16"/>
                        <a:pt x="21" y="21"/>
                        <a:pt x="17" y="22"/>
                      </a:cubicBezTo>
                      <a:cubicBezTo>
                        <a:pt x="13" y="23"/>
                        <a:pt x="8" y="21"/>
                        <a:pt x="6" y="17"/>
                      </a:cubicBezTo>
                      <a:cubicBezTo>
                        <a:pt x="5" y="12"/>
                        <a:pt x="7" y="8"/>
                        <a:pt x="12" y="6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25"/>
                </a:p>
              </p:txBody>
            </p:sp>
          </p:grpSp>
        </p:grpSp>
        <p:sp>
          <p:nvSpPr>
            <p:cNvPr id="43" name="矩形 42"/>
            <p:cNvSpPr/>
            <p:nvPr/>
          </p:nvSpPr>
          <p:spPr>
            <a:xfrm>
              <a:off x="7367116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02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49" name="组合 48"/>
          <p:cNvGrpSpPr/>
          <p:nvPr userDrawn="1"/>
        </p:nvGrpSpPr>
        <p:grpSpPr>
          <a:xfrm>
            <a:off x="8956611" y="285722"/>
            <a:ext cx="996247" cy="1000138"/>
            <a:chOff x="8563703" y="285722"/>
            <a:chExt cx="996247" cy="1000138"/>
          </a:xfrm>
        </p:grpSpPr>
        <p:grpSp>
          <p:nvGrpSpPr>
            <p:cNvPr id="50" name="组合 55"/>
            <p:cNvGrpSpPr/>
            <p:nvPr userDrawn="1"/>
          </p:nvGrpSpPr>
          <p:grpSpPr>
            <a:xfrm>
              <a:off x="8762966" y="285722"/>
              <a:ext cx="597720" cy="597719"/>
              <a:chOff x="6494501" y="4230044"/>
              <a:chExt cx="696763" cy="696763"/>
            </a:xfrm>
          </p:grpSpPr>
          <p:sp>
            <p:nvSpPr>
              <p:cNvPr id="52" name="椭圆 51"/>
              <p:cNvSpPr/>
              <p:nvPr userDrawn="1"/>
            </p:nvSpPr>
            <p:spPr>
              <a:xfrm>
                <a:off x="6494501" y="4230044"/>
                <a:ext cx="696763" cy="69676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53" name="任意多边形 52"/>
              <p:cNvSpPr>
                <a:spLocks/>
              </p:cNvSpPr>
              <p:nvPr/>
            </p:nvSpPr>
            <p:spPr bwMode="auto">
              <a:xfrm>
                <a:off x="6609466" y="4389665"/>
                <a:ext cx="488930" cy="374848"/>
              </a:xfrm>
              <a:custGeom>
                <a:avLst/>
                <a:gdLst>
                  <a:gd name="connsiteX0" fmla="*/ 14829 w 563476"/>
                  <a:gd name="connsiteY0" fmla="*/ 416347 h 432000"/>
                  <a:gd name="connsiteX1" fmla="*/ 556062 w 563476"/>
                  <a:gd name="connsiteY1" fmla="*/ 416347 h 432000"/>
                  <a:gd name="connsiteX2" fmla="*/ 563476 w 563476"/>
                  <a:gd name="connsiteY2" fmla="*/ 424174 h 432000"/>
                  <a:gd name="connsiteX3" fmla="*/ 556062 w 563476"/>
                  <a:gd name="connsiteY3" fmla="*/ 432000 h 432000"/>
                  <a:gd name="connsiteX4" fmla="*/ 14829 w 563476"/>
                  <a:gd name="connsiteY4" fmla="*/ 432000 h 432000"/>
                  <a:gd name="connsiteX5" fmla="*/ 0 w 563476"/>
                  <a:gd name="connsiteY5" fmla="*/ 424174 h 432000"/>
                  <a:gd name="connsiteX6" fmla="*/ 14829 w 563476"/>
                  <a:gd name="connsiteY6" fmla="*/ 416347 h 432000"/>
                  <a:gd name="connsiteX7" fmla="*/ 428869 w 563476"/>
                  <a:gd name="connsiteY7" fmla="*/ 200347 h 432000"/>
                  <a:gd name="connsiteX8" fmla="*/ 510260 w 563476"/>
                  <a:gd name="connsiteY8" fmla="*/ 200347 h 432000"/>
                  <a:gd name="connsiteX9" fmla="*/ 510260 w 563476"/>
                  <a:gd name="connsiteY9" fmla="*/ 372521 h 432000"/>
                  <a:gd name="connsiteX10" fmla="*/ 428869 w 563476"/>
                  <a:gd name="connsiteY10" fmla="*/ 372521 h 432000"/>
                  <a:gd name="connsiteX11" fmla="*/ 303652 w 563476"/>
                  <a:gd name="connsiteY11" fmla="*/ 118956 h 432000"/>
                  <a:gd name="connsiteX12" fmla="*/ 385043 w 563476"/>
                  <a:gd name="connsiteY12" fmla="*/ 118956 h 432000"/>
                  <a:gd name="connsiteX13" fmla="*/ 385043 w 563476"/>
                  <a:gd name="connsiteY13" fmla="*/ 372521 h 432000"/>
                  <a:gd name="connsiteX14" fmla="*/ 303652 w 563476"/>
                  <a:gd name="connsiteY14" fmla="*/ 372521 h 432000"/>
                  <a:gd name="connsiteX15" fmla="*/ 72001 w 563476"/>
                  <a:gd name="connsiteY15" fmla="*/ 97044 h 432000"/>
                  <a:gd name="connsiteX16" fmla="*/ 153392 w 563476"/>
                  <a:gd name="connsiteY16" fmla="*/ 97044 h 432000"/>
                  <a:gd name="connsiteX17" fmla="*/ 153392 w 563476"/>
                  <a:gd name="connsiteY17" fmla="*/ 372521 h 432000"/>
                  <a:gd name="connsiteX18" fmla="*/ 72001 w 563476"/>
                  <a:gd name="connsiteY18" fmla="*/ 372521 h 432000"/>
                  <a:gd name="connsiteX19" fmla="*/ 190957 w 563476"/>
                  <a:gd name="connsiteY19" fmla="*/ 0 h 432000"/>
                  <a:gd name="connsiteX20" fmla="*/ 272348 w 563476"/>
                  <a:gd name="connsiteY20" fmla="*/ 0 h 432000"/>
                  <a:gd name="connsiteX21" fmla="*/ 272348 w 563476"/>
                  <a:gd name="connsiteY21" fmla="*/ 372521 h 432000"/>
                  <a:gd name="connsiteX22" fmla="*/ 190957 w 563476"/>
                  <a:gd name="connsiteY22" fmla="*/ 372521 h 4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476" h="432000">
                    <a:moveTo>
                      <a:pt x="14829" y="416347"/>
                    </a:moveTo>
                    <a:cubicBezTo>
                      <a:pt x="556062" y="416347"/>
                      <a:pt x="556062" y="416347"/>
                      <a:pt x="556062" y="416347"/>
                    </a:cubicBezTo>
                    <a:cubicBezTo>
                      <a:pt x="556062" y="416347"/>
                      <a:pt x="563476" y="416347"/>
                      <a:pt x="563476" y="424174"/>
                    </a:cubicBezTo>
                    <a:cubicBezTo>
                      <a:pt x="563476" y="432000"/>
                      <a:pt x="556062" y="432000"/>
                      <a:pt x="556062" y="432000"/>
                    </a:cubicBezTo>
                    <a:lnTo>
                      <a:pt x="14829" y="432000"/>
                    </a:lnTo>
                    <a:cubicBezTo>
                      <a:pt x="7414" y="432000"/>
                      <a:pt x="0" y="432000"/>
                      <a:pt x="0" y="424174"/>
                    </a:cubicBezTo>
                    <a:cubicBezTo>
                      <a:pt x="0" y="416347"/>
                      <a:pt x="7414" y="416347"/>
                      <a:pt x="14829" y="416347"/>
                    </a:cubicBezTo>
                    <a:close/>
                    <a:moveTo>
                      <a:pt x="428869" y="200347"/>
                    </a:moveTo>
                    <a:lnTo>
                      <a:pt x="510260" y="200347"/>
                    </a:lnTo>
                    <a:lnTo>
                      <a:pt x="510260" y="372521"/>
                    </a:lnTo>
                    <a:lnTo>
                      <a:pt x="428869" y="372521"/>
                    </a:lnTo>
                    <a:close/>
                    <a:moveTo>
                      <a:pt x="303652" y="118956"/>
                    </a:moveTo>
                    <a:lnTo>
                      <a:pt x="385043" y="118956"/>
                    </a:lnTo>
                    <a:lnTo>
                      <a:pt x="385043" y="372521"/>
                    </a:lnTo>
                    <a:lnTo>
                      <a:pt x="303652" y="372521"/>
                    </a:lnTo>
                    <a:close/>
                    <a:moveTo>
                      <a:pt x="72001" y="97044"/>
                    </a:moveTo>
                    <a:lnTo>
                      <a:pt x="153392" y="97044"/>
                    </a:lnTo>
                    <a:lnTo>
                      <a:pt x="153392" y="372521"/>
                    </a:lnTo>
                    <a:lnTo>
                      <a:pt x="72001" y="372521"/>
                    </a:lnTo>
                    <a:close/>
                    <a:moveTo>
                      <a:pt x="190957" y="0"/>
                    </a:moveTo>
                    <a:lnTo>
                      <a:pt x="272348" y="0"/>
                    </a:lnTo>
                    <a:lnTo>
                      <a:pt x="272348" y="372521"/>
                    </a:lnTo>
                    <a:lnTo>
                      <a:pt x="190957" y="372521"/>
                    </a:lnTo>
                    <a:close/>
                  </a:path>
                </a:pathLst>
              </a:custGeom>
              <a:solidFill>
                <a:srgbClr val="C1D84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矩形 50"/>
            <p:cNvSpPr/>
            <p:nvPr/>
          </p:nvSpPr>
          <p:spPr>
            <a:xfrm>
              <a:off x="8563703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03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9956743" y="285728"/>
            <a:ext cx="996247" cy="1000132"/>
            <a:chOff x="9760290" y="285728"/>
            <a:chExt cx="996247" cy="1000132"/>
          </a:xfrm>
        </p:grpSpPr>
        <p:grpSp>
          <p:nvGrpSpPr>
            <p:cNvPr id="55" name="组合 43"/>
            <p:cNvGrpSpPr/>
            <p:nvPr/>
          </p:nvGrpSpPr>
          <p:grpSpPr>
            <a:xfrm>
              <a:off x="9959553" y="285728"/>
              <a:ext cx="597720" cy="597720"/>
              <a:chOff x="4840168" y="3971584"/>
              <a:chExt cx="522572" cy="522572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4840168" y="3971584"/>
                <a:ext cx="522572" cy="522572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58" name="组合 137"/>
              <p:cNvGrpSpPr/>
              <p:nvPr/>
            </p:nvGrpSpPr>
            <p:grpSpPr>
              <a:xfrm>
                <a:off x="4981489" y="4078661"/>
                <a:ext cx="239931" cy="308418"/>
                <a:chOff x="731016" y="1671338"/>
                <a:chExt cx="366231" cy="470769"/>
              </a:xfrm>
              <a:solidFill>
                <a:srgbClr val="B91F38"/>
              </a:solidFill>
            </p:grpSpPr>
            <p:sp>
              <p:nvSpPr>
                <p:cNvPr id="59" name="Freeform 108"/>
                <p:cNvSpPr>
                  <a:spLocks/>
                </p:cNvSpPr>
                <p:nvPr/>
              </p:nvSpPr>
              <p:spPr bwMode="auto">
                <a:xfrm flipH="1">
                  <a:off x="731016" y="2089492"/>
                  <a:ext cx="51922" cy="52615"/>
                </a:xfrm>
                <a:custGeom>
                  <a:avLst/>
                  <a:gdLst>
                    <a:gd name="T0" fmla="*/ 0 w 32"/>
                    <a:gd name="T1" fmla="*/ 32 h 32"/>
                    <a:gd name="T2" fmla="*/ 16 w 32"/>
                    <a:gd name="T3" fmla="*/ 32 h 32"/>
                    <a:gd name="T4" fmla="*/ 32 w 32"/>
                    <a:gd name="T5" fmla="*/ 16 h 32"/>
                    <a:gd name="T6" fmla="*/ 32 w 32"/>
                    <a:gd name="T7" fmla="*/ 0 h 32"/>
                    <a:gd name="T8" fmla="*/ 0 w 32"/>
                    <a:gd name="T9" fmla="*/ 0 h 32"/>
                    <a:gd name="T10" fmla="*/ 0 w 32"/>
                    <a:gd name="T11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2">
                      <a:moveTo>
                        <a:pt x="0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/>
                    <a:ea typeface="宋体"/>
                  </a:endParaRPr>
                </a:p>
              </p:txBody>
            </p:sp>
            <p:sp>
              <p:nvSpPr>
                <p:cNvPr id="83" name="Freeform 109"/>
                <p:cNvSpPr>
                  <a:spLocks noEditPoints="1"/>
                </p:cNvSpPr>
                <p:nvPr/>
              </p:nvSpPr>
              <p:spPr bwMode="auto">
                <a:xfrm flipH="1">
                  <a:off x="731016" y="1671338"/>
                  <a:ext cx="366231" cy="470769"/>
                </a:xfrm>
                <a:custGeom>
                  <a:avLst/>
                  <a:gdLst>
                    <a:gd name="T0" fmla="*/ 208 w 224"/>
                    <a:gd name="T1" fmla="*/ 0 h 288"/>
                    <a:gd name="T2" fmla="*/ 16 w 224"/>
                    <a:gd name="T3" fmla="*/ 0 h 288"/>
                    <a:gd name="T4" fmla="*/ 0 w 224"/>
                    <a:gd name="T5" fmla="*/ 16 h 288"/>
                    <a:gd name="T6" fmla="*/ 0 w 224"/>
                    <a:gd name="T7" fmla="*/ 272 h 288"/>
                    <a:gd name="T8" fmla="*/ 16 w 224"/>
                    <a:gd name="T9" fmla="*/ 288 h 288"/>
                    <a:gd name="T10" fmla="*/ 176 w 224"/>
                    <a:gd name="T11" fmla="*/ 288 h 288"/>
                    <a:gd name="T12" fmla="*/ 176 w 224"/>
                    <a:gd name="T13" fmla="*/ 144 h 288"/>
                    <a:gd name="T14" fmla="*/ 224 w 224"/>
                    <a:gd name="T15" fmla="*/ 144 h 288"/>
                    <a:gd name="T16" fmla="*/ 224 w 224"/>
                    <a:gd name="T17" fmla="*/ 16 h 288"/>
                    <a:gd name="T18" fmla="*/ 208 w 224"/>
                    <a:gd name="T19" fmla="*/ 0 h 288"/>
                    <a:gd name="T20" fmla="*/ 168 w 224"/>
                    <a:gd name="T21" fmla="*/ 104 h 288"/>
                    <a:gd name="T22" fmla="*/ 56 w 224"/>
                    <a:gd name="T23" fmla="*/ 104 h 288"/>
                    <a:gd name="T24" fmla="*/ 56 w 224"/>
                    <a:gd name="T25" fmla="*/ 88 h 288"/>
                    <a:gd name="T26" fmla="*/ 168 w 224"/>
                    <a:gd name="T27" fmla="*/ 88 h 288"/>
                    <a:gd name="T28" fmla="*/ 168 w 224"/>
                    <a:gd name="T29" fmla="*/ 104 h 288"/>
                    <a:gd name="T30" fmla="*/ 168 w 224"/>
                    <a:gd name="T31" fmla="*/ 72 h 288"/>
                    <a:gd name="T32" fmla="*/ 56 w 224"/>
                    <a:gd name="T33" fmla="*/ 72 h 288"/>
                    <a:gd name="T34" fmla="*/ 56 w 224"/>
                    <a:gd name="T35" fmla="*/ 56 h 288"/>
                    <a:gd name="T36" fmla="*/ 168 w 224"/>
                    <a:gd name="T37" fmla="*/ 56 h 288"/>
                    <a:gd name="T38" fmla="*/ 168 w 224"/>
                    <a:gd name="T39" fmla="*/ 72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24" h="288">
                      <a:moveTo>
                        <a:pt x="208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72"/>
                        <a:pt x="0" y="272"/>
                        <a:pt x="0" y="272"/>
                      </a:cubicBezTo>
                      <a:cubicBezTo>
                        <a:pt x="0" y="281"/>
                        <a:pt x="7" y="288"/>
                        <a:pt x="16" y="288"/>
                      </a:cubicBezTo>
                      <a:cubicBezTo>
                        <a:pt x="176" y="288"/>
                        <a:pt x="176" y="288"/>
                        <a:pt x="176" y="288"/>
                      </a:cubicBezTo>
                      <a:cubicBezTo>
                        <a:pt x="176" y="144"/>
                        <a:pt x="176" y="144"/>
                        <a:pt x="176" y="144"/>
                      </a:cubicBezTo>
                      <a:cubicBezTo>
                        <a:pt x="224" y="144"/>
                        <a:pt x="224" y="144"/>
                        <a:pt x="224" y="144"/>
                      </a:cubicBezTo>
                      <a:cubicBezTo>
                        <a:pt x="224" y="16"/>
                        <a:pt x="224" y="16"/>
                        <a:pt x="224" y="16"/>
                      </a:cubicBezTo>
                      <a:cubicBezTo>
                        <a:pt x="224" y="7"/>
                        <a:pt x="217" y="0"/>
                        <a:pt x="208" y="0"/>
                      </a:cubicBezTo>
                      <a:close/>
                      <a:moveTo>
                        <a:pt x="168" y="104"/>
                      </a:moveTo>
                      <a:cubicBezTo>
                        <a:pt x="56" y="104"/>
                        <a:pt x="56" y="104"/>
                        <a:pt x="56" y="104"/>
                      </a:cubicBezTo>
                      <a:cubicBezTo>
                        <a:pt x="56" y="88"/>
                        <a:pt x="56" y="88"/>
                        <a:pt x="56" y="88"/>
                      </a:cubicBezTo>
                      <a:cubicBezTo>
                        <a:pt x="168" y="88"/>
                        <a:pt x="168" y="88"/>
                        <a:pt x="168" y="88"/>
                      </a:cubicBezTo>
                      <a:lnTo>
                        <a:pt x="168" y="104"/>
                      </a:lnTo>
                      <a:close/>
                      <a:moveTo>
                        <a:pt x="168" y="72"/>
                      </a:moveTo>
                      <a:cubicBezTo>
                        <a:pt x="56" y="72"/>
                        <a:pt x="56" y="72"/>
                        <a:pt x="56" y="72"/>
                      </a:cubicBez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168" y="56"/>
                        <a:pt x="168" y="56"/>
                        <a:pt x="168" y="56"/>
                      </a:cubicBezTo>
                      <a:lnTo>
                        <a:pt x="168" y="72"/>
                      </a:lnTo>
                      <a:close/>
                    </a:path>
                  </a:pathLst>
                </a:cu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/>
                    <a:ea typeface="宋体"/>
                  </a:endParaRPr>
                </a:p>
              </p:txBody>
            </p:sp>
            <p:sp>
              <p:nvSpPr>
                <p:cNvPr id="84" name="Rectangle 110"/>
                <p:cNvSpPr>
                  <a:spLocks noChangeArrowheads="1"/>
                </p:cNvSpPr>
                <p:nvPr/>
              </p:nvSpPr>
              <p:spPr bwMode="auto">
                <a:xfrm flipH="1">
                  <a:off x="731016" y="1937200"/>
                  <a:ext cx="51922" cy="51924"/>
                </a:xfrm>
                <a:prstGeom prst="rect">
                  <a:avLst/>
                </a:pr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/>
                    <a:ea typeface="宋体"/>
                  </a:endParaRPr>
                </a:p>
              </p:txBody>
            </p:sp>
            <p:sp>
              <p:nvSpPr>
                <p:cNvPr id="85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731016" y="2013001"/>
                  <a:ext cx="51922" cy="52615"/>
                </a:xfrm>
                <a:prstGeom prst="rect">
                  <a:avLst/>
                </a:pr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/>
                    <a:ea typeface="宋体"/>
                  </a:endParaRPr>
                </a:p>
              </p:txBody>
            </p:sp>
          </p:grpSp>
        </p:grpSp>
        <p:sp>
          <p:nvSpPr>
            <p:cNvPr id="56" name="矩形 55"/>
            <p:cNvSpPr/>
            <p:nvPr/>
          </p:nvSpPr>
          <p:spPr>
            <a:xfrm>
              <a:off x="9760290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04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86" name="组合 85"/>
          <p:cNvGrpSpPr/>
          <p:nvPr userDrawn="1"/>
        </p:nvGrpSpPr>
        <p:grpSpPr>
          <a:xfrm>
            <a:off x="10956875" y="285728"/>
            <a:ext cx="996247" cy="1000132"/>
            <a:chOff x="10956875" y="285728"/>
            <a:chExt cx="996247" cy="1000132"/>
          </a:xfrm>
        </p:grpSpPr>
        <p:grpSp>
          <p:nvGrpSpPr>
            <p:cNvPr id="87" name="组合 66"/>
            <p:cNvGrpSpPr/>
            <p:nvPr/>
          </p:nvGrpSpPr>
          <p:grpSpPr>
            <a:xfrm>
              <a:off x="11156138" y="285728"/>
              <a:ext cx="597720" cy="597720"/>
              <a:chOff x="9881420" y="2714620"/>
              <a:chExt cx="784512" cy="784512"/>
            </a:xfrm>
          </p:grpSpPr>
          <p:sp>
            <p:nvSpPr>
              <p:cNvPr id="89" name="椭圆 88"/>
              <p:cNvSpPr/>
              <p:nvPr/>
            </p:nvSpPr>
            <p:spPr>
              <a:xfrm>
                <a:off x="9881420" y="2714620"/>
                <a:ext cx="784512" cy="784512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90" name="Freeform 9"/>
              <p:cNvSpPr>
                <a:spLocks noEditPoints="1"/>
              </p:cNvSpPr>
              <p:nvPr/>
            </p:nvSpPr>
            <p:spPr bwMode="auto">
              <a:xfrm>
                <a:off x="10009309" y="2843474"/>
                <a:ext cx="528735" cy="526804"/>
              </a:xfrm>
              <a:custGeom>
                <a:avLst/>
                <a:gdLst>
                  <a:gd name="T0" fmla="*/ 86 w 116"/>
                  <a:gd name="T1" fmla="*/ 17 h 116"/>
                  <a:gd name="T2" fmla="*/ 8 w 116"/>
                  <a:gd name="T3" fmla="*/ 45 h 116"/>
                  <a:gd name="T4" fmla="*/ 11 w 116"/>
                  <a:gd name="T5" fmla="*/ 50 h 116"/>
                  <a:gd name="T6" fmla="*/ 12 w 116"/>
                  <a:gd name="T7" fmla="*/ 59 h 116"/>
                  <a:gd name="T8" fmla="*/ 16 w 116"/>
                  <a:gd name="T9" fmla="*/ 69 h 116"/>
                  <a:gd name="T10" fmla="*/ 20 w 116"/>
                  <a:gd name="T11" fmla="*/ 77 h 116"/>
                  <a:gd name="T12" fmla="*/ 24 w 116"/>
                  <a:gd name="T13" fmla="*/ 83 h 116"/>
                  <a:gd name="T14" fmla="*/ 27 w 116"/>
                  <a:gd name="T15" fmla="*/ 98 h 116"/>
                  <a:gd name="T16" fmla="*/ 33 w 116"/>
                  <a:gd name="T17" fmla="*/ 105 h 116"/>
                  <a:gd name="T18" fmla="*/ 34 w 116"/>
                  <a:gd name="T19" fmla="*/ 101 h 116"/>
                  <a:gd name="T20" fmla="*/ 37 w 116"/>
                  <a:gd name="T21" fmla="*/ 93 h 116"/>
                  <a:gd name="T22" fmla="*/ 41 w 116"/>
                  <a:gd name="T23" fmla="*/ 83 h 116"/>
                  <a:gd name="T24" fmla="*/ 49 w 116"/>
                  <a:gd name="T25" fmla="*/ 73 h 116"/>
                  <a:gd name="T26" fmla="*/ 53 w 116"/>
                  <a:gd name="T27" fmla="*/ 66 h 116"/>
                  <a:gd name="T28" fmla="*/ 45 w 116"/>
                  <a:gd name="T29" fmla="*/ 61 h 116"/>
                  <a:gd name="T30" fmla="*/ 38 w 116"/>
                  <a:gd name="T31" fmla="*/ 58 h 116"/>
                  <a:gd name="T32" fmla="*/ 33 w 116"/>
                  <a:gd name="T33" fmla="*/ 51 h 116"/>
                  <a:gd name="T34" fmla="*/ 25 w 116"/>
                  <a:gd name="T35" fmla="*/ 47 h 116"/>
                  <a:gd name="T36" fmla="*/ 17 w 116"/>
                  <a:gd name="T37" fmla="*/ 49 h 116"/>
                  <a:gd name="T38" fmla="*/ 13 w 116"/>
                  <a:gd name="T39" fmla="*/ 44 h 116"/>
                  <a:gd name="T40" fmla="*/ 12 w 116"/>
                  <a:gd name="T41" fmla="*/ 37 h 116"/>
                  <a:gd name="T42" fmla="*/ 8 w 116"/>
                  <a:gd name="T43" fmla="*/ 37 h 116"/>
                  <a:gd name="T44" fmla="*/ 12 w 116"/>
                  <a:gd name="T45" fmla="*/ 30 h 116"/>
                  <a:gd name="T46" fmla="*/ 18 w 116"/>
                  <a:gd name="T47" fmla="*/ 30 h 116"/>
                  <a:gd name="T48" fmla="*/ 24 w 116"/>
                  <a:gd name="T49" fmla="*/ 25 h 116"/>
                  <a:gd name="T50" fmla="*/ 30 w 116"/>
                  <a:gd name="T51" fmla="*/ 18 h 116"/>
                  <a:gd name="T52" fmla="*/ 32 w 116"/>
                  <a:gd name="T53" fmla="*/ 15 h 116"/>
                  <a:gd name="T54" fmla="*/ 42 w 116"/>
                  <a:gd name="T55" fmla="*/ 12 h 116"/>
                  <a:gd name="T56" fmla="*/ 34 w 116"/>
                  <a:gd name="T57" fmla="*/ 8 h 116"/>
                  <a:gd name="T58" fmla="*/ 32 w 116"/>
                  <a:gd name="T59" fmla="*/ 8 h 116"/>
                  <a:gd name="T60" fmla="*/ 49 w 116"/>
                  <a:gd name="T61" fmla="*/ 2 h 116"/>
                  <a:gd name="T62" fmla="*/ 56 w 116"/>
                  <a:gd name="T63" fmla="*/ 5 h 116"/>
                  <a:gd name="T64" fmla="*/ 82 w 116"/>
                  <a:gd name="T65" fmla="*/ 6 h 116"/>
                  <a:gd name="T66" fmla="*/ 79 w 116"/>
                  <a:gd name="T67" fmla="*/ 11 h 116"/>
                  <a:gd name="T68" fmla="*/ 85 w 116"/>
                  <a:gd name="T69" fmla="*/ 19 h 116"/>
                  <a:gd name="T70" fmla="*/ 89 w 116"/>
                  <a:gd name="T71" fmla="*/ 19 h 116"/>
                  <a:gd name="T72" fmla="*/ 93 w 116"/>
                  <a:gd name="T73" fmla="*/ 17 h 116"/>
                  <a:gd name="T74" fmla="*/ 97 w 116"/>
                  <a:gd name="T75" fmla="*/ 23 h 116"/>
                  <a:gd name="T76" fmla="*/ 101 w 116"/>
                  <a:gd name="T77" fmla="*/ 27 h 116"/>
                  <a:gd name="T78" fmla="*/ 95 w 116"/>
                  <a:gd name="T79" fmla="*/ 27 h 116"/>
                  <a:gd name="T80" fmla="*/ 89 w 116"/>
                  <a:gd name="T81" fmla="*/ 25 h 116"/>
                  <a:gd name="T82" fmla="*/ 81 w 116"/>
                  <a:gd name="T83" fmla="*/ 24 h 116"/>
                  <a:gd name="T84" fmla="*/ 74 w 116"/>
                  <a:gd name="T85" fmla="*/ 30 h 116"/>
                  <a:gd name="T86" fmla="*/ 70 w 116"/>
                  <a:gd name="T87" fmla="*/ 39 h 116"/>
                  <a:gd name="T88" fmla="*/ 73 w 116"/>
                  <a:gd name="T89" fmla="*/ 50 h 116"/>
                  <a:gd name="T90" fmla="*/ 82 w 116"/>
                  <a:gd name="T91" fmla="*/ 53 h 116"/>
                  <a:gd name="T92" fmla="*/ 91 w 116"/>
                  <a:gd name="T93" fmla="*/ 53 h 116"/>
                  <a:gd name="T94" fmla="*/ 95 w 116"/>
                  <a:gd name="T95" fmla="*/ 61 h 116"/>
                  <a:gd name="T96" fmla="*/ 96 w 116"/>
                  <a:gd name="T97" fmla="*/ 71 h 116"/>
                  <a:gd name="T98" fmla="*/ 95 w 116"/>
                  <a:gd name="T99" fmla="*/ 81 h 116"/>
                  <a:gd name="T100" fmla="*/ 100 w 116"/>
                  <a:gd name="T101" fmla="*/ 90 h 116"/>
                  <a:gd name="T102" fmla="*/ 107 w 116"/>
                  <a:gd name="T103" fmla="*/ 82 h 116"/>
                  <a:gd name="T104" fmla="*/ 112 w 116"/>
                  <a:gd name="T105" fmla="*/ 69 h 116"/>
                  <a:gd name="T106" fmla="*/ 114 w 116"/>
                  <a:gd name="T107" fmla="*/ 53 h 116"/>
                  <a:gd name="T108" fmla="*/ 109 w 116"/>
                  <a:gd name="T109" fmla="*/ 39 h 116"/>
                  <a:gd name="T110" fmla="*/ 105 w 116"/>
                  <a:gd name="T111" fmla="*/ 32 h 116"/>
                  <a:gd name="T112" fmla="*/ 111 w 116"/>
                  <a:gd name="T113" fmla="*/ 41 h 116"/>
                  <a:gd name="T114" fmla="*/ 79 w 116"/>
                  <a:gd name="T115" fmla="*/ 10 h 116"/>
                  <a:gd name="T116" fmla="*/ 75 w 116"/>
                  <a:gd name="T117" fmla="*/ 5 h 116"/>
                  <a:gd name="T118" fmla="*/ 76 w 116"/>
                  <a:gd name="T119" fmla="*/ 9 h 116"/>
                  <a:gd name="T120" fmla="*/ 73 w 116"/>
                  <a:gd name="T121" fmla="*/ 4 h 116"/>
                  <a:gd name="T122" fmla="*/ 109 w 116"/>
                  <a:gd name="T123" fmla="*/ 8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6" h="116">
                    <a:moveTo>
                      <a:pt x="6" y="33"/>
                    </a:moveTo>
                    <a:cubicBezTo>
                      <a:pt x="6" y="33"/>
                      <a:pt x="6" y="33"/>
                      <a:pt x="6" y="33"/>
                    </a:cubicBezTo>
                    <a:cubicBezTo>
                      <a:pt x="6" y="33"/>
                      <a:pt x="6" y="33"/>
                      <a:pt x="5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3"/>
                    </a:cubicBezTo>
                    <a:close/>
                    <a:moveTo>
                      <a:pt x="5" y="35"/>
                    </a:moveTo>
                    <a:cubicBezTo>
                      <a:pt x="5" y="35"/>
                      <a:pt x="5" y="35"/>
                      <a:pt x="5" y="35"/>
                    </a:cubicBezTo>
                    <a:cubicBezTo>
                      <a:pt x="5" y="35"/>
                      <a:pt x="5" y="34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5" y="35"/>
                      <a:pt x="5" y="35"/>
                      <a:pt x="5" y="35"/>
                    </a:cubicBezTo>
                    <a:close/>
                    <a:moveTo>
                      <a:pt x="88" y="18"/>
                    </a:move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7"/>
                      <a:pt x="87" y="17"/>
                      <a:pt x="87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6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6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lose/>
                    <a:moveTo>
                      <a:pt x="112" y="37"/>
                    </a:moveTo>
                    <a:cubicBezTo>
                      <a:pt x="114" y="44"/>
                      <a:pt x="116" y="51"/>
                      <a:pt x="116" y="58"/>
                    </a:cubicBezTo>
                    <a:cubicBezTo>
                      <a:pt x="116" y="90"/>
                      <a:pt x="90" y="116"/>
                      <a:pt x="58" y="116"/>
                    </a:cubicBezTo>
                    <a:cubicBezTo>
                      <a:pt x="26" y="116"/>
                      <a:pt x="0" y="90"/>
                      <a:pt x="0" y="58"/>
                    </a:cubicBezTo>
                    <a:cubicBezTo>
                      <a:pt x="0" y="50"/>
                      <a:pt x="2" y="42"/>
                      <a:pt x="5" y="35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4"/>
                      <a:pt x="7" y="44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8" y="44"/>
                      <a:pt x="8" y="44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1" y="48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1"/>
                      <a:pt x="14" y="51"/>
                      <a:pt x="14" y="51"/>
                    </a:cubicBezTo>
                    <a:cubicBezTo>
                      <a:pt x="14" y="51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5" y="53"/>
                      <a:pt x="15" y="53"/>
                      <a:pt x="15" y="54"/>
                    </a:cubicBezTo>
                    <a:cubicBezTo>
                      <a:pt x="15" y="54"/>
                      <a:pt x="15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60"/>
                      <a:pt x="12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1"/>
                      <a:pt x="12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2" y="64"/>
                      <a:pt x="13" y="64"/>
                      <a:pt x="13" y="65"/>
                    </a:cubicBezTo>
                    <a:cubicBezTo>
                      <a:pt x="13" y="65"/>
                      <a:pt x="13" y="65"/>
                      <a:pt x="14" y="66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14" y="66"/>
                      <a:pt x="14" y="67"/>
                      <a:pt x="14" y="67"/>
                    </a:cubicBezTo>
                    <a:cubicBezTo>
                      <a:pt x="14" y="67"/>
                      <a:pt x="14" y="67"/>
                      <a:pt x="14" y="67"/>
                    </a:cubicBezTo>
                    <a:cubicBezTo>
                      <a:pt x="14" y="67"/>
                      <a:pt x="14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6" y="69"/>
                      <a:pt x="16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1"/>
                      <a:pt x="16" y="71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7" y="73"/>
                    </a:cubicBezTo>
                    <a:cubicBezTo>
                      <a:pt x="17" y="73"/>
                      <a:pt x="17" y="73"/>
                      <a:pt x="17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7" y="74"/>
                      <a:pt x="17" y="75"/>
                      <a:pt x="17" y="75"/>
                    </a:cubicBezTo>
                    <a:cubicBezTo>
                      <a:pt x="17" y="75"/>
                      <a:pt x="17" y="75"/>
                      <a:pt x="18" y="75"/>
                    </a:cubicBez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9" y="76"/>
                      <a:pt x="19" y="76"/>
                      <a:pt x="19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1" y="77"/>
                      <a:pt x="21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1" y="78"/>
                      <a:pt x="21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9"/>
                      <a:pt x="22" y="79"/>
                    </a:cubicBezTo>
                    <a:cubicBezTo>
                      <a:pt x="22" y="79"/>
                      <a:pt x="22" y="79"/>
                      <a:pt x="22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0"/>
                      <a:pt x="22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3"/>
                      <a:pt x="23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3"/>
                      <a:pt x="24" y="83"/>
                      <a:pt x="24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84"/>
                      <a:pt x="24" y="85"/>
                      <a:pt x="24" y="85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4" y="90"/>
                      <a:pt x="24" y="90"/>
                      <a:pt x="25" y="90"/>
                    </a:cubicBezTo>
                    <a:cubicBezTo>
                      <a:pt x="25" y="90"/>
                      <a:pt x="25" y="90"/>
                      <a:pt x="25" y="90"/>
                    </a:cubicBezTo>
                    <a:cubicBezTo>
                      <a:pt x="25" y="90"/>
                      <a:pt x="25" y="91"/>
                      <a:pt x="25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5"/>
                      <a:pt x="25" y="95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5" y="96"/>
                      <a:pt x="26" y="96"/>
                      <a:pt x="26" y="97"/>
                    </a:cubicBezTo>
                    <a:cubicBezTo>
                      <a:pt x="26" y="97"/>
                      <a:pt x="26" y="97"/>
                      <a:pt x="26" y="97"/>
                    </a:cubicBezTo>
                    <a:cubicBezTo>
                      <a:pt x="27" y="97"/>
                      <a:pt x="27" y="97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8" y="98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9" y="99"/>
                    </a:cubicBezTo>
                    <a:cubicBezTo>
                      <a:pt x="29" y="100"/>
                      <a:pt x="29" y="100"/>
                      <a:pt x="29" y="101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30" y="101"/>
                      <a:pt x="30" y="101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1" y="103"/>
                    </a:cubicBezTo>
                    <a:cubicBezTo>
                      <a:pt x="31" y="103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2" y="104"/>
                      <a:pt x="32" y="104"/>
                    </a:cubicBezTo>
                    <a:cubicBezTo>
                      <a:pt x="32" y="105"/>
                      <a:pt x="32" y="105"/>
                      <a:pt x="32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5" y="106"/>
                    </a:cubicBezTo>
                    <a:cubicBezTo>
                      <a:pt x="35" y="106"/>
                      <a:pt x="35" y="106"/>
                      <a:pt x="35" y="105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35" y="105"/>
                      <a:pt x="35" y="105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3"/>
                    </a:cubicBezTo>
                    <a:cubicBezTo>
                      <a:pt x="35" y="103"/>
                      <a:pt x="35" y="103"/>
                      <a:pt x="35" y="103"/>
                    </a:cubicBezTo>
                    <a:cubicBezTo>
                      <a:pt x="35" y="103"/>
                      <a:pt x="35" y="102"/>
                      <a:pt x="35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0"/>
                      <a:pt x="34" y="100"/>
                      <a:pt x="34" y="100"/>
                    </a:cubicBezTo>
                    <a:cubicBezTo>
                      <a:pt x="34" y="100"/>
                      <a:pt x="34" y="99"/>
                      <a:pt x="34" y="99"/>
                    </a:cubicBezTo>
                    <a:cubicBezTo>
                      <a:pt x="34" y="99"/>
                      <a:pt x="34" y="99"/>
                      <a:pt x="33" y="99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4" y="97"/>
                      <a:pt x="34" y="97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5" y="96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7" y="95"/>
                      <a:pt x="37" y="95"/>
                    </a:cubicBezTo>
                    <a:cubicBezTo>
                      <a:pt x="37" y="94"/>
                      <a:pt x="37" y="94"/>
                      <a:pt x="37" y="93"/>
                    </a:cubicBezTo>
                    <a:cubicBezTo>
                      <a:pt x="37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5" y="93"/>
                      <a:pt x="35" y="92"/>
                    </a:cubicBezTo>
                    <a:cubicBezTo>
                      <a:pt x="35" y="92"/>
                      <a:pt x="35" y="92"/>
                      <a:pt x="35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1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0"/>
                      <a:pt x="39" y="90"/>
                      <a:pt x="39" y="90"/>
                    </a:cubicBezTo>
                    <a:cubicBezTo>
                      <a:pt x="39" y="90"/>
                      <a:pt x="40" y="89"/>
                      <a:pt x="40" y="89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40" y="85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3"/>
                      <a:pt x="41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83"/>
                      <a:pt x="41" y="83"/>
                      <a:pt x="42" y="82"/>
                    </a:cubicBezTo>
                    <a:cubicBezTo>
                      <a:pt x="42" y="82"/>
                      <a:pt x="42" y="82"/>
                      <a:pt x="43" y="82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3" y="82"/>
                      <a:pt x="44" y="82"/>
                      <a:pt x="44" y="82"/>
                    </a:cubicBezTo>
                    <a:cubicBezTo>
                      <a:pt x="44" y="82"/>
                      <a:pt x="44" y="82"/>
                      <a:pt x="44" y="82"/>
                    </a:cubicBezTo>
                    <a:cubicBezTo>
                      <a:pt x="44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6" y="80"/>
                      <a:pt x="46" y="80"/>
                      <a:pt x="46" y="80"/>
                    </a:cubicBezTo>
                    <a:cubicBezTo>
                      <a:pt x="46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8" y="80"/>
                      <a:pt x="48" y="79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7"/>
                      <a:pt x="49" y="76"/>
                      <a:pt x="49" y="76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1" y="71"/>
                      <a:pt x="51" y="71"/>
                    </a:cubicBezTo>
                    <a:cubicBezTo>
                      <a:pt x="51" y="71"/>
                      <a:pt x="51" y="71"/>
                      <a:pt x="51" y="71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2" y="69"/>
                      <a:pt x="52" y="69"/>
                    </a:cubicBezTo>
                    <a:cubicBezTo>
                      <a:pt x="52" y="69"/>
                      <a:pt x="52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4" y="68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0" y="63"/>
                      <a:pt x="50" y="63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49" y="62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1"/>
                      <a:pt x="46" y="61"/>
                      <a:pt x="45" y="61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0"/>
                      <a:pt x="44" y="60"/>
                      <a:pt x="43" y="60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3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2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8" y="59"/>
                      <a:pt x="38" y="58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40" y="58"/>
                      <a:pt x="40" y="58"/>
                    </a:cubicBezTo>
                    <a:cubicBezTo>
                      <a:pt x="40" y="58"/>
                      <a:pt x="39" y="57"/>
                      <a:pt x="39" y="57"/>
                    </a:cubicBezTo>
                    <a:cubicBezTo>
                      <a:pt x="39" y="57"/>
                      <a:pt x="39" y="57"/>
                      <a:pt x="39" y="56"/>
                    </a:cubicBezTo>
                    <a:cubicBezTo>
                      <a:pt x="39" y="56"/>
                      <a:pt x="38" y="56"/>
                      <a:pt x="38" y="56"/>
                    </a:cubicBezTo>
                    <a:cubicBezTo>
                      <a:pt x="38" y="56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3"/>
                      <a:pt x="36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9" y="49"/>
                      <a:pt x="29" y="49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5" y="48"/>
                      <a:pt x="26" y="48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7"/>
                      <a:pt x="24" y="47"/>
                      <a:pt x="24" y="47"/>
                    </a:cubicBezTo>
                    <a:cubicBezTo>
                      <a:pt x="24" y="47"/>
                      <a:pt x="24" y="47"/>
                      <a:pt x="23" y="47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23" y="47"/>
                      <a:pt x="22" y="46"/>
                      <a:pt x="22" y="46"/>
                    </a:cubicBezTo>
                    <a:cubicBezTo>
                      <a:pt x="22" y="46"/>
                      <a:pt x="22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7" y="47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5" y="49"/>
                      <a:pt x="15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9"/>
                      <a:pt x="15" y="48"/>
                      <a:pt x="15" y="48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5" y="48"/>
                      <a:pt x="15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2" y="48"/>
                      <a:pt x="12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3" y="46"/>
                      <a:pt x="13" y="45"/>
                    </a:cubicBezTo>
                    <a:cubicBezTo>
                      <a:pt x="13" y="45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2"/>
                    </a:cubicBezTo>
                    <a:cubicBezTo>
                      <a:pt x="13" y="42"/>
                      <a:pt x="13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2" y="40"/>
                    </a:cubicBezTo>
                    <a:cubicBezTo>
                      <a:pt x="12" y="40"/>
                      <a:pt x="12" y="39"/>
                      <a:pt x="13" y="38"/>
                    </a:cubicBezTo>
                    <a:cubicBezTo>
                      <a:pt x="13" y="38"/>
                      <a:pt x="13" y="38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1" y="37"/>
                      <a:pt x="11" y="37"/>
                    </a:cubicBezTo>
                    <a:cubicBezTo>
                      <a:pt x="11" y="37"/>
                      <a:pt x="10" y="37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9" y="38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8" y="40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6"/>
                    </a:cubicBezTo>
                    <a:cubicBezTo>
                      <a:pt x="9" y="36"/>
                      <a:pt x="8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5"/>
                      <a:pt x="9" y="35"/>
                    </a:cubicBezTo>
                    <a:cubicBezTo>
                      <a:pt x="9" y="35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9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29"/>
                      <a:pt x="15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7" y="30"/>
                      <a:pt x="17" y="3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6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3"/>
                      <a:pt x="18" y="32"/>
                      <a:pt x="18" y="32"/>
                    </a:cubicBezTo>
                    <a:cubicBezTo>
                      <a:pt x="18" y="32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20" y="29"/>
                      <a:pt x="20" y="29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2" y="27"/>
                      <a:pt x="22" y="27"/>
                      <a:pt x="2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6" y="22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30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3" y="17"/>
                      <a:pt x="33" y="17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5" y="16"/>
                      <a:pt x="35" y="15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2"/>
                    </a:cubicBezTo>
                    <a:cubicBezTo>
                      <a:pt x="39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1"/>
                      <a:pt x="42" y="11"/>
                    </a:cubicBezTo>
                    <a:cubicBezTo>
                      <a:pt x="42" y="11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39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39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1" y="11"/>
                    </a:cubicBezTo>
                    <a:cubicBezTo>
                      <a:pt x="31" y="11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1"/>
                    </a:cubicBezTo>
                    <a:cubicBezTo>
                      <a:pt x="31" y="11"/>
                      <a:pt x="31" y="11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6"/>
                      <a:pt x="34" y="6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7" y="5"/>
                    </a:cubicBezTo>
                    <a:cubicBezTo>
                      <a:pt x="37" y="5"/>
                      <a:pt x="37" y="5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41" y="3"/>
                      <a:pt x="45" y="2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5"/>
                      <a:pt x="49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7"/>
                      <a:pt x="49" y="7"/>
                      <a:pt x="49" y="7"/>
                    </a:cubicBezTo>
                    <a:cubicBezTo>
                      <a:pt x="49" y="7"/>
                      <a:pt x="49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3" y="8"/>
                      <a:pt x="53" y="8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6" y="6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7" y="5"/>
                    </a:cubicBezTo>
                    <a:cubicBezTo>
                      <a:pt x="57" y="5"/>
                      <a:pt x="57" y="5"/>
                      <a:pt x="57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8" y="1"/>
                      <a:pt x="75" y="3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9"/>
                      <a:pt x="82" y="9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83" y="9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1"/>
                      <a:pt x="83" y="11"/>
                      <a:pt x="83" y="11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1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8" y="11"/>
                      <a:pt x="78" y="11"/>
                      <a:pt x="78" y="12"/>
                    </a:cubicBezTo>
                    <a:cubicBezTo>
                      <a:pt x="77" y="12"/>
                      <a:pt x="77" y="12"/>
                      <a:pt x="77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13"/>
                      <a:pt x="76" y="13"/>
                      <a:pt x="76" y="14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7" y="15"/>
                      <a:pt x="77" y="16"/>
                      <a:pt x="78" y="16"/>
                    </a:cubicBezTo>
                    <a:cubicBezTo>
                      <a:pt x="78" y="16"/>
                      <a:pt x="78" y="17"/>
                      <a:pt x="79" y="17"/>
                    </a:cubicBezTo>
                    <a:cubicBezTo>
                      <a:pt x="79" y="18"/>
                      <a:pt x="80" y="19"/>
                      <a:pt x="80" y="20"/>
                    </a:cubicBezTo>
                    <a:cubicBezTo>
                      <a:pt x="80" y="20"/>
                      <a:pt x="80" y="20"/>
                      <a:pt x="80" y="2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20"/>
                      <a:pt x="81" y="20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8"/>
                    </a:cubicBezTo>
                    <a:cubicBezTo>
                      <a:pt x="83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9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84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6" y="19"/>
                      <a:pt x="86" y="19"/>
                    </a:cubicBezTo>
                    <a:cubicBezTo>
                      <a:pt x="86" y="19"/>
                      <a:pt x="86" y="19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8" y="20"/>
                      <a:pt x="88" y="20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1" y="22"/>
                      <a:pt x="91" y="22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0" y="20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19"/>
                      <a:pt x="90" y="19"/>
                      <a:pt x="89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9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4" y="22"/>
                      <a:pt x="94" y="22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0"/>
                      <a:pt x="94" y="20"/>
                    </a:cubicBezTo>
                    <a:cubicBezTo>
                      <a:pt x="94" y="19"/>
                      <a:pt x="94" y="18"/>
                      <a:pt x="93" y="18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4" y="16"/>
                      <a:pt x="94" y="16"/>
                      <a:pt x="94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6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6" y="17"/>
                      <a:pt x="96" y="18"/>
                      <a:pt x="96" y="18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7" y="18"/>
                      <a:pt x="97" y="18"/>
                      <a:pt x="97" y="19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6" y="19"/>
                      <a:pt x="96" y="19"/>
                      <a:pt x="96" y="19"/>
                    </a:cubicBezTo>
                    <a:cubicBezTo>
                      <a:pt x="96" y="19"/>
                      <a:pt x="96" y="19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5" y="21"/>
                      <a:pt x="95" y="21"/>
                      <a:pt x="96" y="21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3"/>
                      <a:pt x="100" y="23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8"/>
                      <a:pt x="101" y="28"/>
                    </a:cubicBezTo>
                    <a:cubicBezTo>
                      <a:pt x="101" y="28"/>
                      <a:pt x="101" y="27"/>
                      <a:pt x="101" y="2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7" y="27"/>
                      <a:pt x="97" y="27"/>
                      <a:pt x="97" y="26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7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7"/>
                      <a:pt x="95" y="27"/>
                      <a:pt x="95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3"/>
                      <a:pt x="85" y="23"/>
                      <a:pt x="84" y="23"/>
                    </a:cubicBezTo>
                    <a:cubicBezTo>
                      <a:pt x="84" y="23"/>
                      <a:pt x="83" y="23"/>
                      <a:pt x="83" y="23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5"/>
                    </a:cubicBezTo>
                    <a:cubicBezTo>
                      <a:pt x="78" y="25"/>
                      <a:pt x="78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6" y="25"/>
                    </a:cubicBezTo>
                    <a:cubicBezTo>
                      <a:pt x="76" y="25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5" y="26"/>
                    </a:cubicBezTo>
                    <a:cubicBezTo>
                      <a:pt x="75" y="26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5" y="29"/>
                      <a:pt x="75" y="29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1"/>
                    </a:cubicBezTo>
                    <a:cubicBezTo>
                      <a:pt x="71" y="31"/>
                      <a:pt x="71" y="31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6"/>
                    </a:cubicBezTo>
                    <a:cubicBezTo>
                      <a:pt x="70" y="36"/>
                      <a:pt x="70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9"/>
                      <a:pt x="69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1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41"/>
                      <a:pt x="70" y="42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0" y="43"/>
                      <a:pt x="69" y="43"/>
                      <a:pt x="69" y="43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5"/>
                    </a:cubicBezTo>
                    <a:cubicBezTo>
                      <a:pt x="70" y="45"/>
                      <a:pt x="70" y="45"/>
                      <a:pt x="70" y="45"/>
                    </a:cubicBezTo>
                    <a:cubicBezTo>
                      <a:pt x="70" y="45"/>
                      <a:pt x="70" y="45"/>
                      <a:pt x="71" y="45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3" y="48"/>
                      <a:pt x="73" y="48"/>
                      <a:pt x="73" y="49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3" y="50"/>
                      <a:pt x="73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3"/>
                      <a:pt x="77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9" y="53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3"/>
                      <a:pt x="80" y="53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2" y="53"/>
                      <a:pt x="82" y="53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4"/>
                      <a:pt x="83" y="54"/>
                      <a:pt x="83" y="54"/>
                    </a:cubicBezTo>
                    <a:cubicBezTo>
                      <a:pt x="83" y="54"/>
                      <a:pt x="84" y="54"/>
                      <a:pt x="84" y="54"/>
                    </a:cubicBezTo>
                    <a:cubicBezTo>
                      <a:pt x="84" y="54"/>
                      <a:pt x="84" y="54"/>
                      <a:pt x="84" y="54"/>
                    </a:cubicBezTo>
                    <a:cubicBezTo>
                      <a:pt x="84" y="54"/>
                      <a:pt x="84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6" y="54"/>
                      <a:pt x="86" y="53"/>
                      <a:pt x="86" y="53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53"/>
                      <a:pt x="86" y="53"/>
                      <a:pt x="86" y="52"/>
                    </a:cubicBezTo>
                    <a:cubicBezTo>
                      <a:pt x="86" y="52"/>
                      <a:pt x="86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9" y="52"/>
                      <a:pt x="89" y="52"/>
                      <a:pt x="89" y="52"/>
                    </a:cubicBezTo>
                    <a:cubicBezTo>
                      <a:pt x="89" y="52"/>
                      <a:pt x="89" y="52"/>
                      <a:pt x="89" y="53"/>
                    </a:cubicBezTo>
                    <a:cubicBezTo>
                      <a:pt x="89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2" y="53"/>
                    </a:cubicBezTo>
                    <a:cubicBezTo>
                      <a:pt x="92" y="53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3" y="54"/>
                      <a:pt x="93" y="54"/>
                      <a:pt x="94" y="55"/>
                    </a:cubicBezTo>
                    <a:cubicBezTo>
                      <a:pt x="94" y="55"/>
                      <a:pt x="94" y="55"/>
                      <a:pt x="94" y="56"/>
                    </a:cubicBezTo>
                    <a:cubicBezTo>
                      <a:pt x="94" y="56"/>
                      <a:pt x="94" y="56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3" y="57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60"/>
                      <a:pt x="94" y="60"/>
                    </a:cubicBezTo>
                    <a:cubicBezTo>
                      <a:pt x="94" y="60"/>
                      <a:pt x="94" y="60"/>
                      <a:pt x="94" y="60"/>
                    </a:cubicBezTo>
                    <a:cubicBezTo>
                      <a:pt x="94" y="60"/>
                      <a:pt x="94" y="60"/>
                      <a:pt x="95" y="60"/>
                    </a:cubicBezTo>
                    <a:cubicBezTo>
                      <a:pt x="95" y="60"/>
                      <a:pt x="95" y="61"/>
                      <a:pt x="95" y="61"/>
                    </a:cubicBezTo>
                    <a:cubicBezTo>
                      <a:pt x="95" y="61"/>
                      <a:pt x="95" y="61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7" y="69"/>
                      <a:pt x="97" y="70"/>
                      <a:pt x="97" y="70"/>
                    </a:cubicBezTo>
                    <a:cubicBezTo>
                      <a:pt x="97" y="70"/>
                      <a:pt x="97" y="70"/>
                      <a:pt x="97" y="70"/>
                    </a:cubicBezTo>
                    <a:cubicBezTo>
                      <a:pt x="97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5" y="71"/>
                      <a:pt x="95" y="71"/>
                      <a:pt x="95" y="71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4"/>
                      <a:pt x="95" y="74"/>
                      <a:pt x="94" y="74"/>
                    </a:cubicBezTo>
                    <a:cubicBezTo>
                      <a:pt x="94" y="74"/>
                      <a:pt x="94" y="74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1"/>
                      <a:pt x="94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5" y="87"/>
                      <a:pt x="95" y="87"/>
                    </a:cubicBezTo>
                    <a:cubicBezTo>
                      <a:pt x="95" y="87"/>
                      <a:pt x="95" y="88"/>
                      <a:pt x="95" y="88"/>
                    </a:cubicBezTo>
                    <a:cubicBezTo>
                      <a:pt x="95" y="88"/>
                      <a:pt x="95" y="89"/>
                      <a:pt x="95" y="89"/>
                    </a:cubicBezTo>
                    <a:cubicBezTo>
                      <a:pt x="95" y="89"/>
                      <a:pt x="95" y="89"/>
                      <a:pt x="95" y="89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4" y="90"/>
                      <a:pt x="93" y="90"/>
                      <a:pt x="93" y="90"/>
                    </a:cubicBezTo>
                    <a:cubicBezTo>
                      <a:pt x="93" y="90"/>
                      <a:pt x="93" y="91"/>
                      <a:pt x="93" y="91"/>
                    </a:cubicBezTo>
                    <a:cubicBezTo>
                      <a:pt x="93" y="91"/>
                      <a:pt x="93" y="91"/>
                      <a:pt x="93" y="91"/>
                    </a:cubicBezTo>
                    <a:cubicBezTo>
                      <a:pt x="93" y="91"/>
                      <a:pt x="93" y="92"/>
                      <a:pt x="93" y="92"/>
                    </a:cubicBezTo>
                    <a:cubicBezTo>
                      <a:pt x="94" y="92"/>
                      <a:pt x="94" y="92"/>
                      <a:pt x="94" y="92"/>
                    </a:cubicBezTo>
                    <a:cubicBezTo>
                      <a:pt x="94" y="92"/>
                      <a:pt x="94" y="92"/>
                      <a:pt x="94" y="92"/>
                    </a:cubicBezTo>
                    <a:cubicBezTo>
                      <a:pt x="94" y="92"/>
                      <a:pt x="94" y="92"/>
                      <a:pt x="95" y="92"/>
                    </a:cubicBezTo>
                    <a:cubicBezTo>
                      <a:pt x="95" y="92"/>
                      <a:pt x="95" y="92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7" y="92"/>
                      <a:pt x="98" y="92"/>
                      <a:pt x="98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100" y="91"/>
                      <a:pt x="100" y="91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89"/>
                      <a:pt x="101" y="88"/>
                      <a:pt x="101" y="88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102" y="88"/>
                      <a:pt x="103" y="88"/>
                      <a:pt x="103" y="88"/>
                    </a:cubicBezTo>
                    <a:cubicBezTo>
                      <a:pt x="103" y="88"/>
                      <a:pt x="103" y="88"/>
                      <a:pt x="103" y="88"/>
                    </a:cubicBezTo>
                    <a:cubicBezTo>
                      <a:pt x="103" y="88"/>
                      <a:pt x="103" y="88"/>
                      <a:pt x="104" y="88"/>
                    </a:cubicBezTo>
                    <a:cubicBezTo>
                      <a:pt x="104" y="88"/>
                      <a:pt x="104" y="88"/>
                      <a:pt x="104" y="88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5" y="87"/>
                      <a:pt x="105" y="86"/>
                      <a:pt x="105" y="86"/>
                    </a:cubicBezTo>
                    <a:cubicBezTo>
                      <a:pt x="105" y="86"/>
                      <a:pt x="105" y="86"/>
                      <a:pt x="105" y="86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5" y="85"/>
                      <a:pt x="104" y="85"/>
                      <a:pt x="104" y="85"/>
                    </a:cubicBezTo>
                    <a:cubicBezTo>
                      <a:pt x="104" y="85"/>
                      <a:pt x="104" y="85"/>
                      <a:pt x="104" y="85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84"/>
                      <a:pt x="105" y="84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6" y="83"/>
                      <a:pt x="106" y="83"/>
                      <a:pt x="106" y="83"/>
                    </a:cubicBezTo>
                    <a:cubicBezTo>
                      <a:pt x="106" y="83"/>
                      <a:pt x="107" y="82"/>
                      <a:pt x="107" y="82"/>
                    </a:cubicBezTo>
                    <a:cubicBezTo>
                      <a:pt x="107" y="81"/>
                      <a:pt x="107" y="81"/>
                      <a:pt x="107" y="80"/>
                    </a:cubicBezTo>
                    <a:cubicBezTo>
                      <a:pt x="107" y="80"/>
                      <a:pt x="107" y="80"/>
                      <a:pt x="107" y="80"/>
                    </a:cubicBezTo>
                    <a:cubicBezTo>
                      <a:pt x="107" y="80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8"/>
                      <a:pt x="107" y="78"/>
                    </a:cubicBezTo>
                    <a:cubicBezTo>
                      <a:pt x="107" y="78"/>
                      <a:pt x="108" y="78"/>
                      <a:pt x="108" y="78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9" y="77"/>
                      <a:pt x="109" y="77"/>
                      <a:pt x="109" y="77"/>
                    </a:cubicBezTo>
                    <a:cubicBezTo>
                      <a:pt x="109" y="77"/>
                      <a:pt x="109" y="76"/>
                      <a:pt x="109" y="76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09" y="76"/>
                      <a:pt x="109" y="75"/>
                      <a:pt x="109" y="75"/>
                    </a:cubicBezTo>
                    <a:cubicBezTo>
                      <a:pt x="110" y="75"/>
                      <a:pt x="110" y="74"/>
                      <a:pt x="111" y="74"/>
                    </a:cubicBezTo>
                    <a:cubicBezTo>
                      <a:pt x="111" y="74"/>
                      <a:pt x="111" y="74"/>
                      <a:pt x="111" y="74"/>
                    </a:cubicBezTo>
                    <a:cubicBezTo>
                      <a:pt x="111" y="74"/>
                      <a:pt x="111" y="73"/>
                      <a:pt x="111" y="73"/>
                    </a:cubicBezTo>
                    <a:cubicBezTo>
                      <a:pt x="111" y="73"/>
                      <a:pt x="111" y="72"/>
                      <a:pt x="111" y="72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11" y="71"/>
                      <a:pt x="111" y="71"/>
                      <a:pt x="111" y="70"/>
                    </a:cubicBezTo>
                    <a:cubicBezTo>
                      <a:pt x="111" y="70"/>
                      <a:pt x="111" y="70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7"/>
                      <a:pt x="112" y="66"/>
                      <a:pt x="112" y="65"/>
                    </a:cubicBezTo>
                    <a:cubicBezTo>
                      <a:pt x="112" y="65"/>
                      <a:pt x="112" y="64"/>
                      <a:pt x="112" y="64"/>
                    </a:cubicBezTo>
                    <a:cubicBezTo>
                      <a:pt x="112" y="63"/>
                      <a:pt x="112" y="62"/>
                      <a:pt x="113" y="62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4" y="60"/>
                    </a:cubicBezTo>
                    <a:cubicBezTo>
                      <a:pt x="114" y="60"/>
                      <a:pt x="114" y="60"/>
                      <a:pt x="114" y="60"/>
                    </a:cubicBezTo>
                    <a:cubicBezTo>
                      <a:pt x="114" y="58"/>
                      <a:pt x="114" y="58"/>
                      <a:pt x="114" y="58"/>
                    </a:cubicBezTo>
                    <a:cubicBezTo>
                      <a:pt x="114" y="58"/>
                      <a:pt x="114" y="58"/>
                      <a:pt x="114" y="57"/>
                    </a:cubicBezTo>
                    <a:cubicBezTo>
                      <a:pt x="114" y="57"/>
                      <a:pt x="114" y="57"/>
                      <a:pt x="114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13" y="57"/>
                      <a:pt x="113" y="56"/>
                      <a:pt x="113" y="56"/>
                    </a:cubicBezTo>
                    <a:cubicBezTo>
                      <a:pt x="113" y="56"/>
                      <a:pt x="113" y="56"/>
                      <a:pt x="113" y="56"/>
                    </a:cubicBezTo>
                    <a:cubicBezTo>
                      <a:pt x="113" y="56"/>
                      <a:pt x="113" y="55"/>
                      <a:pt x="114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4" y="49"/>
                      <a:pt x="115" y="49"/>
                      <a:pt x="114" y="49"/>
                    </a:cubicBezTo>
                    <a:cubicBezTo>
                      <a:pt x="114" y="48"/>
                      <a:pt x="113" y="48"/>
                      <a:pt x="113" y="48"/>
                    </a:cubicBezTo>
                    <a:cubicBezTo>
                      <a:pt x="113" y="47"/>
                      <a:pt x="113" y="47"/>
                      <a:pt x="113" y="47"/>
                    </a:cubicBezTo>
                    <a:cubicBezTo>
                      <a:pt x="113" y="46"/>
                      <a:pt x="113" y="46"/>
                      <a:pt x="113" y="46"/>
                    </a:cubicBezTo>
                    <a:cubicBezTo>
                      <a:pt x="113" y="46"/>
                      <a:pt x="112" y="46"/>
                      <a:pt x="112" y="46"/>
                    </a:cubicBezTo>
                    <a:cubicBezTo>
                      <a:pt x="112" y="46"/>
                      <a:pt x="112" y="46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4"/>
                    </a:cubicBezTo>
                    <a:cubicBezTo>
                      <a:pt x="112" y="44"/>
                      <a:pt x="112" y="44"/>
                      <a:pt x="111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1" y="44"/>
                      <a:pt x="111" y="43"/>
                      <a:pt x="111" y="43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3"/>
                      <a:pt x="111" y="42"/>
                      <a:pt x="111" y="42"/>
                    </a:cubicBezTo>
                    <a:cubicBezTo>
                      <a:pt x="111" y="42"/>
                      <a:pt x="110" y="42"/>
                      <a:pt x="110" y="42"/>
                    </a:cubicBezTo>
                    <a:cubicBezTo>
                      <a:pt x="110" y="42"/>
                      <a:pt x="110" y="42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1"/>
                      <a:pt x="109" y="40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8"/>
                      <a:pt x="108" y="38"/>
                      <a:pt x="108" y="38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8" y="37"/>
                      <a:pt x="107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37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4"/>
                      <a:pt x="105" y="34"/>
                      <a:pt x="105" y="33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2"/>
                      <a:pt x="104" y="31"/>
                      <a:pt x="103" y="31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3"/>
                      <a:pt x="105" y="33"/>
                      <a:pt x="105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4"/>
                      <a:pt x="107" y="34"/>
                      <a:pt x="107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7" y="34"/>
                      <a:pt x="107" y="35"/>
                      <a:pt x="107" y="35"/>
                    </a:cubicBezTo>
                    <a:cubicBezTo>
                      <a:pt x="108" y="35"/>
                      <a:pt x="108" y="35"/>
                      <a:pt x="108" y="35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7"/>
                      <a:pt x="108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10" y="39"/>
                      <a:pt x="110" y="39"/>
                      <a:pt x="110" y="39"/>
                    </a:cubicBezTo>
                    <a:cubicBezTo>
                      <a:pt x="110" y="39"/>
                      <a:pt x="110" y="40"/>
                      <a:pt x="110" y="40"/>
                    </a:cubicBezTo>
                    <a:cubicBezTo>
                      <a:pt x="110" y="40"/>
                      <a:pt x="110" y="40"/>
                      <a:pt x="110" y="40"/>
                    </a:cubicBezTo>
                    <a:cubicBezTo>
                      <a:pt x="110" y="40"/>
                      <a:pt x="110" y="40"/>
                      <a:pt x="110" y="40"/>
                    </a:cubicBezTo>
                    <a:cubicBezTo>
                      <a:pt x="110" y="40"/>
                      <a:pt x="110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3"/>
                      <a:pt x="111" y="43"/>
                    </a:cubicBezTo>
                    <a:cubicBezTo>
                      <a:pt x="112" y="43"/>
                      <a:pt x="112" y="43"/>
                      <a:pt x="112" y="44"/>
                    </a:cubicBezTo>
                    <a:cubicBezTo>
                      <a:pt x="113" y="44"/>
                      <a:pt x="113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13" y="42"/>
                      <a:pt x="112" y="41"/>
                      <a:pt x="112" y="39"/>
                    </a:cubicBezTo>
                    <a:cubicBezTo>
                      <a:pt x="112" y="38"/>
                      <a:pt x="112" y="38"/>
                      <a:pt x="112" y="37"/>
                    </a:cubicBezTo>
                    <a:close/>
                    <a:moveTo>
                      <a:pt x="79" y="5"/>
                    </a:moveTo>
                    <a:cubicBezTo>
                      <a:pt x="79" y="5"/>
                      <a:pt x="78" y="5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78" y="7"/>
                      <a:pt x="79" y="7"/>
                      <a:pt x="79" y="7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9" y="7"/>
                      <a:pt x="79" y="8"/>
                      <a:pt x="79" y="8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9"/>
                      <a:pt x="81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1" y="7"/>
                    </a:cubicBezTo>
                    <a:cubicBezTo>
                      <a:pt x="81" y="7"/>
                      <a:pt x="81" y="7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79" y="5"/>
                      <a:pt x="79" y="5"/>
                      <a:pt x="79" y="5"/>
                    </a:cubicBezTo>
                    <a:close/>
                    <a:moveTo>
                      <a:pt x="75" y="5"/>
                    </a:move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9"/>
                      <a:pt x="74" y="9"/>
                    </a:cubicBezTo>
                    <a:cubicBezTo>
                      <a:pt x="74" y="9"/>
                      <a:pt x="75" y="9"/>
                      <a:pt x="75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7" y="9"/>
                      <a:pt x="77" y="9"/>
                      <a:pt x="77" y="8"/>
                    </a:cubicBezTo>
                    <a:cubicBezTo>
                      <a:pt x="78" y="8"/>
                      <a:pt x="78" y="8"/>
                      <a:pt x="78" y="7"/>
                    </a:cubicBezTo>
                    <a:cubicBezTo>
                      <a:pt x="78" y="7"/>
                      <a:pt x="78" y="7"/>
                      <a:pt x="77" y="7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8" y="6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3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lose/>
                    <a:moveTo>
                      <a:pt x="112" y="77"/>
                    </a:moveTo>
                    <a:cubicBezTo>
                      <a:pt x="113" y="76"/>
                      <a:pt x="113" y="75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2" y="73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2" y="74"/>
                      <a:pt x="112" y="74"/>
                      <a:pt x="111" y="74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11" y="75"/>
                      <a:pt x="110" y="76"/>
                      <a:pt x="110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0" y="76"/>
                      <a:pt x="110" y="77"/>
                      <a:pt x="110" y="77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109" y="78"/>
                      <a:pt x="109" y="78"/>
                      <a:pt x="109" y="79"/>
                    </a:cubicBezTo>
                    <a:cubicBezTo>
                      <a:pt x="109" y="79"/>
                      <a:pt x="109" y="79"/>
                      <a:pt x="109" y="79"/>
                    </a:cubicBezTo>
                    <a:cubicBezTo>
                      <a:pt x="109" y="79"/>
                      <a:pt x="109" y="79"/>
                      <a:pt x="109" y="79"/>
                    </a:cubicBezTo>
                    <a:cubicBezTo>
                      <a:pt x="109" y="79"/>
                      <a:pt x="109" y="80"/>
                      <a:pt x="109" y="81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10" y="82"/>
                      <a:pt x="111" y="81"/>
                      <a:pt x="111" y="81"/>
                    </a:cubicBezTo>
                    <a:cubicBezTo>
                      <a:pt x="111" y="81"/>
                      <a:pt x="111" y="80"/>
                      <a:pt x="111" y="80"/>
                    </a:cubicBezTo>
                    <a:cubicBezTo>
                      <a:pt x="111" y="80"/>
                      <a:pt x="111" y="80"/>
                      <a:pt x="111" y="80"/>
                    </a:cubicBezTo>
                    <a:cubicBezTo>
                      <a:pt x="111" y="80"/>
                      <a:pt x="111" y="80"/>
                      <a:pt x="111" y="79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11" y="79"/>
                      <a:pt x="111" y="79"/>
                      <a:pt x="111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1" y="78"/>
                      <a:pt x="112" y="78"/>
                      <a:pt x="112" y="78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8" name="矩形 87"/>
            <p:cNvSpPr/>
            <p:nvPr/>
          </p:nvSpPr>
          <p:spPr>
            <a:xfrm>
              <a:off x="10956875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05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sp>
        <p:nvSpPr>
          <p:cNvPr id="91" name="TextBox 90"/>
          <p:cNvSpPr txBox="1"/>
          <p:nvPr userDrawn="1"/>
        </p:nvSpPr>
        <p:spPr>
          <a:xfrm>
            <a:off x="398518" y="47688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粗黑_GBK" pitchFamily="2" charset="-122"/>
                <a:ea typeface="方正兰亭粗黑_GBK" pitchFamily="2" charset="-122"/>
              </a:rPr>
              <a:t>项目成果展示</a:t>
            </a:r>
          </a:p>
        </p:txBody>
      </p:sp>
    </p:spTree>
    <p:extLst>
      <p:ext uri="{BB962C8B-B14F-4D97-AF65-F5344CB8AC3E}">
        <p14:creationId xmlns:p14="http://schemas.microsoft.com/office/powerpoint/2010/main" val="2050180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四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 userDrawn="1"/>
        </p:nvSpPr>
        <p:spPr>
          <a:xfrm>
            <a:off x="0" y="1198956"/>
            <a:ext cx="12189600" cy="154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itchFamily="34" charset="-122"/>
            </a:endParaRPr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6956347" y="285728"/>
            <a:ext cx="996247" cy="1000132"/>
            <a:chOff x="6170529" y="285728"/>
            <a:chExt cx="996247" cy="1000132"/>
          </a:xfrm>
        </p:grpSpPr>
        <p:grpSp>
          <p:nvGrpSpPr>
            <p:cNvPr id="35" name="组合 31"/>
            <p:cNvGrpSpPr/>
            <p:nvPr/>
          </p:nvGrpSpPr>
          <p:grpSpPr>
            <a:xfrm>
              <a:off x="6369792" y="285728"/>
              <a:ext cx="597720" cy="597720"/>
              <a:chOff x="6501056" y="1873013"/>
              <a:chExt cx="696763" cy="696763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6501056" y="1873013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38" name="组合 113"/>
              <p:cNvGrpSpPr>
                <a:grpSpLocks noChangeAspect="1"/>
              </p:cNvGrpSpPr>
              <p:nvPr/>
            </p:nvGrpSpPr>
            <p:grpSpPr>
              <a:xfrm>
                <a:off x="6616022" y="1996255"/>
                <a:ext cx="466830" cy="450242"/>
                <a:chOff x="7019925" y="5499100"/>
                <a:chExt cx="312738" cy="301626"/>
              </a:xfrm>
              <a:solidFill>
                <a:srgbClr val="BBBE2C"/>
              </a:solidFill>
            </p:grpSpPr>
            <p:sp>
              <p:nvSpPr>
                <p:cNvPr id="39" name="Freeform 252"/>
                <p:cNvSpPr>
                  <a:spLocks/>
                </p:cNvSpPr>
                <p:nvPr/>
              </p:nvSpPr>
              <p:spPr bwMode="auto">
                <a:xfrm>
                  <a:off x="7069138" y="5567363"/>
                  <a:ext cx="214313" cy="233363"/>
                </a:xfrm>
                <a:custGeom>
                  <a:avLst/>
                  <a:gdLst>
                    <a:gd name="T0" fmla="*/ 0 w 57"/>
                    <a:gd name="T1" fmla="*/ 26 h 62"/>
                    <a:gd name="T2" fmla="*/ 0 w 57"/>
                    <a:gd name="T3" fmla="*/ 59 h 62"/>
                    <a:gd name="T4" fmla="*/ 2 w 57"/>
                    <a:gd name="T5" fmla="*/ 62 h 62"/>
                    <a:gd name="T6" fmla="*/ 4 w 57"/>
                    <a:gd name="T7" fmla="*/ 62 h 62"/>
                    <a:gd name="T8" fmla="*/ 19 w 57"/>
                    <a:gd name="T9" fmla="*/ 62 h 62"/>
                    <a:gd name="T10" fmla="*/ 21 w 57"/>
                    <a:gd name="T11" fmla="*/ 62 h 62"/>
                    <a:gd name="T12" fmla="*/ 21 w 57"/>
                    <a:gd name="T13" fmla="*/ 61 h 62"/>
                    <a:gd name="T14" fmla="*/ 21 w 57"/>
                    <a:gd name="T15" fmla="*/ 45 h 62"/>
                    <a:gd name="T16" fmla="*/ 36 w 57"/>
                    <a:gd name="T17" fmla="*/ 45 h 62"/>
                    <a:gd name="T18" fmla="*/ 36 w 57"/>
                    <a:gd name="T19" fmla="*/ 61 h 62"/>
                    <a:gd name="T20" fmla="*/ 37 w 57"/>
                    <a:gd name="T21" fmla="*/ 62 h 62"/>
                    <a:gd name="T22" fmla="*/ 38 w 57"/>
                    <a:gd name="T23" fmla="*/ 62 h 62"/>
                    <a:gd name="T24" fmla="*/ 53 w 57"/>
                    <a:gd name="T25" fmla="*/ 62 h 62"/>
                    <a:gd name="T26" fmla="*/ 56 w 57"/>
                    <a:gd name="T27" fmla="*/ 62 h 62"/>
                    <a:gd name="T28" fmla="*/ 57 w 57"/>
                    <a:gd name="T29" fmla="*/ 59 h 62"/>
                    <a:gd name="T30" fmla="*/ 57 w 57"/>
                    <a:gd name="T31" fmla="*/ 26 h 62"/>
                    <a:gd name="T32" fmla="*/ 29 w 57"/>
                    <a:gd name="T33" fmla="*/ 0 h 62"/>
                    <a:gd name="T34" fmla="*/ 0 w 57"/>
                    <a:gd name="T35" fmla="*/ 26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7" h="62">
                      <a:moveTo>
                        <a:pt x="0" y="26"/>
                      </a:move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61"/>
                        <a:pt x="1" y="62"/>
                        <a:pt x="2" y="62"/>
                      </a:cubicBezTo>
                      <a:cubicBezTo>
                        <a:pt x="3" y="62"/>
                        <a:pt x="3" y="62"/>
                        <a:pt x="4" y="62"/>
                      </a:cubicBezTo>
                      <a:cubicBezTo>
                        <a:pt x="19" y="62"/>
                        <a:pt x="19" y="62"/>
                        <a:pt x="19" y="62"/>
                      </a:cubicBezTo>
                      <a:cubicBezTo>
                        <a:pt x="20" y="62"/>
                        <a:pt x="20" y="62"/>
                        <a:pt x="21" y="62"/>
                      </a:cubicBezTo>
                      <a:cubicBezTo>
                        <a:pt x="21" y="62"/>
                        <a:pt x="21" y="61"/>
                        <a:pt x="21" y="61"/>
                      </a:cubicBezTo>
                      <a:cubicBezTo>
                        <a:pt x="21" y="45"/>
                        <a:pt x="21" y="45"/>
                        <a:pt x="21" y="45"/>
                      </a:cubicBezTo>
                      <a:cubicBezTo>
                        <a:pt x="36" y="45"/>
                        <a:pt x="36" y="45"/>
                        <a:pt x="36" y="45"/>
                      </a:cubicBezTo>
                      <a:cubicBezTo>
                        <a:pt x="36" y="61"/>
                        <a:pt x="36" y="61"/>
                        <a:pt x="36" y="61"/>
                      </a:cubicBezTo>
                      <a:cubicBezTo>
                        <a:pt x="36" y="61"/>
                        <a:pt x="37" y="62"/>
                        <a:pt x="37" y="62"/>
                      </a:cubicBezTo>
                      <a:cubicBezTo>
                        <a:pt x="37" y="62"/>
                        <a:pt x="38" y="62"/>
                        <a:pt x="38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4" y="62"/>
                        <a:pt x="55" y="62"/>
                        <a:pt x="56" y="62"/>
                      </a:cubicBezTo>
                      <a:cubicBezTo>
                        <a:pt x="56" y="62"/>
                        <a:pt x="57" y="61"/>
                        <a:pt x="57" y="59"/>
                      </a:cubicBezTo>
                      <a:cubicBezTo>
                        <a:pt x="57" y="26"/>
                        <a:pt x="57" y="26"/>
                        <a:pt x="57" y="26"/>
                      </a:cubicBezTo>
                      <a:cubicBezTo>
                        <a:pt x="29" y="0"/>
                        <a:pt x="29" y="0"/>
                        <a:pt x="29" y="0"/>
                      </a:cubicBez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008B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25"/>
                </a:p>
              </p:txBody>
            </p:sp>
            <p:sp>
              <p:nvSpPr>
                <p:cNvPr id="40" name="Freeform 253"/>
                <p:cNvSpPr>
                  <a:spLocks/>
                </p:cNvSpPr>
                <p:nvPr/>
              </p:nvSpPr>
              <p:spPr bwMode="auto">
                <a:xfrm>
                  <a:off x="7019925" y="5499100"/>
                  <a:ext cx="312738" cy="169863"/>
                </a:xfrm>
                <a:custGeom>
                  <a:avLst/>
                  <a:gdLst>
                    <a:gd name="T0" fmla="*/ 81 w 83"/>
                    <a:gd name="T1" fmla="*/ 35 h 45"/>
                    <a:gd name="T2" fmla="*/ 68 w 83"/>
                    <a:gd name="T3" fmla="*/ 23 h 45"/>
                    <a:gd name="T4" fmla="*/ 68 w 83"/>
                    <a:gd name="T5" fmla="*/ 4 h 45"/>
                    <a:gd name="T6" fmla="*/ 66 w 83"/>
                    <a:gd name="T7" fmla="*/ 2 h 45"/>
                    <a:gd name="T8" fmla="*/ 61 w 83"/>
                    <a:gd name="T9" fmla="*/ 2 h 45"/>
                    <a:gd name="T10" fmla="*/ 59 w 83"/>
                    <a:gd name="T11" fmla="*/ 4 h 45"/>
                    <a:gd name="T12" fmla="*/ 59 w 83"/>
                    <a:gd name="T13" fmla="*/ 15 h 45"/>
                    <a:gd name="T14" fmla="*/ 45 w 83"/>
                    <a:gd name="T15" fmla="*/ 2 h 45"/>
                    <a:gd name="T16" fmla="*/ 38 w 83"/>
                    <a:gd name="T17" fmla="*/ 2 h 45"/>
                    <a:gd name="T18" fmla="*/ 2 w 83"/>
                    <a:gd name="T19" fmla="*/ 35 h 45"/>
                    <a:gd name="T20" fmla="*/ 2 w 83"/>
                    <a:gd name="T21" fmla="*/ 43 h 45"/>
                    <a:gd name="T22" fmla="*/ 6 w 83"/>
                    <a:gd name="T23" fmla="*/ 44 h 45"/>
                    <a:gd name="T24" fmla="*/ 10 w 83"/>
                    <a:gd name="T25" fmla="*/ 43 h 45"/>
                    <a:gd name="T26" fmla="*/ 42 w 83"/>
                    <a:gd name="T27" fmla="*/ 13 h 45"/>
                    <a:gd name="T28" fmla="*/ 74 w 83"/>
                    <a:gd name="T29" fmla="*/ 43 h 45"/>
                    <a:gd name="T30" fmla="*/ 81 w 83"/>
                    <a:gd name="T31" fmla="*/ 43 h 45"/>
                    <a:gd name="T32" fmla="*/ 81 w 83"/>
                    <a:gd name="T33" fmla="*/ 3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3" h="45">
                      <a:moveTo>
                        <a:pt x="81" y="35"/>
                      </a:moveTo>
                      <a:cubicBezTo>
                        <a:pt x="68" y="23"/>
                        <a:pt x="68" y="23"/>
                        <a:pt x="68" y="23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3"/>
                        <a:pt x="67" y="2"/>
                        <a:pt x="66" y="2"/>
                      </a:cubicBezTo>
                      <a:cubicBezTo>
                        <a:pt x="61" y="2"/>
                        <a:pt x="61" y="2"/>
                        <a:pt x="61" y="2"/>
                      </a:cubicBezTo>
                      <a:cubicBezTo>
                        <a:pt x="60" y="2"/>
                        <a:pt x="59" y="3"/>
                        <a:pt x="59" y="4"/>
                      </a:cubicBezTo>
                      <a:cubicBezTo>
                        <a:pt x="59" y="15"/>
                        <a:pt x="59" y="15"/>
                        <a:pt x="59" y="15"/>
                      </a:cubicBezTo>
                      <a:cubicBezTo>
                        <a:pt x="45" y="2"/>
                        <a:pt x="45" y="2"/>
                        <a:pt x="45" y="2"/>
                      </a:cubicBezTo>
                      <a:cubicBezTo>
                        <a:pt x="43" y="0"/>
                        <a:pt x="40" y="0"/>
                        <a:pt x="38" y="2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0" y="37"/>
                        <a:pt x="0" y="40"/>
                        <a:pt x="2" y="43"/>
                      </a:cubicBezTo>
                      <a:cubicBezTo>
                        <a:pt x="3" y="44"/>
                        <a:pt x="5" y="44"/>
                        <a:pt x="6" y="44"/>
                      </a:cubicBezTo>
                      <a:cubicBezTo>
                        <a:pt x="7" y="44"/>
                        <a:pt x="9" y="44"/>
                        <a:pt x="10" y="4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74" y="43"/>
                        <a:pt x="74" y="43"/>
                        <a:pt x="74" y="43"/>
                      </a:cubicBezTo>
                      <a:cubicBezTo>
                        <a:pt x="76" y="45"/>
                        <a:pt x="80" y="45"/>
                        <a:pt x="81" y="43"/>
                      </a:cubicBezTo>
                      <a:cubicBezTo>
                        <a:pt x="83" y="40"/>
                        <a:pt x="83" y="37"/>
                        <a:pt x="81" y="35"/>
                      </a:cubicBezTo>
                      <a:close/>
                    </a:path>
                  </a:pathLst>
                </a:custGeom>
                <a:solidFill>
                  <a:srgbClr val="008B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25"/>
                </a:p>
              </p:txBody>
            </p:sp>
          </p:grpSp>
        </p:grpSp>
        <p:sp>
          <p:nvSpPr>
            <p:cNvPr id="36" name="矩形 35"/>
            <p:cNvSpPr/>
            <p:nvPr/>
          </p:nvSpPr>
          <p:spPr>
            <a:xfrm>
              <a:off x="6170529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01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41" name="组合 40"/>
          <p:cNvGrpSpPr/>
          <p:nvPr userDrawn="1"/>
        </p:nvGrpSpPr>
        <p:grpSpPr>
          <a:xfrm>
            <a:off x="7956479" y="285728"/>
            <a:ext cx="996247" cy="1000132"/>
            <a:chOff x="7367116" y="285728"/>
            <a:chExt cx="996247" cy="1000132"/>
          </a:xfrm>
        </p:grpSpPr>
        <p:grpSp>
          <p:nvGrpSpPr>
            <p:cNvPr id="42" name="组合 36"/>
            <p:cNvGrpSpPr/>
            <p:nvPr/>
          </p:nvGrpSpPr>
          <p:grpSpPr>
            <a:xfrm>
              <a:off x="7566379" y="285728"/>
              <a:ext cx="597720" cy="597720"/>
              <a:chOff x="6501056" y="2921024"/>
              <a:chExt cx="696763" cy="696763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6501056" y="2921024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45" name="组合 118"/>
              <p:cNvGrpSpPr>
                <a:grpSpLocks noChangeAspect="1"/>
              </p:cNvGrpSpPr>
              <p:nvPr/>
            </p:nvGrpSpPr>
            <p:grpSpPr>
              <a:xfrm>
                <a:off x="6636672" y="3066937"/>
                <a:ext cx="455384" cy="390650"/>
                <a:chOff x="5084763" y="971550"/>
                <a:chExt cx="323850" cy="277813"/>
              </a:xfrm>
              <a:solidFill>
                <a:srgbClr val="4ABAB5"/>
              </a:solidFill>
            </p:grpSpPr>
            <p:sp>
              <p:nvSpPr>
                <p:cNvPr id="46" name="Freeform 301"/>
                <p:cNvSpPr>
                  <a:spLocks noEditPoints="1"/>
                </p:cNvSpPr>
                <p:nvPr/>
              </p:nvSpPr>
              <p:spPr bwMode="auto">
                <a:xfrm>
                  <a:off x="5191125" y="1031875"/>
                  <a:ext cx="217488" cy="217488"/>
                </a:xfrm>
                <a:custGeom>
                  <a:avLst/>
                  <a:gdLst>
                    <a:gd name="T0" fmla="*/ 6 w 58"/>
                    <a:gd name="T1" fmla="*/ 14 h 58"/>
                    <a:gd name="T2" fmla="*/ 7 w 58"/>
                    <a:gd name="T3" fmla="*/ 19 h 58"/>
                    <a:gd name="T4" fmla="*/ 4 w 58"/>
                    <a:gd name="T5" fmla="*/ 20 h 58"/>
                    <a:gd name="T6" fmla="*/ 0 w 58"/>
                    <a:gd name="T7" fmla="*/ 23 h 58"/>
                    <a:gd name="T8" fmla="*/ 2 w 58"/>
                    <a:gd name="T9" fmla="*/ 27 h 58"/>
                    <a:gd name="T10" fmla="*/ 5 w 58"/>
                    <a:gd name="T11" fmla="*/ 31 h 58"/>
                    <a:gd name="T12" fmla="*/ 2 w 58"/>
                    <a:gd name="T13" fmla="*/ 34 h 58"/>
                    <a:gd name="T14" fmla="*/ 1 w 58"/>
                    <a:gd name="T15" fmla="*/ 38 h 58"/>
                    <a:gd name="T16" fmla="*/ 5 w 58"/>
                    <a:gd name="T17" fmla="*/ 41 h 58"/>
                    <a:gd name="T18" fmla="*/ 8 w 58"/>
                    <a:gd name="T19" fmla="*/ 42 h 58"/>
                    <a:gd name="T20" fmla="*/ 8 w 58"/>
                    <a:gd name="T21" fmla="*/ 46 h 58"/>
                    <a:gd name="T22" fmla="*/ 9 w 58"/>
                    <a:gd name="T23" fmla="*/ 51 h 58"/>
                    <a:gd name="T24" fmla="*/ 14 w 58"/>
                    <a:gd name="T25" fmla="*/ 51 h 58"/>
                    <a:gd name="T26" fmla="*/ 18 w 58"/>
                    <a:gd name="T27" fmla="*/ 51 h 58"/>
                    <a:gd name="T28" fmla="*/ 19 w 58"/>
                    <a:gd name="T29" fmla="*/ 54 h 58"/>
                    <a:gd name="T30" fmla="*/ 22 w 58"/>
                    <a:gd name="T31" fmla="*/ 58 h 58"/>
                    <a:gd name="T32" fmla="*/ 27 w 58"/>
                    <a:gd name="T33" fmla="*/ 56 h 58"/>
                    <a:gd name="T34" fmla="*/ 31 w 58"/>
                    <a:gd name="T35" fmla="*/ 53 h 58"/>
                    <a:gd name="T36" fmla="*/ 33 w 58"/>
                    <a:gd name="T37" fmla="*/ 56 h 58"/>
                    <a:gd name="T38" fmla="*/ 38 w 58"/>
                    <a:gd name="T39" fmla="*/ 57 h 58"/>
                    <a:gd name="T40" fmla="*/ 40 w 58"/>
                    <a:gd name="T41" fmla="*/ 53 h 58"/>
                    <a:gd name="T42" fmla="*/ 42 w 58"/>
                    <a:gd name="T43" fmla="*/ 49 h 58"/>
                    <a:gd name="T44" fmla="*/ 46 w 58"/>
                    <a:gd name="T45" fmla="*/ 50 h 58"/>
                    <a:gd name="T46" fmla="*/ 50 w 58"/>
                    <a:gd name="T47" fmla="*/ 49 h 58"/>
                    <a:gd name="T48" fmla="*/ 51 w 58"/>
                    <a:gd name="T49" fmla="*/ 44 h 58"/>
                    <a:gd name="T50" fmla="*/ 50 w 58"/>
                    <a:gd name="T51" fmla="*/ 40 h 58"/>
                    <a:gd name="T52" fmla="*/ 54 w 58"/>
                    <a:gd name="T53" fmla="*/ 39 h 58"/>
                    <a:gd name="T54" fmla="*/ 57 w 58"/>
                    <a:gd name="T55" fmla="*/ 35 h 58"/>
                    <a:gd name="T56" fmla="*/ 55 w 58"/>
                    <a:gd name="T57" fmla="*/ 31 h 58"/>
                    <a:gd name="T58" fmla="*/ 52 w 58"/>
                    <a:gd name="T59" fmla="*/ 27 h 58"/>
                    <a:gd name="T60" fmla="*/ 55 w 58"/>
                    <a:gd name="T61" fmla="*/ 25 h 58"/>
                    <a:gd name="T62" fmla="*/ 56 w 58"/>
                    <a:gd name="T63" fmla="*/ 20 h 58"/>
                    <a:gd name="T64" fmla="*/ 53 w 58"/>
                    <a:gd name="T65" fmla="*/ 18 h 58"/>
                    <a:gd name="T66" fmla="*/ 48 w 58"/>
                    <a:gd name="T67" fmla="*/ 16 h 58"/>
                    <a:gd name="T68" fmla="*/ 49 w 58"/>
                    <a:gd name="T69" fmla="*/ 12 h 58"/>
                    <a:gd name="T70" fmla="*/ 48 w 58"/>
                    <a:gd name="T71" fmla="*/ 8 h 58"/>
                    <a:gd name="T72" fmla="*/ 44 w 58"/>
                    <a:gd name="T73" fmla="*/ 7 h 58"/>
                    <a:gd name="T74" fmla="*/ 39 w 58"/>
                    <a:gd name="T75" fmla="*/ 8 h 58"/>
                    <a:gd name="T76" fmla="*/ 38 w 58"/>
                    <a:gd name="T77" fmla="*/ 4 h 58"/>
                    <a:gd name="T78" fmla="*/ 35 w 58"/>
                    <a:gd name="T79" fmla="*/ 1 h 58"/>
                    <a:gd name="T80" fmla="*/ 30 w 58"/>
                    <a:gd name="T81" fmla="*/ 3 h 58"/>
                    <a:gd name="T82" fmla="*/ 27 w 58"/>
                    <a:gd name="T83" fmla="*/ 5 h 58"/>
                    <a:gd name="T84" fmla="*/ 24 w 58"/>
                    <a:gd name="T85" fmla="*/ 3 h 58"/>
                    <a:gd name="T86" fmla="*/ 20 w 58"/>
                    <a:gd name="T87" fmla="*/ 1 h 58"/>
                    <a:gd name="T88" fmla="*/ 17 w 58"/>
                    <a:gd name="T89" fmla="*/ 5 h 58"/>
                    <a:gd name="T90" fmla="*/ 15 w 58"/>
                    <a:gd name="T91" fmla="*/ 10 h 58"/>
                    <a:gd name="T92" fmla="*/ 12 w 58"/>
                    <a:gd name="T93" fmla="*/ 9 h 58"/>
                    <a:gd name="T94" fmla="*/ 7 w 58"/>
                    <a:gd name="T95" fmla="*/ 10 h 58"/>
                    <a:gd name="T96" fmla="*/ 6 w 58"/>
                    <a:gd name="T97" fmla="*/ 14 h 58"/>
                    <a:gd name="T98" fmla="*/ 23 w 58"/>
                    <a:gd name="T99" fmla="*/ 13 h 58"/>
                    <a:gd name="T100" fmla="*/ 45 w 58"/>
                    <a:gd name="T101" fmla="*/ 24 h 58"/>
                    <a:gd name="T102" fmla="*/ 34 w 58"/>
                    <a:gd name="T103" fmla="*/ 45 h 58"/>
                    <a:gd name="T104" fmla="*/ 13 w 58"/>
                    <a:gd name="T105" fmla="*/ 34 h 58"/>
                    <a:gd name="T106" fmla="*/ 23 w 58"/>
                    <a:gd name="T107" fmla="*/ 1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8" h="58">
                      <a:moveTo>
                        <a:pt x="6" y="14"/>
                      </a:moveTo>
                      <a:cubicBezTo>
                        <a:pt x="8" y="15"/>
                        <a:pt x="7" y="18"/>
                        <a:pt x="7" y="19"/>
                      </a:cubicBezTo>
                      <a:cubicBezTo>
                        <a:pt x="7" y="20"/>
                        <a:pt x="5" y="20"/>
                        <a:pt x="4" y="20"/>
                      </a:cubicBezTo>
                      <a:cubicBezTo>
                        <a:pt x="2" y="20"/>
                        <a:pt x="0" y="21"/>
                        <a:pt x="0" y="23"/>
                      </a:cubicBezTo>
                      <a:cubicBezTo>
                        <a:pt x="0" y="25"/>
                        <a:pt x="0" y="27"/>
                        <a:pt x="2" y="27"/>
                      </a:cubicBezTo>
                      <a:cubicBezTo>
                        <a:pt x="3" y="28"/>
                        <a:pt x="5" y="30"/>
                        <a:pt x="5" y="31"/>
                      </a:cubicBezTo>
                      <a:cubicBezTo>
                        <a:pt x="5" y="32"/>
                        <a:pt x="4" y="33"/>
                        <a:pt x="2" y="34"/>
                      </a:cubicBezTo>
                      <a:cubicBezTo>
                        <a:pt x="1" y="34"/>
                        <a:pt x="0" y="36"/>
                        <a:pt x="1" y="38"/>
                      </a:cubicBezTo>
                      <a:cubicBezTo>
                        <a:pt x="1" y="40"/>
                        <a:pt x="3" y="42"/>
                        <a:pt x="5" y="41"/>
                      </a:cubicBezTo>
                      <a:cubicBezTo>
                        <a:pt x="6" y="41"/>
                        <a:pt x="8" y="41"/>
                        <a:pt x="8" y="42"/>
                      </a:cubicBezTo>
                      <a:cubicBezTo>
                        <a:pt x="9" y="42"/>
                        <a:pt x="9" y="45"/>
                        <a:pt x="8" y="46"/>
                      </a:cubicBezTo>
                      <a:cubicBezTo>
                        <a:pt x="7" y="47"/>
                        <a:pt x="7" y="50"/>
                        <a:pt x="9" y="51"/>
                      </a:cubicBezTo>
                      <a:cubicBezTo>
                        <a:pt x="11" y="52"/>
                        <a:pt x="13" y="53"/>
                        <a:pt x="14" y="51"/>
                      </a:cubicBezTo>
                      <a:cubicBezTo>
                        <a:pt x="15" y="50"/>
                        <a:pt x="18" y="51"/>
                        <a:pt x="18" y="51"/>
                      </a:cubicBezTo>
                      <a:cubicBezTo>
                        <a:pt x="19" y="51"/>
                        <a:pt x="20" y="53"/>
                        <a:pt x="19" y="54"/>
                      </a:cubicBezTo>
                      <a:cubicBezTo>
                        <a:pt x="19" y="56"/>
                        <a:pt x="20" y="57"/>
                        <a:pt x="22" y="58"/>
                      </a:cubicBezTo>
                      <a:cubicBezTo>
                        <a:pt x="25" y="58"/>
                        <a:pt x="26" y="57"/>
                        <a:pt x="27" y="56"/>
                      </a:cubicBezTo>
                      <a:cubicBezTo>
                        <a:pt x="27" y="54"/>
                        <a:pt x="30" y="53"/>
                        <a:pt x="31" y="53"/>
                      </a:cubicBezTo>
                      <a:cubicBezTo>
                        <a:pt x="31" y="53"/>
                        <a:pt x="33" y="54"/>
                        <a:pt x="33" y="56"/>
                      </a:cubicBezTo>
                      <a:cubicBezTo>
                        <a:pt x="34" y="57"/>
                        <a:pt x="36" y="58"/>
                        <a:pt x="38" y="57"/>
                      </a:cubicBezTo>
                      <a:cubicBezTo>
                        <a:pt x="40" y="57"/>
                        <a:pt x="41" y="55"/>
                        <a:pt x="40" y="53"/>
                      </a:cubicBezTo>
                      <a:cubicBezTo>
                        <a:pt x="40" y="52"/>
                        <a:pt x="42" y="49"/>
                        <a:pt x="42" y="49"/>
                      </a:cubicBezTo>
                      <a:cubicBezTo>
                        <a:pt x="43" y="48"/>
                        <a:pt x="44" y="49"/>
                        <a:pt x="46" y="50"/>
                      </a:cubicBezTo>
                      <a:cubicBezTo>
                        <a:pt x="47" y="51"/>
                        <a:pt x="49" y="51"/>
                        <a:pt x="50" y="49"/>
                      </a:cubicBezTo>
                      <a:cubicBezTo>
                        <a:pt x="52" y="47"/>
                        <a:pt x="52" y="45"/>
                        <a:pt x="51" y="44"/>
                      </a:cubicBezTo>
                      <a:cubicBezTo>
                        <a:pt x="50" y="43"/>
                        <a:pt x="50" y="40"/>
                        <a:pt x="50" y="40"/>
                      </a:cubicBezTo>
                      <a:cubicBezTo>
                        <a:pt x="51" y="39"/>
                        <a:pt x="52" y="38"/>
                        <a:pt x="54" y="39"/>
                      </a:cubicBezTo>
                      <a:cubicBezTo>
                        <a:pt x="55" y="39"/>
                        <a:pt x="57" y="38"/>
                        <a:pt x="57" y="35"/>
                      </a:cubicBezTo>
                      <a:cubicBezTo>
                        <a:pt x="58" y="33"/>
                        <a:pt x="57" y="31"/>
                        <a:pt x="55" y="31"/>
                      </a:cubicBezTo>
                      <a:cubicBezTo>
                        <a:pt x="54" y="31"/>
                        <a:pt x="53" y="28"/>
                        <a:pt x="52" y="27"/>
                      </a:cubicBezTo>
                      <a:cubicBezTo>
                        <a:pt x="52" y="26"/>
                        <a:pt x="54" y="25"/>
                        <a:pt x="55" y="25"/>
                      </a:cubicBezTo>
                      <a:cubicBezTo>
                        <a:pt x="56" y="24"/>
                        <a:pt x="57" y="22"/>
                        <a:pt x="56" y="20"/>
                      </a:cubicBezTo>
                      <a:cubicBezTo>
                        <a:pt x="56" y="18"/>
                        <a:pt x="54" y="17"/>
                        <a:pt x="53" y="18"/>
                      </a:cubicBezTo>
                      <a:cubicBezTo>
                        <a:pt x="51" y="18"/>
                        <a:pt x="49" y="16"/>
                        <a:pt x="48" y="16"/>
                      </a:cubicBezTo>
                      <a:cubicBezTo>
                        <a:pt x="48" y="15"/>
                        <a:pt x="48" y="13"/>
                        <a:pt x="49" y="12"/>
                      </a:cubicBezTo>
                      <a:cubicBezTo>
                        <a:pt x="50" y="11"/>
                        <a:pt x="50" y="9"/>
                        <a:pt x="48" y="8"/>
                      </a:cubicBezTo>
                      <a:cubicBezTo>
                        <a:pt x="47" y="6"/>
                        <a:pt x="45" y="6"/>
                        <a:pt x="44" y="7"/>
                      </a:cubicBezTo>
                      <a:cubicBezTo>
                        <a:pt x="42" y="8"/>
                        <a:pt x="40" y="8"/>
                        <a:pt x="39" y="8"/>
                      </a:cubicBezTo>
                      <a:cubicBezTo>
                        <a:pt x="38" y="7"/>
                        <a:pt x="38" y="6"/>
                        <a:pt x="38" y="4"/>
                      </a:cubicBezTo>
                      <a:cubicBezTo>
                        <a:pt x="38" y="3"/>
                        <a:pt x="37" y="1"/>
                        <a:pt x="35" y="1"/>
                      </a:cubicBezTo>
                      <a:cubicBezTo>
                        <a:pt x="33" y="0"/>
                        <a:pt x="31" y="1"/>
                        <a:pt x="30" y="3"/>
                      </a:cubicBezTo>
                      <a:cubicBezTo>
                        <a:pt x="30" y="4"/>
                        <a:pt x="28" y="5"/>
                        <a:pt x="27" y="5"/>
                      </a:cubicBezTo>
                      <a:cubicBezTo>
                        <a:pt x="26" y="6"/>
                        <a:pt x="25" y="4"/>
                        <a:pt x="24" y="3"/>
                      </a:cubicBezTo>
                      <a:cubicBezTo>
                        <a:pt x="24" y="1"/>
                        <a:pt x="22" y="1"/>
                        <a:pt x="20" y="1"/>
                      </a:cubicBezTo>
                      <a:cubicBezTo>
                        <a:pt x="18" y="2"/>
                        <a:pt x="16" y="4"/>
                        <a:pt x="17" y="5"/>
                      </a:cubicBezTo>
                      <a:cubicBezTo>
                        <a:pt x="17" y="7"/>
                        <a:pt x="16" y="9"/>
                        <a:pt x="15" y="10"/>
                      </a:cubicBezTo>
                      <a:cubicBezTo>
                        <a:pt x="14" y="10"/>
                        <a:pt x="13" y="10"/>
                        <a:pt x="12" y="9"/>
                      </a:cubicBezTo>
                      <a:cubicBezTo>
                        <a:pt x="10" y="8"/>
                        <a:pt x="8" y="8"/>
                        <a:pt x="7" y="10"/>
                      </a:cubicBezTo>
                      <a:cubicBezTo>
                        <a:pt x="6" y="11"/>
                        <a:pt x="5" y="13"/>
                        <a:pt x="6" y="14"/>
                      </a:cubicBezTo>
                      <a:close/>
                      <a:moveTo>
                        <a:pt x="23" y="13"/>
                      </a:moveTo>
                      <a:cubicBezTo>
                        <a:pt x="32" y="10"/>
                        <a:pt x="42" y="15"/>
                        <a:pt x="45" y="24"/>
                      </a:cubicBezTo>
                      <a:cubicBezTo>
                        <a:pt x="47" y="33"/>
                        <a:pt x="43" y="42"/>
                        <a:pt x="34" y="45"/>
                      </a:cubicBezTo>
                      <a:cubicBezTo>
                        <a:pt x="25" y="48"/>
                        <a:pt x="15" y="43"/>
                        <a:pt x="13" y="34"/>
                      </a:cubicBezTo>
                      <a:cubicBezTo>
                        <a:pt x="10" y="26"/>
                        <a:pt x="15" y="16"/>
                        <a:pt x="23" y="13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25"/>
                </a:p>
              </p:txBody>
            </p:sp>
            <p:sp>
              <p:nvSpPr>
                <p:cNvPr id="47" name="Freeform 302"/>
                <p:cNvSpPr>
                  <a:spLocks noEditPoints="1"/>
                </p:cNvSpPr>
                <p:nvPr/>
              </p:nvSpPr>
              <p:spPr bwMode="auto">
                <a:xfrm>
                  <a:off x="5084763" y="971550"/>
                  <a:ext cx="139700" cy="139700"/>
                </a:xfrm>
                <a:custGeom>
                  <a:avLst/>
                  <a:gdLst>
                    <a:gd name="T0" fmla="*/ 4 w 37"/>
                    <a:gd name="T1" fmla="*/ 9 h 37"/>
                    <a:gd name="T2" fmla="*/ 5 w 37"/>
                    <a:gd name="T3" fmla="*/ 12 h 37"/>
                    <a:gd name="T4" fmla="*/ 2 w 37"/>
                    <a:gd name="T5" fmla="*/ 12 h 37"/>
                    <a:gd name="T6" fmla="*/ 0 w 37"/>
                    <a:gd name="T7" fmla="*/ 14 h 37"/>
                    <a:gd name="T8" fmla="*/ 1 w 37"/>
                    <a:gd name="T9" fmla="*/ 17 h 37"/>
                    <a:gd name="T10" fmla="*/ 3 w 37"/>
                    <a:gd name="T11" fmla="*/ 20 h 37"/>
                    <a:gd name="T12" fmla="*/ 2 w 37"/>
                    <a:gd name="T13" fmla="*/ 21 h 37"/>
                    <a:gd name="T14" fmla="*/ 1 w 37"/>
                    <a:gd name="T15" fmla="*/ 24 h 37"/>
                    <a:gd name="T16" fmla="*/ 3 w 37"/>
                    <a:gd name="T17" fmla="*/ 26 h 37"/>
                    <a:gd name="T18" fmla="*/ 5 w 37"/>
                    <a:gd name="T19" fmla="*/ 26 h 37"/>
                    <a:gd name="T20" fmla="*/ 5 w 37"/>
                    <a:gd name="T21" fmla="*/ 29 h 37"/>
                    <a:gd name="T22" fmla="*/ 6 w 37"/>
                    <a:gd name="T23" fmla="*/ 32 h 37"/>
                    <a:gd name="T24" fmla="*/ 9 w 37"/>
                    <a:gd name="T25" fmla="*/ 33 h 37"/>
                    <a:gd name="T26" fmla="*/ 12 w 37"/>
                    <a:gd name="T27" fmla="*/ 32 h 37"/>
                    <a:gd name="T28" fmla="*/ 12 w 37"/>
                    <a:gd name="T29" fmla="*/ 34 h 37"/>
                    <a:gd name="T30" fmla="*/ 15 w 37"/>
                    <a:gd name="T31" fmla="*/ 37 h 37"/>
                    <a:gd name="T32" fmla="*/ 17 w 37"/>
                    <a:gd name="T33" fmla="*/ 35 h 37"/>
                    <a:gd name="T34" fmla="*/ 20 w 37"/>
                    <a:gd name="T35" fmla="*/ 34 h 37"/>
                    <a:gd name="T36" fmla="*/ 21 w 37"/>
                    <a:gd name="T37" fmla="*/ 35 h 37"/>
                    <a:gd name="T38" fmla="*/ 24 w 37"/>
                    <a:gd name="T39" fmla="*/ 36 h 37"/>
                    <a:gd name="T40" fmla="*/ 26 w 37"/>
                    <a:gd name="T41" fmla="*/ 34 h 37"/>
                    <a:gd name="T42" fmla="*/ 27 w 37"/>
                    <a:gd name="T43" fmla="*/ 31 h 37"/>
                    <a:gd name="T44" fmla="*/ 29 w 37"/>
                    <a:gd name="T45" fmla="*/ 32 h 37"/>
                    <a:gd name="T46" fmla="*/ 32 w 37"/>
                    <a:gd name="T47" fmla="*/ 31 h 37"/>
                    <a:gd name="T48" fmla="*/ 33 w 37"/>
                    <a:gd name="T49" fmla="*/ 28 h 37"/>
                    <a:gd name="T50" fmla="*/ 32 w 37"/>
                    <a:gd name="T51" fmla="*/ 25 h 37"/>
                    <a:gd name="T52" fmla="*/ 35 w 37"/>
                    <a:gd name="T53" fmla="*/ 24 h 37"/>
                    <a:gd name="T54" fmla="*/ 37 w 37"/>
                    <a:gd name="T55" fmla="*/ 22 h 37"/>
                    <a:gd name="T56" fmla="*/ 36 w 37"/>
                    <a:gd name="T57" fmla="*/ 19 h 37"/>
                    <a:gd name="T58" fmla="*/ 34 w 37"/>
                    <a:gd name="T59" fmla="*/ 17 h 37"/>
                    <a:gd name="T60" fmla="*/ 35 w 37"/>
                    <a:gd name="T61" fmla="*/ 15 h 37"/>
                    <a:gd name="T62" fmla="*/ 36 w 37"/>
                    <a:gd name="T63" fmla="*/ 12 h 37"/>
                    <a:gd name="T64" fmla="*/ 34 w 37"/>
                    <a:gd name="T65" fmla="*/ 11 h 37"/>
                    <a:gd name="T66" fmla="*/ 31 w 37"/>
                    <a:gd name="T67" fmla="*/ 9 h 37"/>
                    <a:gd name="T68" fmla="*/ 32 w 37"/>
                    <a:gd name="T69" fmla="*/ 7 h 37"/>
                    <a:gd name="T70" fmla="*/ 31 w 37"/>
                    <a:gd name="T71" fmla="*/ 4 h 37"/>
                    <a:gd name="T72" fmla="*/ 28 w 37"/>
                    <a:gd name="T73" fmla="*/ 4 h 37"/>
                    <a:gd name="T74" fmla="*/ 25 w 37"/>
                    <a:gd name="T75" fmla="*/ 4 h 37"/>
                    <a:gd name="T76" fmla="*/ 25 w 37"/>
                    <a:gd name="T77" fmla="*/ 2 h 37"/>
                    <a:gd name="T78" fmla="*/ 22 w 37"/>
                    <a:gd name="T79" fmla="*/ 0 h 37"/>
                    <a:gd name="T80" fmla="*/ 20 w 37"/>
                    <a:gd name="T81" fmla="*/ 1 h 37"/>
                    <a:gd name="T82" fmla="*/ 17 w 37"/>
                    <a:gd name="T83" fmla="*/ 3 h 37"/>
                    <a:gd name="T84" fmla="*/ 16 w 37"/>
                    <a:gd name="T85" fmla="*/ 1 h 37"/>
                    <a:gd name="T86" fmla="*/ 13 w 37"/>
                    <a:gd name="T87" fmla="*/ 0 h 37"/>
                    <a:gd name="T88" fmla="*/ 11 w 37"/>
                    <a:gd name="T89" fmla="*/ 3 h 37"/>
                    <a:gd name="T90" fmla="*/ 10 w 37"/>
                    <a:gd name="T91" fmla="*/ 6 h 37"/>
                    <a:gd name="T92" fmla="*/ 8 w 37"/>
                    <a:gd name="T93" fmla="*/ 5 h 37"/>
                    <a:gd name="T94" fmla="*/ 5 w 37"/>
                    <a:gd name="T95" fmla="*/ 6 h 37"/>
                    <a:gd name="T96" fmla="*/ 4 w 37"/>
                    <a:gd name="T97" fmla="*/ 9 h 37"/>
                    <a:gd name="T98" fmla="*/ 15 w 37"/>
                    <a:gd name="T99" fmla="*/ 8 h 37"/>
                    <a:gd name="T100" fmla="*/ 29 w 37"/>
                    <a:gd name="T101" fmla="*/ 15 h 37"/>
                    <a:gd name="T102" fmla="*/ 22 w 37"/>
                    <a:gd name="T103" fmla="*/ 29 h 37"/>
                    <a:gd name="T104" fmla="*/ 8 w 37"/>
                    <a:gd name="T105" fmla="*/ 22 h 37"/>
                    <a:gd name="T106" fmla="*/ 15 w 37"/>
                    <a:gd name="T107" fmla="*/ 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7" h="37">
                      <a:moveTo>
                        <a:pt x="4" y="9"/>
                      </a:moveTo>
                      <a:cubicBezTo>
                        <a:pt x="5" y="9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2" y="12"/>
                      </a:cubicBezTo>
                      <a:cubicBezTo>
                        <a:pt x="1" y="12"/>
                        <a:pt x="0" y="13"/>
                        <a:pt x="0" y="14"/>
                      </a:cubicBezTo>
                      <a:cubicBezTo>
                        <a:pt x="0" y="16"/>
                        <a:pt x="0" y="17"/>
                        <a:pt x="1" y="17"/>
                      </a:cubicBezTo>
                      <a:cubicBezTo>
                        <a:pt x="2" y="17"/>
                        <a:pt x="3" y="19"/>
                        <a:pt x="3" y="20"/>
                      </a:cubicBezTo>
                      <a:cubicBezTo>
                        <a:pt x="3" y="20"/>
                        <a:pt x="2" y="21"/>
                        <a:pt x="2" y="21"/>
                      </a:cubicBezTo>
                      <a:cubicBezTo>
                        <a:pt x="1" y="21"/>
                        <a:pt x="0" y="23"/>
                        <a:pt x="1" y="24"/>
                      </a:cubicBezTo>
                      <a:cubicBezTo>
                        <a:pt x="1" y="25"/>
                        <a:pt x="2" y="26"/>
                        <a:pt x="3" y="26"/>
                      </a:cubicBezTo>
                      <a:cubicBezTo>
                        <a:pt x="4" y="26"/>
                        <a:pt x="5" y="26"/>
                        <a:pt x="5" y="26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5" y="30"/>
                        <a:pt x="5" y="31"/>
                        <a:pt x="6" y="32"/>
                      </a:cubicBezTo>
                      <a:cubicBezTo>
                        <a:pt x="7" y="33"/>
                        <a:pt x="8" y="33"/>
                        <a:pt x="9" y="33"/>
                      </a:cubicBezTo>
                      <a:cubicBezTo>
                        <a:pt x="10" y="32"/>
                        <a:pt x="11" y="32"/>
                        <a:pt x="12" y="32"/>
                      </a:cubicBezTo>
                      <a:cubicBezTo>
                        <a:pt x="12" y="32"/>
                        <a:pt x="13" y="33"/>
                        <a:pt x="12" y="34"/>
                      </a:cubicBezTo>
                      <a:cubicBezTo>
                        <a:pt x="12" y="35"/>
                        <a:pt x="13" y="36"/>
                        <a:pt x="15" y="37"/>
                      </a:cubicBezTo>
                      <a:cubicBezTo>
                        <a:pt x="16" y="37"/>
                        <a:pt x="17" y="36"/>
                        <a:pt x="17" y="35"/>
                      </a:cubicBezTo>
                      <a:cubicBezTo>
                        <a:pt x="18" y="34"/>
                        <a:pt x="19" y="34"/>
                        <a:pt x="20" y="34"/>
                      </a:cubicBezTo>
                      <a:cubicBezTo>
                        <a:pt x="20" y="34"/>
                        <a:pt x="21" y="34"/>
                        <a:pt x="21" y="35"/>
                      </a:cubicBezTo>
                      <a:cubicBezTo>
                        <a:pt x="22" y="36"/>
                        <a:pt x="23" y="37"/>
                        <a:pt x="24" y="36"/>
                      </a:cubicBezTo>
                      <a:cubicBezTo>
                        <a:pt x="26" y="36"/>
                        <a:pt x="26" y="35"/>
                        <a:pt x="26" y="34"/>
                      </a:cubicBezTo>
                      <a:cubicBezTo>
                        <a:pt x="26" y="33"/>
                        <a:pt x="27" y="31"/>
                        <a:pt x="27" y="31"/>
                      </a:cubicBezTo>
                      <a:cubicBezTo>
                        <a:pt x="28" y="31"/>
                        <a:pt x="29" y="31"/>
                        <a:pt x="29" y="32"/>
                      </a:cubicBezTo>
                      <a:cubicBezTo>
                        <a:pt x="30" y="32"/>
                        <a:pt x="32" y="32"/>
                        <a:pt x="32" y="31"/>
                      </a:cubicBezTo>
                      <a:cubicBezTo>
                        <a:pt x="33" y="30"/>
                        <a:pt x="34" y="28"/>
                        <a:pt x="33" y="28"/>
                      </a:cubicBezTo>
                      <a:cubicBezTo>
                        <a:pt x="32" y="27"/>
                        <a:pt x="32" y="25"/>
                        <a:pt x="32" y="25"/>
                      </a:cubicBezTo>
                      <a:cubicBezTo>
                        <a:pt x="33" y="24"/>
                        <a:pt x="34" y="24"/>
                        <a:pt x="35" y="24"/>
                      </a:cubicBezTo>
                      <a:cubicBezTo>
                        <a:pt x="36" y="24"/>
                        <a:pt x="37" y="24"/>
                        <a:pt x="37" y="22"/>
                      </a:cubicBezTo>
                      <a:cubicBezTo>
                        <a:pt x="37" y="21"/>
                        <a:pt x="37" y="20"/>
                        <a:pt x="36" y="19"/>
                      </a:cubicBezTo>
                      <a:cubicBezTo>
                        <a:pt x="35" y="19"/>
                        <a:pt x="34" y="18"/>
                        <a:pt x="34" y="17"/>
                      </a:cubicBezTo>
                      <a:cubicBezTo>
                        <a:pt x="34" y="16"/>
                        <a:pt x="35" y="16"/>
                        <a:pt x="35" y="15"/>
                      </a:cubicBezTo>
                      <a:cubicBezTo>
                        <a:pt x="36" y="15"/>
                        <a:pt x="37" y="14"/>
                        <a:pt x="36" y="12"/>
                      </a:cubicBezTo>
                      <a:cubicBezTo>
                        <a:pt x="36" y="11"/>
                        <a:pt x="35" y="10"/>
                        <a:pt x="34" y="11"/>
                      </a:cubicBezTo>
                      <a:cubicBezTo>
                        <a:pt x="33" y="11"/>
                        <a:pt x="31" y="10"/>
                        <a:pt x="31" y="9"/>
                      </a:cubicBezTo>
                      <a:cubicBezTo>
                        <a:pt x="31" y="9"/>
                        <a:pt x="31" y="8"/>
                        <a:pt x="32" y="7"/>
                      </a:cubicBezTo>
                      <a:cubicBezTo>
                        <a:pt x="32" y="7"/>
                        <a:pt x="32" y="5"/>
                        <a:pt x="31" y="4"/>
                      </a:cubicBezTo>
                      <a:cubicBezTo>
                        <a:pt x="30" y="3"/>
                        <a:pt x="29" y="3"/>
                        <a:pt x="28" y="4"/>
                      </a:cubicBezTo>
                      <a:cubicBezTo>
                        <a:pt x="27" y="5"/>
                        <a:pt x="26" y="5"/>
                        <a:pt x="25" y="4"/>
                      </a:cubicBezTo>
                      <a:cubicBezTo>
                        <a:pt x="25" y="4"/>
                        <a:pt x="24" y="3"/>
                        <a:pt x="25" y="2"/>
                      </a:cubicBezTo>
                      <a:cubicBezTo>
                        <a:pt x="25" y="1"/>
                        <a:pt x="24" y="0"/>
                        <a:pt x="22" y="0"/>
                      </a:cubicBezTo>
                      <a:cubicBezTo>
                        <a:pt x="21" y="0"/>
                        <a:pt x="20" y="0"/>
                        <a:pt x="20" y="1"/>
                      </a:cubicBezTo>
                      <a:cubicBezTo>
                        <a:pt x="19" y="2"/>
                        <a:pt x="18" y="3"/>
                        <a:pt x="17" y="3"/>
                      </a:cubicBezTo>
                      <a:cubicBezTo>
                        <a:pt x="17" y="3"/>
                        <a:pt x="16" y="2"/>
                        <a:pt x="16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1"/>
                        <a:pt x="11" y="2"/>
                        <a:pt x="11" y="3"/>
                      </a:cubicBezTo>
                      <a:cubicBezTo>
                        <a:pt x="11" y="4"/>
                        <a:pt x="10" y="5"/>
                        <a:pt x="10" y="6"/>
                      </a:cubicBezTo>
                      <a:cubicBezTo>
                        <a:pt x="9" y="6"/>
                        <a:pt x="8" y="6"/>
                        <a:pt x="8" y="5"/>
                      </a:cubicBezTo>
                      <a:cubicBezTo>
                        <a:pt x="7" y="4"/>
                        <a:pt x="5" y="5"/>
                        <a:pt x="5" y="6"/>
                      </a:cubicBezTo>
                      <a:cubicBezTo>
                        <a:pt x="4" y="7"/>
                        <a:pt x="3" y="8"/>
                        <a:pt x="4" y="9"/>
                      </a:cubicBezTo>
                      <a:close/>
                      <a:moveTo>
                        <a:pt x="15" y="8"/>
                      </a:moveTo>
                      <a:cubicBezTo>
                        <a:pt x="21" y="6"/>
                        <a:pt x="27" y="9"/>
                        <a:pt x="29" y="15"/>
                      </a:cubicBezTo>
                      <a:cubicBezTo>
                        <a:pt x="31" y="21"/>
                        <a:pt x="27" y="27"/>
                        <a:pt x="22" y="29"/>
                      </a:cubicBezTo>
                      <a:cubicBezTo>
                        <a:pt x="16" y="30"/>
                        <a:pt x="10" y="27"/>
                        <a:pt x="8" y="22"/>
                      </a:cubicBezTo>
                      <a:cubicBezTo>
                        <a:pt x="6" y="16"/>
                        <a:pt x="10" y="10"/>
                        <a:pt x="15" y="8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25"/>
                </a:p>
              </p:txBody>
            </p:sp>
            <p:sp>
              <p:nvSpPr>
                <p:cNvPr id="48" name="Freeform 303"/>
                <p:cNvSpPr>
                  <a:spLocks noEditPoints="1"/>
                </p:cNvSpPr>
                <p:nvPr/>
              </p:nvSpPr>
              <p:spPr bwMode="auto">
                <a:xfrm>
                  <a:off x="5084763" y="1111250"/>
                  <a:ext cx="109538" cy="104775"/>
                </a:xfrm>
                <a:custGeom>
                  <a:avLst/>
                  <a:gdLst>
                    <a:gd name="T0" fmla="*/ 3 w 29"/>
                    <a:gd name="T1" fmla="*/ 7 h 28"/>
                    <a:gd name="T2" fmla="*/ 4 w 29"/>
                    <a:gd name="T3" fmla="*/ 9 h 28"/>
                    <a:gd name="T4" fmla="*/ 2 w 29"/>
                    <a:gd name="T5" fmla="*/ 9 h 28"/>
                    <a:gd name="T6" fmla="*/ 0 w 29"/>
                    <a:gd name="T7" fmla="*/ 11 h 28"/>
                    <a:gd name="T8" fmla="*/ 1 w 29"/>
                    <a:gd name="T9" fmla="*/ 13 h 28"/>
                    <a:gd name="T10" fmla="*/ 3 w 29"/>
                    <a:gd name="T11" fmla="*/ 15 h 28"/>
                    <a:gd name="T12" fmla="*/ 1 w 29"/>
                    <a:gd name="T13" fmla="*/ 16 h 28"/>
                    <a:gd name="T14" fmla="*/ 1 w 29"/>
                    <a:gd name="T15" fmla="*/ 19 h 28"/>
                    <a:gd name="T16" fmla="*/ 3 w 29"/>
                    <a:gd name="T17" fmla="*/ 20 h 28"/>
                    <a:gd name="T18" fmla="*/ 4 w 29"/>
                    <a:gd name="T19" fmla="*/ 20 h 28"/>
                    <a:gd name="T20" fmla="*/ 4 w 29"/>
                    <a:gd name="T21" fmla="*/ 23 h 28"/>
                    <a:gd name="T22" fmla="*/ 5 w 29"/>
                    <a:gd name="T23" fmla="*/ 25 h 28"/>
                    <a:gd name="T24" fmla="*/ 7 w 29"/>
                    <a:gd name="T25" fmla="*/ 25 h 28"/>
                    <a:gd name="T26" fmla="*/ 9 w 29"/>
                    <a:gd name="T27" fmla="*/ 25 h 28"/>
                    <a:gd name="T28" fmla="*/ 10 w 29"/>
                    <a:gd name="T29" fmla="*/ 27 h 28"/>
                    <a:gd name="T30" fmla="*/ 11 w 29"/>
                    <a:gd name="T31" fmla="*/ 28 h 28"/>
                    <a:gd name="T32" fmla="*/ 13 w 29"/>
                    <a:gd name="T33" fmla="*/ 27 h 28"/>
                    <a:gd name="T34" fmla="*/ 15 w 29"/>
                    <a:gd name="T35" fmla="*/ 26 h 28"/>
                    <a:gd name="T36" fmla="*/ 17 w 29"/>
                    <a:gd name="T37" fmla="*/ 27 h 28"/>
                    <a:gd name="T38" fmla="*/ 19 w 29"/>
                    <a:gd name="T39" fmla="*/ 28 h 28"/>
                    <a:gd name="T40" fmla="*/ 20 w 29"/>
                    <a:gd name="T41" fmla="*/ 26 h 28"/>
                    <a:gd name="T42" fmla="*/ 21 w 29"/>
                    <a:gd name="T43" fmla="*/ 24 h 28"/>
                    <a:gd name="T44" fmla="*/ 23 w 29"/>
                    <a:gd name="T45" fmla="*/ 24 h 28"/>
                    <a:gd name="T46" fmla="*/ 25 w 29"/>
                    <a:gd name="T47" fmla="*/ 24 h 28"/>
                    <a:gd name="T48" fmla="*/ 25 w 29"/>
                    <a:gd name="T49" fmla="*/ 21 h 28"/>
                    <a:gd name="T50" fmla="*/ 25 w 29"/>
                    <a:gd name="T51" fmla="*/ 19 h 28"/>
                    <a:gd name="T52" fmla="*/ 27 w 29"/>
                    <a:gd name="T53" fmla="*/ 19 h 28"/>
                    <a:gd name="T54" fmla="*/ 29 w 29"/>
                    <a:gd name="T55" fmla="*/ 17 h 28"/>
                    <a:gd name="T56" fmla="*/ 28 w 29"/>
                    <a:gd name="T57" fmla="*/ 15 h 28"/>
                    <a:gd name="T58" fmla="*/ 26 w 29"/>
                    <a:gd name="T59" fmla="*/ 13 h 28"/>
                    <a:gd name="T60" fmla="*/ 27 w 29"/>
                    <a:gd name="T61" fmla="*/ 12 h 28"/>
                    <a:gd name="T62" fmla="*/ 28 w 29"/>
                    <a:gd name="T63" fmla="*/ 10 h 28"/>
                    <a:gd name="T64" fmla="*/ 26 w 29"/>
                    <a:gd name="T65" fmla="*/ 8 h 28"/>
                    <a:gd name="T66" fmla="*/ 24 w 29"/>
                    <a:gd name="T67" fmla="*/ 7 h 28"/>
                    <a:gd name="T68" fmla="*/ 25 w 29"/>
                    <a:gd name="T69" fmla="*/ 6 h 28"/>
                    <a:gd name="T70" fmla="*/ 24 w 29"/>
                    <a:gd name="T71" fmla="*/ 3 h 28"/>
                    <a:gd name="T72" fmla="*/ 22 w 29"/>
                    <a:gd name="T73" fmla="*/ 3 h 28"/>
                    <a:gd name="T74" fmla="*/ 19 w 29"/>
                    <a:gd name="T75" fmla="*/ 3 h 28"/>
                    <a:gd name="T76" fmla="*/ 19 w 29"/>
                    <a:gd name="T77" fmla="*/ 2 h 28"/>
                    <a:gd name="T78" fmla="*/ 17 w 29"/>
                    <a:gd name="T79" fmla="*/ 0 h 28"/>
                    <a:gd name="T80" fmla="*/ 15 w 29"/>
                    <a:gd name="T81" fmla="*/ 1 h 28"/>
                    <a:gd name="T82" fmla="*/ 13 w 29"/>
                    <a:gd name="T83" fmla="*/ 2 h 28"/>
                    <a:gd name="T84" fmla="*/ 12 w 29"/>
                    <a:gd name="T85" fmla="*/ 1 h 28"/>
                    <a:gd name="T86" fmla="*/ 10 w 29"/>
                    <a:gd name="T87" fmla="*/ 0 h 28"/>
                    <a:gd name="T88" fmla="*/ 9 w 29"/>
                    <a:gd name="T89" fmla="*/ 2 h 28"/>
                    <a:gd name="T90" fmla="*/ 8 w 29"/>
                    <a:gd name="T91" fmla="*/ 4 h 28"/>
                    <a:gd name="T92" fmla="*/ 6 w 29"/>
                    <a:gd name="T93" fmla="*/ 4 h 28"/>
                    <a:gd name="T94" fmla="*/ 4 w 29"/>
                    <a:gd name="T95" fmla="*/ 4 h 28"/>
                    <a:gd name="T96" fmla="*/ 3 w 29"/>
                    <a:gd name="T97" fmla="*/ 7 h 28"/>
                    <a:gd name="T98" fmla="*/ 12 w 29"/>
                    <a:gd name="T99" fmla="*/ 6 h 28"/>
                    <a:gd name="T100" fmla="*/ 22 w 29"/>
                    <a:gd name="T101" fmla="*/ 12 h 28"/>
                    <a:gd name="T102" fmla="*/ 17 w 29"/>
                    <a:gd name="T103" fmla="*/ 22 h 28"/>
                    <a:gd name="T104" fmla="*/ 6 w 29"/>
                    <a:gd name="T105" fmla="*/ 17 h 28"/>
                    <a:gd name="T106" fmla="*/ 12 w 29"/>
                    <a:gd name="T107" fmla="*/ 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9" h="28">
                      <a:moveTo>
                        <a:pt x="3" y="7"/>
                      </a:moveTo>
                      <a:cubicBezTo>
                        <a:pt x="4" y="7"/>
                        <a:pt x="4" y="9"/>
                        <a:pt x="4" y="9"/>
                      </a:cubicBezTo>
                      <a:cubicBezTo>
                        <a:pt x="4" y="9"/>
                        <a:pt x="3" y="10"/>
                        <a:pt x="2" y="9"/>
                      </a:cubicBezTo>
                      <a:cubicBezTo>
                        <a:pt x="1" y="9"/>
                        <a:pt x="0" y="10"/>
                        <a:pt x="0" y="11"/>
                      </a:cubicBezTo>
                      <a:cubicBezTo>
                        <a:pt x="0" y="12"/>
                        <a:pt x="0" y="13"/>
                        <a:pt x="1" y="13"/>
                      </a:cubicBezTo>
                      <a:cubicBezTo>
                        <a:pt x="2" y="13"/>
                        <a:pt x="3" y="15"/>
                        <a:pt x="3" y="15"/>
                      </a:cubicBezTo>
                      <a:cubicBezTo>
                        <a:pt x="3" y="16"/>
                        <a:pt x="2" y="16"/>
                        <a:pt x="1" y="16"/>
                      </a:cubicBezTo>
                      <a:cubicBezTo>
                        <a:pt x="1" y="17"/>
                        <a:pt x="0" y="18"/>
                        <a:pt x="1" y="19"/>
                      </a:cubicBezTo>
                      <a:cubicBezTo>
                        <a:pt x="1" y="20"/>
                        <a:pt x="2" y="20"/>
                        <a:pt x="3" y="20"/>
                      </a:cubicBezTo>
                      <a:cubicBezTo>
                        <a:pt x="3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4" y="23"/>
                      </a:cubicBezTo>
                      <a:cubicBezTo>
                        <a:pt x="4" y="23"/>
                        <a:pt x="4" y="24"/>
                        <a:pt x="5" y="25"/>
                      </a:cubicBezTo>
                      <a:cubicBezTo>
                        <a:pt x="5" y="26"/>
                        <a:pt x="7" y="26"/>
                        <a:pt x="7" y="25"/>
                      </a:cubicBezTo>
                      <a:cubicBezTo>
                        <a:pt x="8" y="25"/>
                        <a:pt x="9" y="25"/>
                        <a:pt x="9" y="25"/>
                      </a:cubicBezTo>
                      <a:cubicBezTo>
                        <a:pt x="10" y="25"/>
                        <a:pt x="10" y="26"/>
                        <a:pt x="10" y="27"/>
                      </a:cubicBezTo>
                      <a:cubicBezTo>
                        <a:pt x="10" y="27"/>
                        <a:pt x="10" y="28"/>
                        <a:pt x="11" y="28"/>
                      </a:cubicBezTo>
                      <a:cubicBezTo>
                        <a:pt x="12" y="28"/>
                        <a:pt x="13" y="28"/>
                        <a:pt x="13" y="27"/>
                      </a:cubicBezTo>
                      <a:cubicBezTo>
                        <a:pt x="14" y="27"/>
                        <a:pt x="15" y="26"/>
                        <a:pt x="15" y="26"/>
                      </a:cubicBezTo>
                      <a:cubicBezTo>
                        <a:pt x="16" y="26"/>
                        <a:pt x="16" y="26"/>
                        <a:pt x="17" y="27"/>
                      </a:cubicBezTo>
                      <a:cubicBezTo>
                        <a:pt x="17" y="28"/>
                        <a:pt x="18" y="28"/>
                        <a:pt x="19" y="28"/>
                      </a:cubicBezTo>
                      <a:cubicBezTo>
                        <a:pt x="20" y="28"/>
                        <a:pt x="20" y="27"/>
                        <a:pt x="20" y="26"/>
                      </a:cubicBezTo>
                      <a:cubicBezTo>
                        <a:pt x="20" y="25"/>
                        <a:pt x="21" y="24"/>
                        <a:pt x="21" y="24"/>
                      </a:cubicBezTo>
                      <a:cubicBezTo>
                        <a:pt x="21" y="24"/>
                        <a:pt x="22" y="24"/>
                        <a:pt x="23" y="24"/>
                      </a:cubicBezTo>
                      <a:cubicBezTo>
                        <a:pt x="23" y="25"/>
                        <a:pt x="24" y="25"/>
                        <a:pt x="25" y="24"/>
                      </a:cubicBezTo>
                      <a:cubicBezTo>
                        <a:pt x="26" y="23"/>
                        <a:pt x="26" y="22"/>
                        <a:pt x="25" y="21"/>
                      </a:cubicBezTo>
                      <a:cubicBezTo>
                        <a:pt x="25" y="21"/>
                        <a:pt x="25" y="20"/>
                        <a:pt x="25" y="19"/>
                      </a:cubicBezTo>
                      <a:cubicBezTo>
                        <a:pt x="25" y="19"/>
                        <a:pt x="26" y="19"/>
                        <a:pt x="27" y="19"/>
                      </a:cubicBezTo>
                      <a:cubicBezTo>
                        <a:pt x="28" y="19"/>
                        <a:pt x="28" y="18"/>
                        <a:pt x="29" y="17"/>
                      </a:cubicBezTo>
                      <a:cubicBezTo>
                        <a:pt x="29" y="16"/>
                        <a:pt x="28" y="15"/>
                        <a:pt x="28" y="15"/>
                      </a:cubicBezTo>
                      <a:cubicBezTo>
                        <a:pt x="27" y="15"/>
                        <a:pt x="26" y="14"/>
                        <a:pt x="26" y="13"/>
                      </a:cubicBezTo>
                      <a:cubicBezTo>
                        <a:pt x="26" y="13"/>
                        <a:pt x="27" y="12"/>
                        <a:pt x="27" y="12"/>
                      </a:cubicBezTo>
                      <a:cubicBezTo>
                        <a:pt x="28" y="12"/>
                        <a:pt x="28" y="11"/>
                        <a:pt x="28" y="10"/>
                      </a:cubicBezTo>
                      <a:cubicBezTo>
                        <a:pt x="28" y="9"/>
                        <a:pt x="27" y="8"/>
                        <a:pt x="26" y="8"/>
                      </a:cubicBezTo>
                      <a:cubicBezTo>
                        <a:pt x="26" y="9"/>
                        <a:pt x="24" y="8"/>
                        <a:pt x="24" y="7"/>
                      </a:cubicBezTo>
                      <a:cubicBezTo>
                        <a:pt x="24" y="7"/>
                        <a:pt x="24" y="6"/>
                        <a:pt x="25" y="6"/>
                      </a:cubicBezTo>
                      <a:cubicBezTo>
                        <a:pt x="25" y="5"/>
                        <a:pt x="25" y="4"/>
                        <a:pt x="24" y="3"/>
                      </a:cubicBezTo>
                      <a:cubicBezTo>
                        <a:pt x="23" y="3"/>
                        <a:pt x="22" y="3"/>
                        <a:pt x="22" y="3"/>
                      </a:cubicBezTo>
                      <a:cubicBezTo>
                        <a:pt x="21" y="4"/>
                        <a:pt x="20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1"/>
                        <a:pt x="18" y="0"/>
                        <a:pt x="17" y="0"/>
                      </a:cubicBezTo>
                      <a:cubicBezTo>
                        <a:pt x="16" y="0"/>
                        <a:pt x="15" y="0"/>
                        <a:pt x="15" y="1"/>
                      </a:cubicBezTo>
                      <a:cubicBezTo>
                        <a:pt x="15" y="2"/>
                        <a:pt x="14" y="2"/>
                        <a:pt x="13" y="2"/>
                      </a:cubicBezTo>
                      <a:cubicBezTo>
                        <a:pt x="13" y="2"/>
                        <a:pt x="12" y="2"/>
                        <a:pt x="12" y="1"/>
                      </a:cubicBez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9" y="1"/>
                        <a:pt x="8" y="2"/>
                        <a:pt x="9" y="2"/>
                      </a:cubicBezTo>
                      <a:cubicBezTo>
                        <a:pt x="9" y="3"/>
                        <a:pt x="8" y="4"/>
                        <a:pt x="8" y="4"/>
                      </a:cubicBezTo>
                      <a:cubicBezTo>
                        <a:pt x="7" y="5"/>
                        <a:pt x="7" y="4"/>
                        <a:pt x="6" y="4"/>
                      </a:cubicBezTo>
                      <a:cubicBezTo>
                        <a:pt x="5" y="3"/>
                        <a:pt x="4" y="4"/>
                        <a:pt x="4" y="4"/>
                      </a:cubicBezTo>
                      <a:cubicBezTo>
                        <a:pt x="3" y="5"/>
                        <a:pt x="3" y="6"/>
                        <a:pt x="3" y="7"/>
                      </a:cubicBezTo>
                      <a:close/>
                      <a:moveTo>
                        <a:pt x="12" y="6"/>
                      </a:moveTo>
                      <a:cubicBezTo>
                        <a:pt x="16" y="5"/>
                        <a:pt x="21" y="7"/>
                        <a:pt x="22" y="12"/>
                      </a:cubicBezTo>
                      <a:cubicBezTo>
                        <a:pt x="24" y="16"/>
                        <a:pt x="21" y="21"/>
                        <a:pt x="17" y="22"/>
                      </a:cubicBezTo>
                      <a:cubicBezTo>
                        <a:pt x="13" y="23"/>
                        <a:pt x="8" y="21"/>
                        <a:pt x="6" y="17"/>
                      </a:cubicBezTo>
                      <a:cubicBezTo>
                        <a:pt x="5" y="12"/>
                        <a:pt x="7" y="8"/>
                        <a:pt x="12" y="6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25"/>
                </a:p>
              </p:txBody>
            </p:sp>
          </p:grpSp>
        </p:grpSp>
        <p:sp>
          <p:nvSpPr>
            <p:cNvPr id="43" name="矩形 42"/>
            <p:cNvSpPr/>
            <p:nvPr/>
          </p:nvSpPr>
          <p:spPr>
            <a:xfrm>
              <a:off x="7367116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02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49" name="组合 48"/>
          <p:cNvGrpSpPr/>
          <p:nvPr userDrawn="1"/>
        </p:nvGrpSpPr>
        <p:grpSpPr>
          <a:xfrm>
            <a:off x="8956611" y="285728"/>
            <a:ext cx="996247" cy="1000132"/>
            <a:chOff x="8563703" y="285728"/>
            <a:chExt cx="996247" cy="1000132"/>
          </a:xfrm>
        </p:grpSpPr>
        <p:grpSp>
          <p:nvGrpSpPr>
            <p:cNvPr id="50" name="组合 55"/>
            <p:cNvGrpSpPr/>
            <p:nvPr/>
          </p:nvGrpSpPr>
          <p:grpSpPr>
            <a:xfrm>
              <a:off x="8762966" y="285728"/>
              <a:ext cx="597720" cy="597720"/>
              <a:chOff x="6494501" y="4230044"/>
              <a:chExt cx="696763" cy="696763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6494501" y="4230044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53" name="任意多边形 52"/>
              <p:cNvSpPr>
                <a:spLocks/>
              </p:cNvSpPr>
              <p:nvPr/>
            </p:nvSpPr>
            <p:spPr bwMode="auto">
              <a:xfrm>
                <a:off x="6609467" y="4389660"/>
                <a:ext cx="488930" cy="374848"/>
              </a:xfrm>
              <a:custGeom>
                <a:avLst/>
                <a:gdLst>
                  <a:gd name="connsiteX0" fmla="*/ 14829 w 563476"/>
                  <a:gd name="connsiteY0" fmla="*/ 416347 h 432000"/>
                  <a:gd name="connsiteX1" fmla="*/ 556062 w 563476"/>
                  <a:gd name="connsiteY1" fmla="*/ 416347 h 432000"/>
                  <a:gd name="connsiteX2" fmla="*/ 563476 w 563476"/>
                  <a:gd name="connsiteY2" fmla="*/ 424174 h 432000"/>
                  <a:gd name="connsiteX3" fmla="*/ 556062 w 563476"/>
                  <a:gd name="connsiteY3" fmla="*/ 432000 h 432000"/>
                  <a:gd name="connsiteX4" fmla="*/ 14829 w 563476"/>
                  <a:gd name="connsiteY4" fmla="*/ 432000 h 432000"/>
                  <a:gd name="connsiteX5" fmla="*/ 0 w 563476"/>
                  <a:gd name="connsiteY5" fmla="*/ 424174 h 432000"/>
                  <a:gd name="connsiteX6" fmla="*/ 14829 w 563476"/>
                  <a:gd name="connsiteY6" fmla="*/ 416347 h 432000"/>
                  <a:gd name="connsiteX7" fmla="*/ 428869 w 563476"/>
                  <a:gd name="connsiteY7" fmla="*/ 200347 h 432000"/>
                  <a:gd name="connsiteX8" fmla="*/ 510260 w 563476"/>
                  <a:gd name="connsiteY8" fmla="*/ 200347 h 432000"/>
                  <a:gd name="connsiteX9" fmla="*/ 510260 w 563476"/>
                  <a:gd name="connsiteY9" fmla="*/ 372521 h 432000"/>
                  <a:gd name="connsiteX10" fmla="*/ 428869 w 563476"/>
                  <a:gd name="connsiteY10" fmla="*/ 372521 h 432000"/>
                  <a:gd name="connsiteX11" fmla="*/ 303652 w 563476"/>
                  <a:gd name="connsiteY11" fmla="*/ 118956 h 432000"/>
                  <a:gd name="connsiteX12" fmla="*/ 385043 w 563476"/>
                  <a:gd name="connsiteY12" fmla="*/ 118956 h 432000"/>
                  <a:gd name="connsiteX13" fmla="*/ 385043 w 563476"/>
                  <a:gd name="connsiteY13" fmla="*/ 372521 h 432000"/>
                  <a:gd name="connsiteX14" fmla="*/ 303652 w 563476"/>
                  <a:gd name="connsiteY14" fmla="*/ 372521 h 432000"/>
                  <a:gd name="connsiteX15" fmla="*/ 72001 w 563476"/>
                  <a:gd name="connsiteY15" fmla="*/ 97044 h 432000"/>
                  <a:gd name="connsiteX16" fmla="*/ 153392 w 563476"/>
                  <a:gd name="connsiteY16" fmla="*/ 97044 h 432000"/>
                  <a:gd name="connsiteX17" fmla="*/ 153392 w 563476"/>
                  <a:gd name="connsiteY17" fmla="*/ 372521 h 432000"/>
                  <a:gd name="connsiteX18" fmla="*/ 72001 w 563476"/>
                  <a:gd name="connsiteY18" fmla="*/ 372521 h 432000"/>
                  <a:gd name="connsiteX19" fmla="*/ 190957 w 563476"/>
                  <a:gd name="connsiteY19" fmla="*/ 0 h 432000"/>
                  <a:gd name="connsiteX20" fmla="*/ 272348 w 563476"/>
                  <a:gd name="connsiteY20" fmla="*/ 0 h 432000"/>
                  <a:gd name="connsiteX21" fmla="*/ 272348 w 563476"/>
                  <a:gd name="connsiteY21" fmla="*/ 372521 h 432000"/>
                  <a:gd name="connsiteX22" fmla="*/ 190957 w 563476"/>
                  <a:gd name="connsiteY22" fmla="*/ 372521 h 4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476" h="432000">
                    <a:moveTo>
                      <a:pt x="14829" y="416347"/>
                    </a:moveTo>
                    <a:cubicBezTo>
                      <a:pt x="556062" y="416347"/>
                      <a:pt x="556062" y="416347"/>
                      <a:pt x="556062" y="416347"/>
                    </a:cubicBezTo>
                    <a:cubicBezTo>
                      <a:pt x="556062" y="416347"/>
                      <a:pt x="563476" y="416347"/>
                      <a:pt x="563476" y="424174"/>
                    </a:cubicBezTo>
                    <a:cubicBezTo>
                      <a:pt x="563476" y="432000"/>
                      <a:pt x="556062" y="432000"/>
                      <a:pt x="556062" y="432000"/>
                    </a:cubicBezTo>
                    <a:lnTo>
                      <a:pt x="14829" y="432000"/>
                    </a:lnTo>
                    <a:cubicBezTo>
                      <a:pt x="7414" y="432000"/>
                      <a:pt x="0" y="432000"/>
                      <a:pt x="0" y="424174"/>
                    </a:cubicBezTo>
                    <a:cubicBezTo>
                      <a:pt x="0" y="416347"/>
                      <a:pt x="7414" y="416347"/>
                      <a:pt x="14829" y="416347"/>
                    </a:cubicBezTo>
                    <a:close/>
                    <a:moveTo>
                      <a:pt x="428869" y="200347"/>
                    </a:moveTo>
                    <a:lnTo>
                      <a:pt x="510260" y="200347"/>
                    </a:lnTo>
                    <a:lnTo>
                      <a:pt x="510260" y="372521"/>
                    </a:lnTo>
                    <a:lnTo>
                      <a:pt x="428869" y="372521"/>
                    </a:lnTo>
                    <a:close/>
                    <a:moveTo>
                      <a:pt x="303652" y="118956"/>
                    </a:moveTo>
                    <a:lnTo>
                      <a:pt x="385043" y="118956"/>
                    </a:lnTo>
                    <a:lnTo>
                      <a:pt x="385043" y="372521"/>
                    </a:lnTo>
                    <a:lnTo>
                      <a:pt x="303652" y="372521"/>
                    </a:lnTo>
                    <a:close/>
                    <a:moveTo>
                      <a:pt x="72001" y="97044"/>
                    </a:moveTo>
                    <a:lnTo>
                      <a:pt x="153392" y="97044"/>
                    </a:lnTo>
                    <a:lnTo>
                      <a:pt x="153392" y="372521"/>
                    </a:lnTo>
                    <a:lnTo>
                      <a:pt x="72001" y="372521"/>
                    </a:lnTo>
                    <a:close/>
                    <a:moveTo>
                      <a:pt x="190957" y="0"/>
                    </a:moveTo>
                    <a:lnTo>
                      <a:pt x="272348" y="0"/>
                    </a:lnTo>
                    <a:lnTo>
                      <a:pt x="272348" y="372521"/>
                    </a:lnTo>
                    <a:lnTo>
                      <a:pt x="190957" y="372521"/>
                    </a:lnTo>
                    <a:close/>
                  </a:path>
                </a:pathLst>
              </a:custGeom>
              <a:solidFill>
                <a:srgbClr val="C1D84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矩形 50"/>
            <p:cNvSpPr/>
            <p:nvPr/>
          </p:nvSpPr>
          <p:spPr>
            <a:xfrm>
              <a:off x="8563703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03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9956743" y="285728"/>
            <a:ext cx="996247" cy="1000132"/>
            <a:chOff x="9760290" y="285728"/>
            <a:chExt cx="996247" cy="1000132"/>
          </a:xfrm>
        </p:grpSpPr>
        <p:grpSp>
          <p:nvGrpSpPr>
            <p:cNvPr id="55" name="组合 43"/>
            <p:cNvGrpSpPr/>
            <p:nvPr userDrawn="1"/>
          </p:nvGrpSpPr>
          <p:grpSpPr>
            <a:xfrm>
              <a:off x="9959552" y="285728"/>
              <a:ext cx="597720" cy="597720"/>
              <a:chOff x="4840168" y="3971584"/>
              <a:chExt cx="522572" cy="522572"/>
            </a:xfrm>
          </p:grpSpPr>
          <p:sp>
            <p:nvSpPr>
              <p:cNvPr id="57" name="椭圆 56"/>
              <p:cNvSpPr/>
              <p:nvPr userDrawn="1"/>
            </p:nvSpPr>
            <p:spPr>
              <a:xfrm>
                <a:off x="4840168" y="3971584"/>
                <a:ext cx="522572" cy="52257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58" name="组合 137"/>
              <p:cNvGrpSpPr/>
              <p:nvPr/>
            </p:nvGrpSpPr>
            <p:grpSpPr>
              <a:xfrm>
                <a:off x="4981491" y="4078658"/>
                <a:ext cx="239931" cy="308418"/>
                <a:chOff x="731016" y="1671338"/>
                <a:chExt cx="366231" cy="470769"/>
              </a:xfrm>
              <a:solidFill>
                <a:srgbClr val="B91F38"/>
              </a:solidFill>
            </p:grpSpPr>
            <p:sp>
              <p:nvSpPr>
                <p:cNvPr id="59" name="Freeform 108"/>
                <p:cNvSpPr>
                  <a:spLocks/>
                </p:cNvSpPr>
                <p:nvPr/>
              </p:nvSpPr>
              <p:spPr bwMode="auto">
                <a:xfrm flipH="1">
                  <a:off x="731016" y="2089492"/>
                  <a:ext cx="51922" cy="52615"/>
                </a:xfrm>
                <a:custGeom>
                  <a:avLst/>
                  <a:gdLst>
                    <a:gd name="T0" fmla="*/ 0 w 32"/>
                    <a:gd name="T1" fmla="*/ 32 h 32"/>
                    <a:gd name="T2" fmla="*/ 16 w 32"/>
                    <a:gd name="T3" fmla="*/ 32 h 32"/>
                    <a:gd name="T4" fmla="*/ 32 w 32"/>
                    <a:gd name="T5" fmla="*/ 16 h 32"/>
                    <a:gd name="T6" fmla="*/ 32 w 32"/>
                    <a:gd name="T7" fmla="*/ 0 h 32"/>
                    <a:gd name="T8" fmla="*/ 0 w 32"/>
                    <a:gd name="T9" fmla="*/ 0 h 32"/>
                    <a:gd name="T10" fmla="*/ 0 w 32"/>
                    <a:gd name="T11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2">
                      <a:moveTo>
                        <a:pt x="0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/>
                    <a:ea typeface="宋体"/>
                  </a:endParaRPr>
                </a:p>
              </p:txBody>
            </p:sp>
            <p:sp>
              <p:nvSpPr>
                <p:cNvPr id="83" name="Freeform 109"/>
                <p:cNvSpPr>
                  <a:spLocks noEditPoints="1"/>
                </p:cNvSpPr>
                <p:nvPr/>
              </p:nvSpPr>
              <p:spPr bwMode="auto">
                <a:xfrm flipH="1">
                  <a:off x="731016" y="1671338"/>
                  <a:ext cx="366231" cy="470769"/>
                </a:xfrm>
                <a:custGeom>
                  <a:avLst/>
                  <a:gdLst>
                    <a:gd name="T0" fmla="*/ 208 w 224"/>
                    <a:gd name="T1" fmla="*/ 0 h 288"/>
                    <a:gd name="T2" fmla="*/ 16 w 224"/>
                    <a:gd name="T3" fmla="*/ 0 h 288"/>
                    <a:gd name="T4" fmla="*/ 0 w 224"/>
                    <a:gd name="T5" fmla="*/ 16 h 288"/>
                    <a:gd name="T6" fmla="*/ 0 w 224"/>
                    <a:gd name="T7" fmla="*/ 272 h 288"/>
                    <a:gd name="T8" fmla="*/ 16 w 224"/>
                    <a:gd name="T9" fmla="*/ 288 h 288"/>
                    <a:gd name="T10" fmla="*/ 176 w 224"/>
                    <a:gd name="T11" fmla="*/ 288 h 288"/>
                    <a:gd name="T12" fmla="*/ 176 w 224"/>
                    <a:gd name="T13" fmla="*/ 144 h 288"/>
                    <a:gd name="T14" fmla="*/ 224 w 224"/>
                    <a:gd name="T15" fmla="*/ 144 h 288"/>
                    <a:gd name="T16" fmla="*/ 224 w 224"/>
                    <a:gd name="T17" fmla="*/ 16 h 288"/>
                    <a:gd name="T18" fmla="*/ 208 w 224"/>
                    <a:gd name="T19" fmla="*/ 0 h 288"/>
                    <a:gd name="T20" fmla="*/ 168 w 224"/>
                    <a:gd name="T21" fmla="*/ 104 h 288"/>
                    <a:gd name="T22" fmla="*/ 56 w 224"/>
                    <a:gd name="T23" fmla="*/ 104 h 288"/>
                    <a:gd name="T24" fmla="*/ 56 w 224"/>
                    <a:gd name="T25" fmla="*/ 88 h 288"/>
                    <a:gd name="T26" fmla="*/ 168 w 224"/>
                    <a:gd name="T27" fmla="*/ 88 h 288"/>
                    <a:gd name="T28" fmla="*/ 168 w 224"/>
                    <a:gd name="T29" fmla="*/ 104 h 288"/>
                    <a:gd name="T30" fmla="*/ 168 w 224"/>
                    <a:gd name="T31" fmla="*/ 72 h 288"/>
                    <a:gd name="T32" fmla="*/ 56 w 224"/>
                    <a:gd name="T33" fmla="*/ 72 h 288"/>
                    <a:gd name="T34" fmla="*/ 56 w 224"/>
                    <a:gd name="T35" fmla="*/ 56 h 288"/>
                    <a:gd name="T36" fmla="*/ 168 w 224"/>
                    <a:gd name="T37" fmla="*/ 56 h 288"/>
                    <a:gd name="T38" fmla="*/ 168 w 224"/>
                    <a:gd name="T39" fmla="*/ 72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24" h="288">
                      <a:moveTo>
                        <a:pt x="208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72"/>
                        <a:pt x="0" y="272"/>
                        <a:pt x="0" y="272"/>
                      </a:cubicBezTo>
                      <a:cubicBezTo>
                        <a:pt x="0" y="281"/>
                        <a:pt x="7" y="288"/>
                        <a:pt x="16" y="288"/>
                      </a:cubicBezTo>
                      <a:cubicBezTo>
                        <a:pt x="176" y="288"/>
                        <a:pt x="176" y="288"/>
                        <a:pt x="176" y="288"/>
                      </a:cubicBezTo>
                      <a:cubicBezTo>
                        <a:pt x="176" y="144"/>
                        <a:pt x="176" y="144"/>
                        <a:pt x="176" y="144"/>
                      </a:cubicBezTo>
                      <a:cubicBezTo>
                        <a:pt x="224" y="144"/>
                        <a:pt x="224" y="144"/>
                        <a:pt x="224" y="144"/>
                      </a:cubicBezTo>
                      <a:cubicBezTo>
                        <a:pt x="224" y="16"/>
                        <a:pt x="224" y="16"/>
                        <a:pt x="224" y="16"/>
                      </a:cubicBezTo>
                      <a:cubicBezTo>
                        <a:pt x="224" y="7"/>
                        <a:pt x="217" y="0"/>
                        <a:pt x="208" y="0"/>
                      </a:cubicBezTo>
                      <a:close/>
                      <a:moveTo>
                        <a:pt x="168" y="104"/>
                      </a:moveTo>
                      <a:cubicBezTo>
                        <a:pt x="56" y="104"/>
                        <a:pt x="56" y="104"/>
                        <a:pt x="56" y="104"/>
                      </a:cubicBezTo>
                      <a:cubicBezTo>
                        <a:pt x="56" y="88"/>
                        <a:pt x="56" y="88"/>
                        <a:pt x="56" y="88"/>
                      </a:cubicBezTo>
                      <a:cubicBezTo>
                        <a:pt x="168" y="88"/>
                        <a:pt x="168" y="88"/>
                        <a:pt x="168" y="88"/>
                      </a:cubicBezTo>
                      <a:lnTo>
                        <a:pt x="168" y="104"/>
                      </a:lnTo>
                      <a:close/>
                      <a:moveTo>
                        <a:pt x="168" y="72"/>
                      </a:moveTo>
                      <a:cubicBezTo>
                        <a:pt x="56" y="72"/>
                        <a:pt x="56" y="72"/>
                        <a:pt x="56" y="72"/>
                      </a:cubicBez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168" y="56"/>
                        <a:pt x="168" y="56"/>
                        <a:pt x="168" y="56"/>
                      </a:cubicBezTo>
                      <a:lnTo>
                        <a:pt x="168" y="72"/>
                      </a:lnTo>
                      <a:close/>
                    </a:path>
                  </a:pathLst>
                </a:cu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/>
                    <a:ea typeface="宋体"/>
                  </a:endParaRPr>
                </a:p>
              </p:txBody>
            </p:sp>
            <p:sp>
              <p:nvSpPr>
                <p:cNvPr id="84" name="Rectangle 110"/>
                <p:cNvSpPr>
                  <a:spLocks noChangeArrowheads="1"/>
                </p:cNvSpPr>
                <p:nvPr/>
              </p:nvSpPr>
              <p:spPr bwMode="auto">
                <a:xfrm flipH="1">
                  <a:off x="731016" y="1937200"/>
                  <a:ext cx="51922" cy="51924"/>
                </a:xfrm>
                <a:prstGeom prst="rect">
                  <a:avLst/>
                </a:pr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/>
                    <a:ea typeface="宋体"/>
                  </a:endParaRPr>
                </a:p>
              </p:txBody>
            </p:sp>
            <p:sp>
              <p:nvSpPr>
                <p:cNvPr id="85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731016" y="2013001"/>
                  <a:ext cx="51922" cy="52615"/>
                </a:xfrm>
                <a:prstGeom prst="rect">
                  <a:avLst/>
                </a:pr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/>
                    <a:ea typeface="宋体"/>
                  </a:endParaRPr>
                </a:p>
              </p:txBody>
            </p:sp>
          </p:grpSp>
        </p:grpSp>
        <p:sp>
          <p:nvSpPr>
            <p:cNvPr id="56" name="矩形 55"/>
            <p:cNvSpPr/>
            <p:nvPr/>
          </p:nvSpPr>
          <p:spPr>
            <a:xfrm>
              <a:off x="9760290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04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86" name="组合 85"/>
          <p:cNvGrpSpPr/>
          <p:nvPr userDrawn="1"/>
        </p:nvGrpSpPr>
        <p:grpSpPr>
          <a:xfrm>
            <a:off x="10956875" y="285728"/>
            <a:ext cx="996247" cy="1000132"/>
            <a:chOff x="10956875" y="285728"/>
            <a:chExt cx="996247" cy="1000132"/>
          </a:xfrm>
        </p:grpSpPr>
        <p:grpSp>
          <p:nvGrpSpPr>
            <p:cNvPr id="87" name="组合 66"/>
            <p:cNvGrpSpPr/>
            <p:nvPr/>
          </p:nvGrpSpPr>
          <p:grpSpPr>
            <a:xfrm>
              <a:off x="11156138" y="285728"/>
              <a:ext cx="597720" cy="597720"/>
              <a:chOff x="9881420" y="2714620"/>
              <a:chExt cx="784512" cy="784512"/>
            </a:xfrm>
          </p:grpSpPr>
          <p:sp>
            <p:nvSpPr>
              <p:cNvPr id="89" name="椭圆 88"/>
              <p:cNvSpPr/>
              <p:nvPr/>
            </p:nvSpPr>
            <p:spPr>
              <a:xfrm>
                <a:off x="9881420" y="2714620"/>
                <a:ext cx="784512" cy="784512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90" name="Freeform 9"/>
              <p:cNvSpPr>
                <a:spLocks noEditPoints="1"/>
              </p:cNvSpPr>
              <p:nvPr/>
            </p:nvSpPr>
            <p:spPr bwMode="auto">
              <a:xfrm>
                <a:off x="10009309" y="2843474"/>
                <a:ext cx="528735" cy="526804"/>
              </a:xfrm>
              <a:custGeom>
                <a:avLst/>
                <a:gdLst>
                  <a:gd name="T0" fmla="*/ 86 w 116"/>
                  <a:gd name="T1" fmla="*/ 17 h 116"/>
                  <a:gd name="T2" fmla="*/ 8 w 116"/>
                  <a:gd name="T3" fmla="*/ 45 h 116"/>
                  <a:gd name="T4" fmla="*/ 11 w 116"/>
                  <a:gd name="T5" fmla="*/ 50 h 116"/>
                  <a:gd name="T6" fmla="*/ 12 w 116"/>
                  <a:gd name="T7" fmla="*/ 59 h 116"/>
                  <a:gd name="T8" fmla="*/ 16 w 116"/>
                  <a:gd name="T9" fmla="*/ 69 h 116"/>
                  <a:gd name="T10" fmla="*/ 20 w 116"/>
                  <a:gd name="T11" fmla="*/ 77 h 116"/>
                  <a:gd name="T12" fmla="*/ 24 w 116"/>
                  <a:gd name="T13" fmla="*/ 83 h 116"/>
                  <a:gd name="T14" fmla="*/ 27 w 116"/>
                  <a:gd name="T15" fmla="*/ 98 h 116"/>
                  <a:gd name="T16" fmla="*/ 33 w 116"/>
                  <a:gd name="T17" fmla="*/ 105 h 116"/>
                  <a:gd name="T18" fmla="*/ 34 w 116"/>
                  <a:gd name="T19" fmla="*/ 101 h 116"/>
                  <a:gd name="T20" fmla="*/ 37 w 116"/>
                  <a:gd name="T21" fmla="*/ 93 h 116"/>
                  <a:gd name="T22" fmla="*/ 41 w 116"/>
                  <a:gd name="T23" fmla="*/ 83 h 116"/>
                  <a:gd name="T24" fmla="*/ 49 w 116"/>
                  <a:gd name="T25" fmla="*/ 73 h 116"/>
                  <a:gd name="T26" fmla="*/ 53 w 116"/>
                  <a:gd name="T27" fmla="*/ 66 h 116"/>
                  <a:gd name="T28" fmla="*/ 45 w 116"/>
                  <a:gd name="T29" fmla="*/ 61 h 116"/>
                  <a:gd name="T30" fmla="*/ 38 w 116"/>
                  <a:gd name="T31" fmla="*/ 58 h 116"/>
                  <a:gd name="T32" fmla="*/ 33 w 116"/>
                  <a:gd name="T33" fmla="*/ 51 h 116"/>
                  <a:gd name="T34" fmla="*/ 25 w 116"/>
                  <a:gd name="T35" fmla="*/ 47 h 116"/>
                  <a:gd name="T36" fmla="*/ 17 w 116"/>
                  <a:gd name="T37" fmla="*/ 49 h 116"/>
                  <a:gd name="T38" fmla="*/ 13 w 116"/>
                  <a:gd name="T39" fmla="*/ 44 h 116"/>
                  <a:gd name="T40" fmla="*/ 12 w 116"/>
                  <a:gd name="T41" fmla="*/ 37 h 116"/>
                  <a:gd name="T42" fmla="*/ 8 w 116"/>
                  <a:gd name="T43" fmla="*/ 37 h 116"/>
                  <a:gd name="T44" fmla="*/ 12 w 116"/>
                  <a:gd name="T45" fmla="*/ 30 h 116"/>
                  <a:gd name="T46" fmla="*/ 18 w 116"/>
                  <a:gd name="T47" fmla="*/ 30 h 116"/>
                  <a:gd name="T48" fmla="*/ 24 w 116"/>
                  <a:gd name="T49" fmla="*/ 25 h 116"/>
                  <a:gd name="T50" fmla="*/ 30 w 116"/>
                  <a:gd name="T51" fmla="*/ 18 h 116"/>
                  <a:gd name="T52" fmla="*/ 32 w 116"/>
                  <a:gd name="T53" fmla="*/ 15 h 116"/>
                  <a:gd name="T54" fmla="*/ 42 w 116"/>
                  <a:gd name="T55" fmla="*/ 12 h 116"/>
                  <a:gd name="T56" fmla="*/ 34 w 116"/>
                  <a:gd name="T57" fmla="*/ 8 h 116"/>
                  <a:gd name="T58" fmla="*/ 32 w 116"/>
                  <a:gd name="T59" fmla="*/ 8 h 116"/>
                  <a:gd name="T60" fmla="*/ 49 w 116"/>
                  <a:gd name="T61" fmla="*/ 2 h 116"/>
                  <a:gd name="T62" fmla="*/ 56 w 116"/>
                  <a:gd name="T63" fmla="*/ 5 h 116"/>
                  <a:gd name="T64" fmla="*/ 82 w 116"/>
                  <a:gd name="T65" fmla="*/ 6 h 116"/>
                  <a:gd name="T66" fmla="*/ 79 w 116"/>
                  <a:gd name="T67" fmla="*/ 11 h 116"/>
                  <a:gd name="T68" fmla="*/ 85 w 116"/>
                  <a:gd name="T69" fmla="*/ 19 h 116"/>
                  <a:gd name="T70" fmla="*/ 89 w 116"/>
                  <a:gd name="T71" fmla="*/ 19 h 116"/>
                  <a:gd name="T72" fmla="*/ 93 w 116"/>
                  <a:gd name="T73" fmla="*/ 17 h 116"/>
                  <a:gd name="T74" fmla="*/ 97 w 116"/>
                  <a:gd name="T75" fmla="*/ 23 h 116"/>
                  <a:gd name="T76" fmla="*/ 101 w 116"/>
                  <a:gd name="T77" fmla="*/ 27 h 116"/>
                  <a:gd name="T78" fmla="*/ 95 w 116"/>
                  <a:gd name="T79" fmla="*/ 27 h 116"/>
                  <a:gd name="T80" fmla="*/ 89 w 116"/>
                  <a:gd name="T81" fmla="*/ 25 h 116"/>
                  <a:gd name="T82" fmla="*/ 81 w 116"/>
                  <a:gd name="T83" fmla="*/ 24 h 116"/>
                  <a:gd name="T84" fmla="*/ 74 w 116"/>
                  <a:gd name="T85" fmla="*/ 30 h 116"/>
                  <a:gd name="T86" fmla="*/ 70 w 116"/>
                  <a:gd name="T87" fmla="*/ 39 h 116"/>
                  <a:gd name="T88" fmla="*/ 73 w 116"/>
                  <a:gd name="T89" fmla="*/ 50 h 116"/>
                  <a:gd name="T90" fmla="*/ 82 w 116"/>
                  <a:gd name="T91" fmla="*/ 53 h 116"/>
                  <a:gd name="T92" fmla="*/ 91 w 116"/>
                  <a:gd name="T93" fmla="*/ 53 h 116"/>
                  <a:gd name="T94" fmla="*/ 95 w 116"/>
                  <a:gd name="T95" fmla="*/ 61 h 116"/>
                  <a:gd name="T96" fmla="*/ 96 w 116"/>
                  <a:gd name="T97" fmla="*/ 71 h 116"/>
                  <a:gd name="T98" fmla="*/ 95 w 116"/>
                  <a:gd name="T99" fmla="*/ 81 h 116"/>
                  <a:gd name="T100" fmla="*/ 100 w 116"/>
                  <a:gd name="T101" fmla="*/ 90 h 116"/>
                  <a:gd name="T102" fmla="*/ 107 w 116"/>
                  <a:gd name="T103" fmla="*/ 82 h 116"/>
                  <a:gd name="T104" fmla="*/ 112 w 116"/>
                  <a:gd name="T105" fmla="*/ 69 h 116"/>
                  <a:gd name="T106" fmla="*/ 114 w 116"/>
                  <a:gd name="T107" fmla="*/ 53 h 116"/>
                  <a:gd name="T108" fmla="*/ 109 w 116"/>
                  <a:gd name="T109" fmla="*/ 39 h 116"/>
                  <a:gd name="T110" fmla="*/ 105 w 116"/>
                  <a:gd name="T111" fmla="*/ 32 h 116"/>
                  <a:gd name="T112" fmla="*/ 111 w 116"/>
                  <a:gd name="T113" fmla="*/ 41 h 116"/>
                  <a:gd name="T114" fmla="*/ 79 w 116"/>
                  <a:gd name="T115" fmla="*/ 10 h 116"/>
                  <a:gd name="T116" fmla="*/ 75 w 116"/>
                  <a:gd name="T117" fmla="*/ 5 h 116"/>
                  <a:gd name="T118" fmla="*/ 76 w 116"/>
                  <a:gd name="T119" fmla="*/ 9 h 116"/>
                  <a:gd name="T120" fmla="*/ 73 w 116"/>
                  <a:gd name="T121" fmla="*/ 4 h 116"/>
                  <a:gd name="T122" fmla="*/ 109 w 116"/>
                  <a:gd name="T123" fmla="*/ 8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6" h="116">
                    <a:moveTo>
                      <a:pt x="6" y="33"/>
                    </a:moveTo>
                    <a:cubicBezTo>
                      <a:pt x="6" y="33"/>
                      <a:pt x="6" y="33"/>
                      <a:pt x="6" y="33"/>
                    </a:cubicBezTo>
                    <a:cubicBezTo>
                      <a:pt x="6" y="33"/>
                      <a:pt x="6" y="33"/>
                      <a:pt x="5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3"/>
                    </a:cubicBezTo>
                    <a:close/>
                    <a:moveTo>
                      <a:pt x="5" y="35"/>
                    </a:moveTo>
                    <a:cubicBezTo>
                      <a:pt x="5" y="35"/>
                      <a:pt x="5" y="35"/>
                      <a:pt x="5" y="35"/>
                    </a:cubicBezTo>
                    <a:cubicBezTo>
                      <a:pt x="5" y="35"/>
                      <a:pt x="5" y="34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5" y="35"/>
                      <a:pt x="5" y="35"/>
                      <a:pt x="5" y="35"/>
                    </a:cubicBezTo>
                    <a:close/>
                    <a:moveTo>
                      <a:pt x="88" y="18"/>
                    </a:move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7"/>
                      <a:pt x="87" y="17"/>
                      <a:pt x="87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6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6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lose/>
                    <a:moveTo>
                      <a:pt x="112" y="37"/>
                    </a:moveTo>
                    <a:cubicBezTo>
                      <a:pt x="114" y="44"/>
                      <a:pt x="116" y="51"/>
                      <a:pt x="116" y="58"/>
                    </a:cubicBezTo>
                    <a:cubicBezTo>
                      <a:pt x="116" y="90"/>
                      <a:pt x="90" y="116"/>
                      <a:pt x="58" y="116"/>
                    </a:cubicBezTo>
                    <a:cubicBezTo>
                      <a:pt x="26" y="116"/>
                      <a:pt x="0" y="90"/>
                      <a:pt x="0" y="58"/>
                    </a:cubicBezTo>
                    <a:cubicBezTo>
                      <a:pt x="0" y="50"/>
                      <a:pt x="2" y="42"/>
                      <a:pt x="5" y="35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4"/>
                      <a:pt x="7" y="44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8" y="44"/>
                      <a:pt x="8" y="44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1" y="48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1"/>
                      <a:pt x="14" y="51"/>
                      <a:pt x="14" y="51"/>
                    </a:cubicBezTo>
                    <a:cubicBezTo>
                      <a:pt x="14" y="51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5" y="53"/>
                      <a:pt x="15" y="53"/>
                      <a:pt x="15" y="54"/>
                    </a:cubicBezTo>
                    <a:cubicBezTo>
                      <a:pt x="15" y="54"/>
                      <a:pt x="15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60"/>
                      <a:pt x="12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1"/>
                      <a:pt x="12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2" y="64"/>
                      <a:pt x="13" y="64"/>
                      <a:pt x="13" y="65"/>
                    </a:cubicBezTo>
                    <a:cubicBezTo>
                      <a:pt x="13" y="65"/>
                      <a:pt x="13" y="65"/>
                      <a:pt x="14" y="66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14" y="66"/>
                      <a:pt x="14" y="67"/>
                      <a:pt x="14" y="67"/>
                    </a:cubicBezTo>
                    <a:cubicBezTo>
                      <a:pt x="14" y="67"/>
                      <a:pt x="14" y="67"/>
                      <a:pt x="14" y="67"/>
                    </a:cubicBezTo>
                    <a:cubicBezTo>
                      <a:pt x="14" y="67"/>
                      <a:pt x="14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6" y="69"/>
                      <a:pt x="16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1"/>
                      <a:pt x="16" y="71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7" y="73"/>
                    </a:cubicBezTo>
                    <a:cubicBezTo>
                      <a:pt x="17" y="73"/>
                      <a:pt x="17" y="73"/>
                      <a:pt x="17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7" y="74"/>
                      <a:pt x="17" y="75"/>
                      <a:pt x="17" y="75"/>
                    </a:cubicBezTo>
                    <a:cubicBezTo>
                      <a:pt x="17" y="75"/>
                      <a:pt x="17" y="75"/>
                      <a:pt x="18" y="75"/>
                    </a:cubicBez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9" y="76"/>
                      <a:pt x="19" y="76"/>
                      <a:pt x="19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1" y="77"/>
                      <a:pt x="21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1" y="78"/>
                      <a:pt x="21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9"/>
                      <a:pt x="22" y="79"/>
                    </a:cubicBezTo>
                    <a:cubicBezTo>
                      <a:pt x="22" y="79"/>
                      <a:pt x="22" y="79"/>
                      <a:pt x="22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0"/>
                      <a:pt x="22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3"/>
                      <a:pt x="23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3"/>
                      <a:pt x="24" y="83"/>
                      <a:pt x="24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84"/>
                      <a:pt x="24" y="85"/>
                      <a:pt x="24" y="85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4" y="90"/>
                      <a:pt x="24" y="90"/>
                      <a:pt x="25" y="90"/>
                    </a:cubicBezTo>
                    <a:cubicBezTo>
                      <a:pt x="25" y="90"/>
                      <a:pt x="25" y="90"/>
                      <a:pt x="25" y="90"/>
                    </a:cubicBezTo>
                    <a:cubicBezTo>
                      <a:pt x="25" y="90"/>
                      <a:pt x="25" y="91"/>
                      <a:pt x="25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5"/>
                      <a:pt x="25" y="95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5" y="96"/>
                      <a:pt x="26" y="96"/>
                      <a:pt x="26" y="97"/>
                    </a:cubicBezTo>
                    <a:cubicBezTo>
                      <a:pt x="26" y="97"/>
                      <a:pt x="26" y="97"/>
                      <a:pt x="26" y="97"/>
                    </a:cubicBezTo>
                    <a:cubicBezTo>
                      <a:pt x="27" y="97"/>
                      <a:pt x="27" y="97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8" y="98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9" y="99"/>
                    </a:cubicBezTo>
                    <a:cubicBezTo>
                      <a:pt x="29" y="100"/>
                      <a:pt x="29" y="100"/>
                      <a:pt x="29" y="101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30" y="101"/>
                      <a:pt x="30" y="101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1" y="103"/>
                    </a:cubicBezTo>
                    <a:cubicBezTo>
                      <a:pt x="31" y="103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2" y="104"/>
                      <a:pt x="32" y="104"/>
                    </a:cubicBezTo>
                    <a:cubicBezTo>
                      <a:pt x="32" y="105"/>
                      <a:pt x="32" y="105"/>
                      <a:pt x="32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5" y="106"/>
                    </a:cubicBezTo>
                    <a:cubicBezTo>
                      <a:pt x="35" y="106"/>
                      <a:pt x="35" y="106"/>
                      <a:pt x="35" y="105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35" y="105"/>
                      <a:pt x="35" y="105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3"/>
                    </a:cubicBezTo>
                    <a:cubicBezTo>
                      <a:pt x="35" y="103"/>
                      <a:pt x="35" y="103"/>
                      <a:pt x="35" y="103"/>
                    </a:cubicBezTo>
                    <a:cubicBezTo>
                      <a:pt x="35" y="103"/>
                      <a:pt x="35" y="102"/>
                      <a:pt x="35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0"/>
                      <a:pt x="34" y="100"/>
                      <a:pt x="34" y="100"/>
                    </a:cubicBezTo>
                    <a:cubicBezTo>
                      <a:pt x="34" y="100"/>
                      <a:pt x="34" y="99"/>
                      <a:pt x="34" y="99"/>
                    </a:cubicBezTo>
                    <a:cubicBezTo>
                      <a:pt x="34" y="99"/>
                      <a:pt x="34" y="99"/>
                      <a:pt x="33" y="99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4" y="97"/>
                      <a:pt x="34" y="97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5" y="96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7" y="95"/>
                      <a:pt x="37" y="95"/>
                    </a:cubicBezTo>
                    <a:cubicBezTo>
                      <a:pt x="37" y="94"/>
                      <a:pt x="37" y="94"/>
                      <a:pt x="37" y="93"/>
                    </a:cubicBezTo>
                    <a:cubicBezTo>
                      <a:pt x="37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5" y="93"/>
                      <a:pt x="35" y="92"/>
                    </a:cubicBezTo>
                    <a:cubicBezTo>
                      <a:pt x="35" y="92"/>
                      <a:pt x="35" y="92"/>
                      <a:pt x="35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1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0"/>
                      <a:pt x="39" y="90"/>
                      <a:pt x="39" y="90"/>
                    </a:cubicBezTo>
                    <a:cubicBezTo>
                      <a:pt x="39" y="90"/>
                      <a:pt x="40" y="89"/>
                      <a:pt x="40" y="89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40" y="85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3"/>
                      <a:pt x="41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83"/>
                      <a:pt x="41" y="83"/>
                      <a:pt x="42" y="82"/>
                    </a:cubicBezTo>
                    <a:cubicBezTo>
                      <a:pt x="42" y="82"/>
                      <a:pt x="42" y="82"/>
                      <a:pt x="43" y="82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3" y="82"/>
                      <a:pt x="44" y="82"/>
                      <a:pt x="44" y="82"/>
                    </a:cubicBezTo>
                    <a:cubicBezTo>
                      <a:pt x="44" y="82"/>
                      <a:pt x="44" y="82"/>
                      <a:pt x="44" y="82"/>
                    </a:cubicBezTo>
                    <a:cubicBezTo>
                      <a:pt x="44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6" y="80"/>
                      <a:pt x="46" y="80"/>
                      <a:pt x="46" y="80"/>
                    </a:cubicBezTo>
                    <a:cubicBezTo>
                      <a:pt x="46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8" y="80"/>
                      <a:pt x="48" y="79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7"/>
                      <a:pt x="49" y="76"/>
                      <a:pt x="49" y="76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1" y="71"/>
                      <a:pt x="51" y="71"/>
                    </a:cubicBezTo>
                    <a:cubicBezTo>
                      <a:pt x="51" y="71"/>
                      <a:pt x="51" y="71"/>
                      <a:pt x="51" y="71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2" y="69"/>
                      <a:pt x="52" y="69"/>
                    </a:cubicBezTo>
                    <a:cubicBezTo>
                      <a:pt x="52" y="69"/>
                      <a:pt x="52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4" y="68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0" y="63"/>
                      <a:pt x="50" y="63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49" y="62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1"/>
                      <a:pt x="46" y="61"/>
                      <a:pt x="45" y="61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0"/>
                      <a:pt x="44" y="60"/>
                      <a:pt x="43" y="60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3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2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8" y="59"/>
                      <a:pt x="38" y="58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40" y="58"/>
                      <a:pt x="40" y="58"/>
                    </a:cubicBezTo>
                    <a:cubicBezTo>
                      <a:pt x="40" y="58"/>
                      <a:pt x="39" y="57"/>
                      <a:pt x="39" y="57"/>
                    </a:cubicBezTo>
                    <a:cubicBezTo>
                      <a:pt x="39" y="57"/>
                      <a:pt x="39" y="57"/>
                      <a:pt x="39" y="56"/>
                    </a:cubicBezTo>
                    <a:cubicBezTo>
                      <a:pt x="39" y="56"/>
                      <a:pt x="38" y="56"/>
                      <a:pt x="38" y="56"/>
                    </a:cubicBezTo>
                    <a:cubicBezTo>
                      <a:pt x="38" y="56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3"/>
                      <a:pt x="36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9" y="49"/>
                      <a:pt x="29" y="49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5" y="48"/>
                      <a:pt x="26" y="48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7"/>
                      <a:pt x="24" y="47"/>
                      <a:pt x="24" y="47"/>
                    </a:cubicBezTo>
                    <a:cubicBezTo>
                      <a:pt x="24" y="47"/>
                      <a:pt x="24" y="47"/>
                      <a:pt x="23" y="47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23" y="47"/>
                      <a:pt x="22" y="46"/>
                      <a:pt x="22" y="46"/>
                    </a:cubicBezTo>
                    <a:cubicBezTo>
                      <a:pt x="22" y="46"/>
                      <a:pt x="22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7" y="47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5" y="49"/>
                      <a:pt x="15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9"/>
                      <a:pt x="15" y="48"/>
                      <a:pt x="15" y="48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5" y="48"/>
                      <a:pt x="15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2" y="48"/>
                      <a:pt x="12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3" y="46"/>
                      <a:pt x="13" y="45"/>
                    </a:cubicBezTo>
                    <a:cubicBezTo>
                      <a:pt x="13" y="45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2"/>
                    </a:cubicBezTo>
                    <a:cubicBezTo>
                      <a:pt x="13" y="42"/>
                      <a:pt x="13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2" y="40"/>
                    </a:cubicBezTo>
                    <a:cubicBezTo>
                      <a:pt x="12" y="40"/>
                      <a:pt x="12" y="39"/>
                      <a:pt x="13" y="38"/>
                    </a:cubicBezTo>
                    <a:cubicBezTo>
                      <a:pt x="13" y="38"/>
                      <a:pt x="13" y="38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1" y="37"/>
                      <a:pt x="11" y="37"/>
                    </a:cubicBezTo>
                    <a:cubicBezTo>
                      <a:pt x="11" y="37"/>
                      <a:pt x="10" y="37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9" y="38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8" y="40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6"/>
                    </a:cubicBezTo>
                    <a:cubicBezTo>
                      <a:pt x="9" y="36"/>
                      <a:pt x="8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5"/>
                      <a:pt x="9" y="35"/>
                    </a:cubicBezTo>
                    <a:cubicBezTo>
                      <a:pt x="9" y="35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9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29"/>
                      <a:pt x="15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7" y="30"/>
                      <a:pt x="17" y="3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6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3"/>
                      <a:pt x="18" y="32"/>
                      <a:pt x="18" y="32"/>
                    </a:cubicBezTo>
                    <a:cubicBezTo>
                      <a:pt x="18" y="32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20" y="29"/>
                      <a:pt x="20" y="29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2" y="27"/>
                      <a:pt x="22" y="27"/>
                      <a:pt x="2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6" y="22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30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3" y="17"/>
                      <a:pt x="33" y="17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5" y="16"/>
                      <a:pt x="35" y="15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2"/>
                    </a:cubicBezTo>
                    <a:cubicBezTo>
                      <a:pt x="39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1"/>
                      <a:pt x="42" y="11"/>
                    </a:cubicBezTo>
                    <a:cubicBezTo>
                      <a:pt x="42" y="11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39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39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1" y="11"/>
                    </a:cubicBezTo>
                    <a:cubicBezTo>
                      <a:pt x="31" y="11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1"/>
                    </a:cubicBezTo>
                    <a:cubicBezTo>
                      <a:pt x="31" y="11"/>
                      <a:pt x="31" y="11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6"/>
                      <a:pt x="34" y="6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7" y="5"/>
                    </a:cubicBezTo>
                    <a:cubicBezTo>
                      <a:pt x="37" y="5"/>
                      <a:pt x="37" y="5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41" y="3"/>
                      <a:pt x="45" y="2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5"/>
                      <a:pt x="49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7"/>
                      <a:pt x="49" y="7"/>
                      <a:pt x="49" y="7"/>
                    </a:cubicBezTo>
                    <a:cubicBezTo>
                      <a:pt x="49" y="7"/>
                      <a:pt x="49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3" y="8"/>
                      <a:pt x="53" y="8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6" y="6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7" y="5"/>
                    </a:cubicBezTo>
                    <a:cubicBezTo>
                      <a:pt x="57" y="5"/>
                      <a:pt x="57" y="5"/>
                      <a:pt x="57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8" y="1"/>
                      <a:pt x="75" y="3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9"/>
                      <a:pt x="82" y="9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83" y="9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1"/>
                      <a:pt x="83" y="11"/>
                      <a:pt x="83" y="11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1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8" y="11"/>
                      <a:pt x="78" y="11"/>
                      <a:pt x="78" y="12"/>
                    </a:cubicBezTo>
                    <a:cubicBezTo>
                      <a:pt x="77" y="12"/>
                      <a:pt x="77" y="12"/>
                      <a:pt x="77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13"/>
                      <a:pt x="76" y="13"/>
                      <a:pt x="76" y="14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7" y="15"/>
                      <a:pt x="77" y="16"/>
                      <a:pt x="78" y="16"/>
                    </a:cubicBezTo>
                    <a:cubicBezTo>
                      <a:pt x="78" y="16"/>
                      <a:pt x="78" y="17"/>
                      <a:pt x="79" y="17"/>
                    </a:cubicBezTo>
                    <a:cubicBezTo>
                      <a:pt x="79" y="18"/>
                      <a:pt x="80" y="19"/>
                      <a:pt x="80" y="20"/>
                    </a:cubicBezTo>
                    <a:cubicBezTo>
                      <a:pt x="80" y="20"/>
                      <a:pt x="80" y="20"/>
                      <a:pt x="80" y="2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20"/>
                      <a:pt x="81" y="20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8"/>
                    </a:cubicBezTo>
                    <a:cubicBezTo>
                      <a:pt x="83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9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84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6" y="19"/>
                      <a:pt x="86" y="19"/>
                    </a:cubicBezTo>
                    <a:cubicBezTo>
                      <a:pt x="86" y="19"/>
                      <a:pt x="86" y="19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8" y="20"/>
                      <a:pt x="88" y="20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1" y="22"/>
                      <a:pt x="91" y="22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0" y="20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19"/>
                      <a:pt x="90" y="19"/>
                      <a:pt x="89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9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4" y="22"/>
                      <a:pt x="94" y="22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0"/>
                      <a:pt x="94" y="20"/>
                    </a:cubicBezTo>
                    <a:cubicBezTo>
                      <a:pt x="94" y="19"/>
                      <a:pt x="94" y="18"/>
                      <a:pt x="93" y="18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4" y="16"/>
                      <a:pt x="94" y="16"/>
                      <a:pt x="94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6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6" y="17"/>
                      <a:pt x="96" y="18"/>
                      <a:pt x="96" y="18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7" y="18"/>
                      <a:pt x="97" y="18"/>
                      <a:pt x="97" y="19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6" y="19"/>
                      <a:pt x="96" y="19"/>
                      <a:pt x="96" y="19"/>
                    </a:cubicBezTo>
                    <a:cubicBezTo>
                      <a:pt x="96" y="19"/>
                      <a:pt x="96" y="19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5" y="21"/>
                      <a:pt x="95" y="21"/>
                      <a:pt x="96" y="21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3"/>
                      <a:pt x="100" y="23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8"/>
                      <a:pt x="101" y="28"/>
                    </a:cubicBezTo>
                    <a:cubicBezTo>
                      <a:pt x="101" y="28"/>
                      <a:pt x="101" y="27"/>
                      <a:pt x="101" y="2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7" y="27"/>
                      <a:pt x="97" y="27"/>
                      <a:pt x="97" y="26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7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7"/>
                      <a:pt x="95" y="27"/>
                      <a:pt x="95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3"/>
                      <a:pt x="85" y="23"/>
                      <a:pt x="84" y="23"/>
                    </a:cubicBezTo>
                    <a:cubicBezTo>
                      <a:pt x="84" y="23"/>
                      <a:pt x="83" y="23"/>
                      <a:pt x="83" y="23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5"/>
                    </a:cubicBezTo>
                    <a:cubicBezTo>
                      <a:pt x="78" y="25"/>
                      <a:pt x="78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6" y="25"/>
                    </a:cubicBezTo>
                    <a:cubicBezTo>
                      <a:pt x="76" y="25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5" y="26"/>
                    </a:cubicBezTo>
                    <a:cubicBezTo>
                      <a:pt x="75" y="26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5" y="29"/>
                      <a:pt x="75" y="29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1"/>
                    </a:cubicBezTo>
                    <a:cubicBezTo>
                      <a:pt x="71" y="31"/>
                      <a:pt x="71" y="31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6"/>
                    </a:cubicBezTo>
                    <a:cubicBezTo>
                      <a:pt x="70" y="36"/>
                      <a:pt x="70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9"/>
                      <a:pt x="69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1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41"/>
                      <a:pt x="70" y="42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0" y="43"/>
                      <a:pt x="69" y="43"/>
                      <a:pt x="69" y="43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5"/>
                    </a:cubicBezTo>
                    <a:cubicBezTo>
                      <a:pt x="70" y="45"/>
                      <a:pt x="70" y="45"/>
                      <a:pt x="70" y="45"/>
                    </a:cubicBezTo>
                    <a:cubicBezTo>
                      <a:pt x="70" y="45"/>
                      <a:pt x="70" y="45"/>
                      <a:pt x="71" y="45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3" y="48"/>
                      <a:pt x="73" y="48"/>
                      <a:pt x="73" y="49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3" y="50"/>
                      <a:pt x="73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3"/>
                      <a:pt x="77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9" y="53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3"/>
                      <a:pt x="80" y="53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2" y="53"/>
                      <a:pt x="82" y="53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4"/>
                      <a:pt x="83" y="54"/>
                      <a:pt x="83" y="54"/>
                    </a:cubicBezTo>
                    <a:cubicBezTo>
                      <a:pt x="83" y="54"/>
                      <a:pt x="84" y="54"/>
                      <a:pt x="84" y="54"/>
                    </a:cubicBezTo>
                    <a:cubicBezTo>
                      <a:pt x="84" y="54"/>
                      <a:pt x="84" y="54"/>
                      <a:pt x="84" y="54"/>
                    </a:cubicBezTo>
                    <a:cubicBezTo>
                      <a:pt x="84" y="54"/>
                      <a:pt x="84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6" y="54"/>
                      <a:pt x="86" y="53"/>
                      <a:pt x="86" y="53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53"/>
                      <a:pt x="86" y="53"/>
                      <a:pt x="86" y="52"/>
                    </a:cubicBezTo>
                    <a:cubicBezTo>
                      <a:pt x="86" y="52"/>
                      <a:pt x="86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9" y="52"/>
                      <a:pt x="89" y="52"/>
                      <a:pt x="89" y="52"/>
                    </a:cubicBezTo>
                    <a:cubicBezTo>
                      <a:pt x="89" y="52"/>
                      <a:pt x="89" y="52"/>
                      <a:pt x="89" y="53"/>
                    </a:cubicBezTo>
                    <a:cubicBezTo>
                      <a:pt x="89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2" y="53"/>
                    </a:cubicBezTo>
                    <a:cubicBezTo>
                      <a:pt x="92" y="53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3" y="54"/>
                      <a:pt x="93" y="54"/>
                      <a:pt x="94" y="55"/>
                    </a:cubicBezTo>
                    <a:cubicBezTo>
                      <a:pt x="94" y="55"/>
                      <a:pt x="94" y="55"/>
                      <a:pt x="94" y="56"/>
                    </a:cubicBezTo>
                    <a:cubicBezTo>
                      <a:pt x="94" y="56"/>
                      <a:pt x="94" y="56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3" y="57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60"/>
                      <a:pt x="94" y="60"/>
                    </a:cubicBezTo>
                    <a:cubicBezTo>
                      <a:pt x="94" y="60"/>
                      <a:pt x="94" y="60"/>
                      <a:pt x="94" y="60"/>
                    </a:cubicBezTo>
                    <a:cubicBezTo>
                      <a:pt x="94" y="60"/>
                      <a:pt x="94" y="60"/>
                      <a:pt x="95" y="60"/>
                    </a:cubicBezTo>
                    <a:cubicBezTo>
                      <a:pt x="95" y="60"/>
                      <a:pt x="95" y="61"/>
                      <a:pt x="95" y="61"/>
                    </a:cubicBezTo>
                    <a:cubicBezTo>
                      <a:pt x="95" y="61"/>
                      <a:pt x="95" y="61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7" y="69"/>
                      <a:pt x="97" y="70"/>
                      <a:pt x="97" y="70"/>
                    </a:cubicBezTo>
                    <a:cubicBezTo>
                      <a:pt x="97" y="70"/>
                      <a:pt x="97" y="70"/>
                      <a:pt x="97" y="70"/>
                    </a:cubicBezTo>
                    <a:cubicBezTo>
                      <a:pt x="97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5" y="71"/>
                      <a:pt x="95" y="71"/>
                      <a:pt x="95" y="71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4"/>
                      <a:pt x="95" y="74"/>
                      <a:pt x="94" y="74"/>
                    </a:cubicBezTo>
                    <a:cubicBezTo>
                      <a:pt x="94" y="74"/>
                      <a:pt x="94" y="74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1"/>
                      <a:pt x="94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5" y="87"/>
                      <a:pt x="95" y="87"/>
                    </a:cubicBezTo>
                    <a:cubicBezTo>
                      <a:pt x="95" y="87"/>
                      <a:pt x="95" y="88"/>
                      <a:pt x="95" y="88"/>
                    </a:cubicBezTo>
                    <a:cubicBezTo>
                      <a:pt x="95" y="88"/>
                      <a:pt x="95" y="89"/>
                      <a:pt x="95" y="89"/>
                    </a:cubicBezTo>
                    <a:cubicBezTo>
                      <a:pt x="95" y="89"/>
                      <a:pt x="95" y="89"/>
                      <a:pt x="95" y="89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4" y="90"/>
                      <a:pt x="93" y="90"/>
                      <a:pt x="93" y="90"/>
                    </a:cubicBezTo>
                    <a:cubicBezTo>
                      <a:pt x="93" y="90"/>
                      <a:pt x="93" y="91"/>
                      <a:pt x="93" y="91"/>
                    </a:cubicBezTo>
                    <a:cubicBezTo>
                      <a:pt x="93" y="91"/>
                      <a:pt x="93" y="91"/>
                      <a:pt x="93" y="91"/>
                    </a:cubicBezTo>
                    <a:cubicBezTo>
                      <a:pt x="93" y="91"/>
                      <a:pt x="93" y="92"/>
                      <a:pt x="93" y="92"/>
                    </a:cubicBezTo>
                    <a:cubicBezTo>
                      <a:pt x="94" y="92"/>
                      <a:pt x="94" y="92"/>
                      <a:pt x="94" y="92"/>
                    </a:cubicBezTo>
                    <a:cubicBezTo>
                      <a:pt x="94" y="92"/>
                      <a:pt x="94" y="92"/>
                      <a:pt x="94" y="92"/>
                    </a:cubicBezTo>
                    <a:cubicBezTo>
                      <a:pt x="94" y="92"/>
                      <a:pt x="94" y="92"/>
                      <a:pt x="95" y="92"/>
                    </a:cubicBezTo>
                    <a:cubicBezTo>
                      <a:pt x="95" y="92"/>
                      <a:pt x="95" y="92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7" y="92"/>
                      <a:pt x="98" y="92"/>
                      <a:pt x="98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100" y="91"/>
                      <a:pt x="100" y="91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89"/>
                      <a:pt x="101" y="88"/>
                      <a:pt x="101" y="88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102" y="88"/>
                      <a:pt x="103" y="88"/>
                      <a:pt x="103" y="88"/>
                    </a:cubicBezTo>
                    <a:cubicBezTo>
                      <a:pt x="103" y="88"/>
                      <a:pt x="103" y="88"/>
                      <a:pt x="103" y="88"/>
                    </a:cubicBezTo>
                    <a:cubicBezTo>
                      <a:pt x="103" y="88"/>
                      <a:pt x="103" y="88"/>
                      <a:pt x="104" y="88"/>
                    </a:cubicBezTo>
                    <a:cubicBezTo>
                      <a:pt x="104" y="88"/>
                      <a:pt x="104" y="88"/>
                      <a:pt x="104" y="88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5" y="87"/>
                      <a:pt x="105" y="86"/>
                      <a:pt x="105" y="86"/>
                    </a:cubicBezTo>
                    <a:cubicBezTo>
                      <a:pt x="105" y="86"/>
                      <a:pt x="105" y="86"/>
                      <a:pt x="105" y="86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5" y="85"/>
                      <a:pt x="104" y="85"/>
                      <a:pt x="104" y="85"/>
                    </a:cubicBezTo>
                    <a:cubicBezTo>
                      <a:pt x="104" y="85"/>
                      <a:pt x="104" y="85"/>
                      <a:pt x="104" y="85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84"/>
                      <a:pt x="105" y="84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6" y="83"/>
                      <a:pt x="106" y="83"/>
                      <a:pt x="106" y="83"/>
                    </a:cubicBezTo>
                    <a:cubicBezTo>
                      <a:pt x="106" y="83"/>
                      <a:pt x="107" y="82"/>
                      <a:pt x="107" y="82"/>
                    </a:cubicBezTo>
                    <a:cubicBezTo>
                      <a:pt x="107" y="81"/>
                      <a:pt x="107" y="81"/>
                      <a:pt x="107" y="80"/>
                    </a:cubicBezTo>
                    <a:cubicBezTo>
                      <a:pt x="107" y="80"/>
                      <a:pt x="107" y="80"/>
                      <a:pt x="107" y="80"/>
                    </a:cubicBezTo>
                    <a:cubicBezTo>
                      <a:pt x="107" y="80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8"/>
                      <a:pt x="107" y="78"/>
                    </a:cubicBezTo>
                    <a:cubicBezTo>
                      <a:pt x="107" y="78"/>
                      <a:pt x="108" y="78"/>
                      <a:pt x="108" y="78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9" y="77"/>
                      <a:pt x="109" y="77"/>
                      <a:pt x="109" y="77"/>
                    </a:cubicBezTo>
                    <a:cubicBezTo>
                      <a:pt x="109" y="77"/>
                      <a:pt x="109" y="76"/>
                      <a:pt x="109" y="76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09" y="76"/>
                      <a:pt x="109" y="75"/>
                      <a:pt x="109" y="75"/>
                    </a:cubicBezTo>
                    <a:cubicBezTo>
                      <a:pt x="110" y="75"/>
                      <a:pt x="110" y="74"/>
                      <a:pt x="111" y="74"/>
                    </a:cubicBezTo>
                    <a:cubicBezTo>
                      <a:pt x="111" y="74"/>
                      <a:pt x="111" y="74"/>
                      <a:pt x="111" y="74"/>
                    </a:cubicBezTo>
                    <a:cubicBezTo>
                      <a:pt x="111" y="74"/>
                      <a:pt x="111" y="73"/>
                      <a:pt x="111" y="73"/>
                    </a:cubicBezTo>
                    <a:cubicBezTo>
                      <a:pt x="111" y="73"/>
                      <a:pt x="111" y="72"/>
                      <a:pt x="111" y="72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11" y="71"/>
                      <a:pt x="111" y="71"/>
                      <a:pt x="111" y="70"/>
                    </a:cubicBezTo>
                    <a:cubicBezTo>
                      <a:pt x="111" y="70"/>
                      <a:pt x="111" y="70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7"/>
                      <a:pt x="112" y="66"/>
                      <a:pt x="112" y="65"/>
                    </a:cubicBezTo>
                    <a:cubicBezTo>
                      <a:pt x="112" y="65"/>
                      <a:pt x="112" y="64"/>
                      <a:pt x="112" y="64"/>
                    </a:cubicBezTo>
                    <a:cubicBezTo>
                      <a:pt x="112" y="63"/>
                      <a:pt x="112" y="62"/>
                      <a:pt x="113" y="62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4" y="60"/>
                    </a:cubicBezTo>
                    <a:cubicBezTo>
                      <a:pt x="114" y="60"/>
                      <a:pt x="114" y="60"/>
                      <a:pt x="114" y="60"/>
                    </a:cubicBezTo>
                    <a:cubicBezTo>
                      <a:pt x="114" y="58"/>
                      <a:pt x="114" y="58"/>
                      <a:pt x="114" y="58"/>
                    </a:cubicBezTo>
                    <a:cubicBezTo>
                      <a:pt x="114" y="58"/>
                      <a:pt x="114" y="58"/>
                      <a:pt x="114" y="57"/>
                    </a:cubicBezTo>
                    <a:cubicBezTo>
                      <a:pt x="114" y="57"/>
                      <a:pt x="114" y="57"/>
                      <a:pt x="114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13" y="57"/>
                      <a:pt x="113" y="56"/>
                      <a:pt x="113" y="56"/>
                    </a:cubicBezTo>
                    <a:cubicBezTo>
                      <a:pt x="113" y="56"/>
                      <a:pt x="113" y="56"/>
                      <a:pt x="113" y="56"/>
                    </a:cubicBezTo>
                    <a:cubicBezTo>
                      <a:pt x="113" y="56"/>
                      <a:pt x="113" y="55"/>
                      <a:pt x="114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4" y="49"/>
                      <a:pt x="115" y="49"/>
                      <a:pt x="114" y="49"/>
                    </a:cubicBezTo>
                    <a:cubicBezTo>
                      <a:pt x="114" y="48"/>
                      <a:pt x="113" y="48"/>
                      <a:pt x="113" y="48"/>
                    </a:cubicBezTo>
                    <a:cubicBezTo>
                      <a:pt x="113" y="47"/>
                      <a:pt x="113" y="47"/>
                      <a:pt x="113" y="47"/>
                    </a:cubicBezTo>
                    <a:cubicBezTo>
                      <a:pt x="113" y="46"/>
                      <a:pt x="113" y="46"/>
                      <a:pt x="113" y="46"/>
                    </a:cubicBezTo>
                    <a:cubicBezTo>
                      <a:pt x="113" y="46"/>
                      <a:pt x="112" y="46"/>
                      <a:pt x="112" y="46"/>
                    </a:cubicBezTo>
                    <a:cubicBezTo>
                      <a:pt x="112" y="46"/>
                      <a:pt x="112" y="46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4"/>
                    </a:cubicBezTo>
                    <a:cubicBezTo>
                      <a:pt x="112" y="44"/>
                      <a:pt x="112" y="44"/>
                      <a:pt x="111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1" y="44"/>
                      <a:pt x="111" y="43"/>
                      <a:pt x="111" y="43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3"/>
                      <a:pt x="111" y="42"/>
                      <a:pt x="111" y="42"/>
                    </a:cubicBezTo>
                    <a:cubicBezTo>
                      <a:pt x="111" y="42"/>
                      <a:pt x="110" y="42"/>
                      <a:pt x="110" y="42"/>
                    </a:cubicBezTo>
                    <a:cubicBezTo>
                      <a:pt x="110" y="42"/>
                      <a:pt x="110" y="42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1"/>
                      <a:pt x="109" y="40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8"/>
                      <a:pt x="108" y="38"/>
                      <a:pt x="108" y="38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8" y="37"/>
                      <a:pt x="107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37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4"/>
                      <a:pt x="105" y="34"/>
                      <a:pt x="105" y="33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2"/>
                      <a:pt x="104" y="31"/>
                      <a:pt x="103" y="31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3"/>
                      <a:pt x="105" y="33"/>
                      <a:pt x="105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4"/>
                      <a:pt x="107" y="34"/>
                      <a:pt x="107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7" y="34"/>
                      <a:pt x="107" y="35"/>
                      <a:pt x="107" y="35"/>
                    </a:cubicBezTo>
                    <a:cubicBezTo>
                      <a:pt x="108" y="35"/>
                      <a:pt x="108" y="35"/>
                      <a:pt x="108" y="35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7"/>
                      <a:pt x="108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10" y="39"/>
                      <a:pt x="110" y="39"/>
                      <a:pt x="110" y="39"/>
                    </a:cubicBezTo>
                    <a:cubicBezTo>
                      <a:pt x="110" y="39"/>
                      <a:pt x="110" y="40"/>
                      <a:pt x="110" y="40"/>
                    </a:cubicBezTo>
                    <a:cubicBezTo>
                      <a:pt x="110" y="40"/>
                      <a:pt x="110" y="40"/>
                      <a:pt x="110" y="40"/>
                    </a:cubicBezTo>
                    <a:cubicBezTo>
                      <a:pt x="110" y="40"/>
                      <a:pt x="110" y="40"/>
                      <a:pt x="110" y="40"/>
                    </a:cubicBezTo>
                    <a:cubicBezTo>
                      <a:pt x="110" y="40"/>
                      <a:pt x="110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3"/>
                      <a:pt x="111" y="43"/>
                    </a:cubicBezTo>
                    <a:cubicBezTo>
                      <a:pt x="112" y="43"/>
                      <a:pt x="112" y="43"/>
                      <a:pt x="112" y="44"/>
                    </a:cubicBezTo>
                    <a:cubicBezTo>
                      <a:pt x="113" y="44"/>
                      <a:pt x="113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13" y="42"/>
                      <a:pt x="112" y="41"/>
                      <a:pt x="112" y="39"/>
                    </a:cubicBezTo>
                    <a:cubicBezTo>
                      <a:pt x="112" y="38"/>
                      <a:pt x="112" y="38"/>
                      <a:pt x="112" y="37"/>
                    </a:cubicBezTo>
                    <a:close/>
                    <a:moveTo>
                      <a:pt x="79" y="5"/>
                    </a:moveTo>
                    <a:cubicBezTo>
                      <a:pt x="79" y="5"/>
                      <a:pt x="78" y="5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78" y="7"/>
                      <a:pt x="79" y="7"/>
                      <a:pt x="79" y="7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9" y="7"/>
                      <a:pt x="79" y="8"/>
                      <a:pt x="79" y="8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9"/>
                      <a:pt x="81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1" y="7"/>
                    </a:cubicBezTo>
                    <a:cubicBezTo>
                      <a:pt x="81" y="7"/>
                      <a:pt x="81" y="7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79" y="5"/>
                      <a:pt x="79" y="5"/>
                      <a:pt x="79" y="5"/>
                    </a:cubicBezTo>
                    <a:close/>
                    <a:moveTo>
                      <a:pt x="75" y="5"/>
                    </a:move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9"/>
                      <a:pt x="74" y="9"/>
                    </a:cubicBezTo>
                    <a:cubicBezTo>
                      <a:pt x="74" y="9"/>
                      <a:pt x="75" y="9"/>
                      <a:pt x="75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7" y="9"/>
                      <a:pt x="77" y="9"/>
                      <a:pt x="77" y="8"/>
                    </a:cubicBezTo>
                    <a:cubicBezTo>
                      <a:pt x="78" y="8"/>
                      <a:pt x="78" y="8"/>
                      <a:pt x="78" y="7"/>
                    </a:cubicBezTo>
                    <a:cubicBezTo>
                      <a:pt x="78" y="7"/>
                      <a:pt x="78" y="7"/>
                      <a:pt x="77" y="7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8" y="6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3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lose/>
                    <a:moveTo>
                      <a:pt x="112" y="77"/>
                    </a:moveTo>
                    <a:cubicBezTo>
                      <a:pt x="113" y="76"/>
                      <a:pt x="113" y="75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2" y="73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2" y="74"/>
                      <a:pt x="112" y="74"/>
                      <a:pt x="111" y="74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11" y="75"/>
                      <a:pt x="110" y="76"/>
                      <a:pt x="110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0" y="76"/>
                      <a:pt x="110" y="77"/>
                      <a:pt x="110" y="77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109" y="78"/>
                      <a:pt x="109" y="78"/>
                      <a:pt x="109" y="79"/>
                    </a:cubicBezTo>
                    <a:cubicBezTo>
                      <a:pt x="109" y="79"/>
                      <a:pt x="109" y="79"/>
                      <a:pt x="109" y="79"/>
                    </a:cubicBezTo>
                    <a:cubicBezTo>
                      <a:pt x="109" y="79"/>
                      <a:pt x="109" y="79"/>
                      <a:pt x="109" y="79"/>
                    </a:cubicBezTo>
                    <a:cubicBezTo>
                      <a:pt x="109" y="79"/>
                      <a:pt x="109" y="80"/>
                      <a:pt x="109" y="81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10" y="82"/>
                      <a:pt x="111" y="81"/>
                      <a:pt x="111" y="81"/>
                    </a:cubicBezTo>
                    <a:cubicBezTo>
                      <a:pt x="111" y="81"/>
                      <a:pt x="111" y="80"/>
                      <a:pt x="111" y="80"/>
                    </a:cubicBezTo>
                    <a:cubicBezTo>
                      <a:pt x="111" y="80"/>
                      <a:pt x="111" y="80"/>
                      <a:pt x="111" y="80"/>
                    </a:cubicBezTo>
                    <a:cubicBezTo>
                      <a:pt x="111" y="80"/>
                      <a:pt x="111" y="80"/>
                      <a:pt x="111" y="79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11" y="79"/>
                      <a:pt x="111" y="79"/>
                      <a:pt x="111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1" y="78"/>
                      <a:pt x="112" y="78"/>
                      <a:pt x="112" y="78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8" name="矩形 87"/>
            <p:cNvSpPr/>
            <p:nvPr/>
          </p:nvSpPr>
          <p:spPr>
            <a:xfrm>
              <a:off x="10956875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05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sp>
        <p:nvSpPr>
          <p:cNvPr id="91" name="TextBox 90"/>
          <p:cNvSpPr txBox="1"/>
          <p:nvPr userDrawn="1"/>
        </p:nvSpPr>
        <p:spPr>
          <a:xfrm>
            <a:off x="398518" y="47688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粗黑_GBK" pitchFamily="2" charset="-122"/>
                <a:ea typeface="方正兰亭粗黑_GBK" pitchFamily="2" charset="-122"/>
              </a:rPr>
              <a:t>工作不足之处</a:t>
            </a:r>
          </a:p>
        </p:txBody>
      </p:sp>
    </p:spTree>
    <p:extLst>
      <p:ext uri="{BB962C8B-B14F-4D97-AF65-F5344CB8AC3E}">
        <p14:creationId xmlns:p14="http://schemas.microsoft.com/office/powerpoint/2010/main" val="3383550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五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 userDrawn="1"/>
        </p:nvSpPr>
        <p:spPr>
          <a:xfrm>
            <a:off x="0" y="1198956"/>
            <a:ext cx="12189600" cy="154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itchFamily="34" charset="-122"/>
            </a:endParaRPr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6956347" y="285728"/>
            <a:ext cx="996247" cy="1000132"/>
            <a:chOff x="6170529" y="285728"/>
            <a:chExt cx="996247" cy="1000132"/>
          </a:xfrm>
        </p:grpSpPr>
        <p:grpSp>
          <p:nvGrpSpPr>
            <p:cNvPr id="35" name="组合 31"/>
            <p:cNvGrpSpPr/>
            <p:nvPr/>
          </p:nvGrpSpPr>
          <p:grpSpPr>
            <a:xfrm>
              <a:off x="6369792" y="285728"/>
              <a:ext cx="597720" cy="597720"/>
              <a:chOff x="6501056" y="1873013"/>
              <a:chExt cx="696763" cy="696763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6501056" y="1873013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38" name="组合 113"/>
              <p:cNvGrpSpPr>
                <a:grpSpLocks noChangeAspect="1"/>
              </p:cNvGrpSpPr>
              <p:nvPr/>
            </p:nvGrpSpPr>
            <p:grpSpPr>
              <a:xfrm>
                <a:off x="6616022" y="1996255"/>
                <a:ext cx="466830" cy="450242"/>
                <a:chOff x="7019925" y="5499100"/>
                <a:chExt cx="312738" cy="301626"/>
              </a:xfrm>
              <a:solidFill>
                <a:srgbClr val="BBBE2C"/>
              </a:solidFill>
            </p:grpSpPr>
            <p:sp>
              <p:nvSpPr>
                <p:cNvPr id="39" name="Freeform 252"/>
                <p:cNvSpPr>
                  <a:spLocks/>
                </p:cNvSpPr>
                <p:nvPr/>
              </p:nvSpPr>
              <p:spPr bwMode="auto">
                <a:xfrm>
                  <a:off x="7069138" y="5567363"/>
                  <a:ext cx="214313" cy="233363"/>
                </a:xfrm>
                <a:custGeom>
                  <a:avLst/>
                  <a:gdLst>
                    <a:gd name="T0" fmla="*/ 0 w 57"/>
                    <a:gd name="T1" fmla="*/ 26 h 62"/>
                    <a:gd name="T2" fmla="*/ 0 w 57"/>
                    <a:gd name="T3" fmla="*/ 59 h 62"/>
                    <a:gd name="T4" fmla="*/ 2 w 57"/>
                    <a:gd name="T5" fmla="*/ 62 h 62"/>
                    <a:gd name="T6" fmla="*/ 4 w 57"/>
                    <a:gd name="T7" fmla="*/ 62 h 62"/>
                    <a:gd name="T8" fmla="*/ 19 w 57"/>
                    <a:gd name="T9" fmla="*/ 62 h 62"/>
                    <a:gd name="T10" fmla="*/ 21 w 57"/>
                    <a:gd name="T11" fmla="*/ 62 h 62"/>
                    <a:gd name="T12" fmla="*/ 21 w 57"/>
                    <a:gd name="T13" fmla="*/ 61 h 62"/>
                    <a:gd name="T14" fmla="*/ 21 w 57"/>
                    <a:gd name="T15" fmla="*/ 45 h 62"/>
                    <a:gd name="T16" fmla="*/ 36 w 57"/>
                    <a:gd name="T17" fmla="*/ 45 h 62"/>
                    <a:gd name="T18" fmla="*/ 36 w 57"/>
                    <a:gd name="T19" fmla="*/ 61 h 62"/>
                    <a:gd name="T20" fmla="*/ 37 w 57"/>
                    <a:gd name="T21" fmla="*/ 62 h 62"/>
                    <a:gd name="T22" fmla="*/ 38 w 57"/>
                    <a:gd name="T23" fmla="*/ 62 h 62"/>
                    <a:gd name="T24" fmla="*/ 53 w 57"/>
                    <a:gd name="T25" fmla="*/ 62 h 62"/>
                    <a:gd name="T26" fmla="*/ 56 w 57"/>
                    <a:gd name="T27" fmla="*/ 62 h 62"/>
                    <a:gd name="T28" fmla="*/ 57 w 57"/>
                    <a:gd name="T29" fmla="*/ 59 h 62"/>
                    <a:gd name="T30" fmla="*/ 57 w 57"/>
                    <a:gd name="T31" fmla="*/ 26 h 62"/>
                    <a:gd name="T32" fmla="*/ 29 w 57"/>
                    <a:gd name="T33" fmla="*/ 0 h 62"/>
                    <a:gd name="T34" fmla="*/ 0 w 57"/>
                    <a:gd name="T35" fmla="*/ 26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7" h="62">
                      <a:moveTo>
                        <a:pt x="0" y="26"/>
                      </a:move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61"/>
                        <a:pt x="1" y="62"/>
                        <a:pt x="2" y="62"/>
                      </a:cubicBezTo>
                      <a:cubicBezTo>
                        <a:pt x="3" y="62"/>
                        <a:pt x="3" y="62"/>
                        <a:pt x="4" y="62"/>
                      </a:cubicBezTo>
                      <a:cubicBezTo>
                        <a:pt x="19" y="62"/>
                        <a:pt x="19" y="62"/>
                        <a:pt x="19" y="62"/>
                      </a:cubicBezTo>
                      <a:cubicBezTo>
                        <a:pt x="20" y="62"/>
                        <a:pt x="20" y="62"/>
                        <a:pt x="21" y="62"/>
                      </a:cubicBezTo>
                      <a:cubicBezTo>
                        <a:pt x="21" y="62"/>
                        <a:pt x="21" y="61"/>
                        <a:pt x="21" y="61"/>
                      </a:cubicBezTo>
                      <a:cubicBezTo>
                        <a:pt x="21" y="45"/>
                        <a:pt x="21" y="45"/>
                        <a:pt x="21" y="45"/>
                      </a:cubicBezTo>
                      <a:cubicBezTo>
                        <a:pt x="36" y="45"/>
                        <a:pt x="36" y="45"/>
                        <a:pt x="36" y="45"/>
                      </a:cubicBezTo>
                      <a:cubicBezTo>
                        <a:pt x="36" y="61"/>
                        <a:pt x="36" y="61"/>
                        <a:pt x="36" y="61"/>
                      </a:cubicBezTo>
                      <a:cubicBezTo>
                        <a:pt x="36" y="61"/>
                        <a:pt x="37" y="62"/>
                        <a:pt x="37" y="62"/>
                      </a:cubicBezTo>
                      <a:cubicBezTo>
                        <a:pt x="37" y="62"/>
                        <a:pt x="38" y="62"/>
                        <a:pt x="38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4" y="62"/>
                        <a:pt x="55" y="62"/>
                        <a:pt x="56" y="62"/>
                      </a:cubicBezTo>
                      <a:cubicBezTo>
                        <a:pt x="56" y="62"/>
                        <a:pt x="57" y="61"/>
                        <a:pt x="57" y="59"/>
                      </a:cubicBezTo>
                      <a:cubicBezTo>
                        <a:pt x="57" y="26"/>
                        <a:pt x="57" y="26"/>
                        <a:pt x="57" y="26"/>
                      </a:cubicBezTo>
                      <a:cubicBezTo>
                        <a:pt x="29" y="0"/>
                        <a:pt x="29" y="0"/>
                        <a:pt x="29" y="0"/>
                      </a:cubicBez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008B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25"/>
                </a:p>
              </p:txBody>
            </p:sp>
            <p:sp>
              <p:nvSpPr>
                <p:cNvPr id="40" name="Freeform 253"/>
                <p:cNvSpPr>
                  <a:spLocks/>
                </p:cNvSpPr>
                <p:nvPr/>
              </p:nvSpPr>
              <p:spPr bwMode="auto">
                <a:xfrm>
                  <a:off x="7019925" y="5499100"/>
                  <a:ext cx="312738" cy="169863"/>
                </a:xfrm>
                <a:custGeom>
                  <a:avLst/>
                  <a:gdLst>
                    <a:gd name="T0" fmla="*/ 81 w 83"/>
                    <a:gd name="T1" fmla="*/ 35 h 45"/>
                    <a:gd name="T2" fmla="*/ 68 w 83"/>
                    <a:gd name="T3" fmla="*/ 23 h 45"/>
                    <a:gd name="T4" fmla="*/ 68 w 83"/>
                    <a:gd name="T5" fmla="*/ 4 h 45"/>
                    <a:gd name="T6" fmla="*/ 66 w 83"/>
                    <a:gd name="T7" fmla="*/ 2 h 45"/>
                    <a:gd name="T8" fmla="*/ 61 w 83"/>
                    <a:gd name="T9" fmla="*/ 2 h 45"/>
                    <a:gd name="T10" fmla="*/ 59 w 83"/>
                    <a:gd name="T11" fmla="*/ 4 h 45"/>
                    <a:gd name="T12" fmla="*/ 59 w 83"/>
                    <a:gd name="T13" fmla="*/ 15 h 45"/>
                    <a:gd name="T14" fmla="*/ 45 w 83"/>
                    <a:gd name="T15" fmla="*/ 2 h 45"/>
                    <a:gd name="T16" fmla="*/ 38 w 83"/>
                    <a:gd name="T17" fmla="*/ 2 h 45"/>
                    <a:gd name="T18" fmla="*/ 2 w 83"/>
                    <a:gd name="T19" fmla="*/ 35 h 45"/>
                    <a:gd name="T20" fmla="*/ 2 w 83"/>
                    <a:gd name="T21" fmla="*/ 43 h 45"/>
                    <a:gd name="T22" fmla="*/ 6 w 83"/>
                    <a:gd name="T23" fmla="*/ 44 h 45"/>
                    <a:gd name="T24" fmla="*/ 10 w 83"/>
                    <a:gd name="T25" fmla="*/ 43 h 45"/>
                    <a:gd name="T26" fmla="*/ 42 w 83"/>
                    <a:gd name="T27" fmla="*/ 13 h 45"/>
                    <a:gd name="T28" fmla="*/ 74 w 83"/>
                    <a:gd name="T29" fmla="*/ 43 h 45"/>
                    <a:gd name="T30" fmla="*/ 81 w 83"/>
                    <a:gd name="T31" fmla="*/ 43 h 45"/>
                    <a:gd name="T32" fmla="*/ 81 w 83"/>
                    <a:gd name="T33" fmla="*/ 3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3" h="45">
                      <a:moveTo>
                        <a:pt x="81" y="35"/>
                      </a:moveTo>
                      <a:cubicBezTo>
                        <a:pt x="68" y="23"/>
                        <a:pt x="68" y="23"/>
                        <a:pt x="68" y="23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3"/>
                        <a:pt x="67" y="2"/>
                        <a:pt x="66" y="2"/>
                      </a:cubicBezTo>
                      <a:cubicBezTo>
                        <a:pt x="61" y="2"/>
                        <a:pt x="61" y="2"/>
                        <a:pt x="61" y="2"/>
                      </a:cubicBezTo>
                      <a:cubicBezTo>
                        <a:pt x="60" y="2"/>
                        <a:pt x="59" y="3"/>
                        <a:pt x="59" y="4"/>
                      </a:cubicBezTo>
                      <a:cubicBezTo>
                        <a:pt x="59" y="15"/>
                        <a:pt x="59" y="15"/>
                        <a:pt x="59" y="15"/>
                      </a:cubicBezTo>
                      <a:cubicBezTo>
                        <a:pt x="45" y="2"/>
                        <a:pt x="45" y="2"/>
                        <a:pt x="45" y="2"/>
                      </a:cubicBezTo>
                      <a:cubicBezTo>
                        <a:pt x="43" y="0"/>
                        <a:pt x="40" y="0"/>
                        <a:pt x="38" y="2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0" y="37"/>
                        <a:pt x="0" y="40"/>
                        <a:pt x="2" y="43"/>
                      </a:cubicBezTo>
                      <a:cubicBezTo>
                        <a:pt x="3" y="44"/>
                        <a:pt x="5" y="44"/>
                        <a:pt x="6" y="44"/>
                      </a:cubicBezTo>
                      <a:cubicBezTo>
                        <a:pt x="7" y="44"/>
                        <a:pt x="9" y="44"/>
                        <a:pt x="10" y="43"/>
                      </a:cubicBez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74" y="43"/>
                        <a:pt x="74" y="43"/>
                        <a:pt x="74" y="43"/>
                      </a:cubicBezTo>
                      <a:cubicBezTo>
                        <a:pt x="76" y="45"/>
                        <a:pt x="80" y="45"/>
                        <a:pt x="81" y="43"/>
                      </a:cubicBezTo>
                      <a:cubicBezTo>
                        <a:pt x="83" y="40"/>
                        <a:pt x="83" y="37"/>
                        <a:pt x="81" y="35"/>
                      </a:cubicBezTo>
                      <a:close/>
                    </a:path>
                  </a:pathLst>
                </a:custGeom>
                <a:solidFill>
                  <a:srgbClr val="008BB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25"/>
                </a:p>
              </p:txBody>
            </p:sp>
          </p:grpSp>
        </p:grpSp>
        <p:sp>
          <p:nvSpPr>
            <p:cNvPr id="36" name="矩形 35"/>
            <p:cNvSpPr/>
            <p:nvPr/>
          </p:nvSpPr>
          <p:spPr>
            <a:xfrm>
              <a:off x="6170529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01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41" name="组合 40"/>
          <p:cNvGrpSpPr/>
          <p:nvPr userDrawn="1"/>
        </p:nvGrpSpPr>
        <p:grpSpPr>
          <a:xfrm>
            <a:off x="7956479" y="285728"/>
            <a:ext cx="996247" cy="1000132"/>
            <a:chOff x="7367116" y="285728"/>
            <a:chExt cx="996247" cy="1000132"/>
          </a:xfrm>
        </p:grpSpPr>
        <p:grpSp>
          <p:nvGrpSpPr>
            <p:cNvPr id="42" name="组合 36"/>
            <p:cNvGrpSpPr/>
            <p:nvPr/>
          </p:nvGrpSpPr>
          <p:grpSpPr>
            <a:xfrm>
              <a:off x="7566379" y="285728"/>
              <a:ext cx="597720" cy="597720"/>
              <a:chOff x="6501056" y="2921024"/>
              <a:chExt cx="696763" cy="696763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6501056" y="2921024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45" name="组合 118"/>
              <p:cNvGrpSpPr>
                <a:grpSpLocks noChangeAspect="1"/>
              </p:cNvGrpSpPr>
              <p:nvPr/>
            </p:nvGrpSpPr>
            <p:grpSpPr>
              <a:xfrm>
                <a:off x="6636672" y="3066937"/>
                <a:ext cx="455384" cy="390650"/>
                <a:chOff x="5084763" y="971550"/>
                <a:chExt cx="323850" cy="277813"/>
              </a:xfrm>
              <a:solidFill>
                <a:srgbClr val="4ABAB5"/>
              </a:solidFill>
            </p:grpSpPr>
            <p:sp>
              <p:nvSpPr>
                <p:cNvPr id="46" name="Freeform 301"/>
                <p:cNvSpPr>
                  <a:spLocks noEditPoints="1"/>
                </p:cNvSpPr>
                <p:nvPr/>
              </p:nvSpPr>
              <p:spPr bwMode="auto">
                <a:xfrm>
                  <a:off x="5191125" y="1031875"/>
                  <a:ext cx="217488" cy="217488"/>
                </a:xfrm>
                <a:custGeom>
                  <a:avLst/>
                  <a:gdLst>
                    <a:gd name="T0" fmla="*/ 6 w 58"/>
                    <a:gd name="T1" fmla="*/ 14 h 58"/>
                    <a:gd name="T2" fmla="*/ 7 w 58"/>
                    <a:gd name="T3" fmla="*/ 19 h 58"/>
                    <a:gd name="T4" fmla="*/ 4 w 58"/>
                    <a:gd name="T5" fmla="*/ 20 h 58"/>
                    <a:gd name="T6" fmla="*/ 0 w 58"/>
                    <a:gd name="T7" fmla="*/ 23 h 58"/>
                    <a:gd name="T8" fmla="*/ 2 w 58"/>
                    <a:gd name="T9" fmla="*/ 27 h 58"/>
                    <a:gd name="T10" fmla="*/ 5 w 58"/>
                    <a:gd name="T11" fmla="*/ 31 h 58"/>
                    <a:gd name="T12" fmla="*/ 2 w 58"/>
                    <a:gd name="T13" fmla="*/ 34 h 58"/>
                    <a:gd name="T14" fmla="*/ 1 w 58"/>
                    <a:gd name="T15" fmla="*/ 38 h 58"/>
                    <a:gd name="T16" fmla="*/ 5 w 58"/>
                    <a:gd name="T17" fmla="*/ 41 h 58"/>
                    <a:gd name="T18" fmla="*/ 8 w 58"/>
                    <a:gd name="T19" fmla="*/ 42 h 58"/>
                    <a:gd name="T20" fmla="*/ 8 w 58"/>
                    <a:gd name="T21" fmla="*/ 46 h 58"/>
                    <a:gd name="T22" fmla="*/ 9 w 58"/>
                    <a:gd name="T23" fmla="*/ 51 h 58"/>
                    <a:gd name="T24" fmla="*/ 14 w 58"/>
                    <a:gd name="T25" fmla="*/ 51 h 58"/>
                    <a:gd name="T26" fmla="*/ 18 w 58"/>
                    <a:gd name="T27" fmla="*/ 51 h 58"/>
                    <a:gd name="T28" fmla="*/ 19 w 58"/>
                    <a:gd name="T29" fmla="*/ 54 h 58"/>
                    <a:gd name="T30" fmla="*/ 22 w 58"/>
                    <a:gd name="T31" fmla="*/ 58 h 58"/>
                    <a:gd name="T32" fmla="*/ 27 w 58"/>
                    <a:gd name="T33" fmla="*/ 56 h 58"/>
                    <a:gd name="T34" fmla="*/ 31 w 58"/>
                    <a:gd name="T35" fmla="*/ 53 h 58"/>
                    <a:gd name="T36" fmla="*/ 33 w 58"/>
                    <a:gd name="T37" fmla="*/ 56 h 58"/>
                    <a:gd name="T38" fmla="*/ 38 w 58"/>
                    <a:gd name="T39" fmla="*/ 57 h 58"/>
                    <a:gd name="T40" fmla="*/ 40 w 58"/>
                    <a:gd name="T41" fmla="*/ 53 h 58"/>
                    <a:gd name="T42" fmla="*/ 42 w 58"/>
                    <a:gd name="T43" fmla="*/ 49 h 58"/>
                    <a:gd name="T44" fmla="*/ 46 w 58"/>
                    <a:gd name="T45" fmla="*/ 50 h 58"/>
                    <a:gd name="T46" fmla="*/ 50 w 58"/>
                    <a:gd name="T47" fmla="*/ 49 h 58"/>
                    <a:gd name="T48" fmla="*/ 51 w 58"/>
                    <a:gd name="T49" fmla="*/ 44 h 58"/>
                    <a:gd name="T50" fmla="*/ 50 w 58"/>
                    <a:gd name="T51" fmla="*/ 40 h 58"/>
                    <a:gd name="T52" fmla="*/ 54 w 58"/>
                    <a:gd name="T53" fmla="*/ 39 h 58"/>
                    <a:gd name="T54" fmla="*/ 57 w 58"/>
                    <a:gd name="T55" fmla="*/ 35 h 58"/>
                    <a:gd name="T56" fmla="*/ 55 w 58"/>
                    <a:gd name="T57" fmla="*/ 31 h 58"/>
                    <a:gd name="T58" fmla="*/ 52 w 58"/>
                    <a:gd name="T59" fmla="*/ 27 h 58"/>
                    <a:gd name="T60" fmla="*/ 55 w 58"/>
                    <a:gd name="T61" fmla="*/ 25 h 58"/>
                    <a:gd name="T62" fmla="*/ 56 w 58"/>
                    <a:gd name="T63" fmla="*/ 20 h 58"/>
                    <a:gd name="T64" fmla="*/ 53 w 58"/>
                    <a:gd name="T65" fmla="*/ 18 h 58"/>
                    <a:gd name="T66" fmla="*/ 48 w 58"/>
                    <a:gd name="T67" fmla="*/ 16 h 58"/>
                    <a:gd name="T68" fmla="*/ 49 w 58"/>
                    <a:gd name="T69" fmla="*/ 12 h 58"/>
                    <a:gd name="T70" fmla="*/ 48 w 58"/>
                    <a:gd name="T71" fmla="*/ 8 h 58"/>
                    <a:gd name="T72" fmla="*/ 44 w 58"/>
                    <a:gd name="T73" fmla="*/ 7 h 58"/>
                    <a:gd name="T74" fmla="*/ 39 w 58"/>
                    <a:gd name="T75" fmla="*/ 8 h 58"/>
                    <a:gd name="T76" fmla="*/ 38 w 58"/>
                    <a:gd name="T77" fmla="*/ 4 h 58"/>
                    <a:gd name="T78" fmla="*/ 35 w 58"/>
                    <a:gd name="T79" fmla="*/ 1 h 58"/>
                    <a:gd name="T80" fmla="*/ 30 w 58"/>
                    <a:gd name="T81" fmla="*/ 3 h 58"/>
                    <a:gd name="T82" fmla="*/ 27 w 58"/>
                    <a:gd name="T83" fmla="*/ 5 h 58"/>
                    <a:gd name="T84" fmla="*/ 24 w 58"/>
                    <a:gd name="T85" fmla="*/ 3 h 58"/>
                    <a:gd name="T86" fmla="*/ 20 w 58"/>
                    <a:gd name="T87" fmla="*/ 1 h 58"/>
                    <a:gd name="T88" fmla="*/ 17 w 58"/>
                    <a:gd name="T89" fmla="*/ 5 h 58"/>
                    <a:gd name="T90" fmla="*/ 15 w 58"/>
                    <a:gd name="T91" fmla="*/ 10 h 58"/>
                    <a:gd name="T92" fmla="*/ 12 w 58"/>
                    <a:gd name="T93" fmla="*/ 9 h 58"/>
                    <a:gd name="T94" fmla="*/ 7 w 58"/>
                    <a:gd name="T95" fmla="*/ 10 h 58"/>
                    <a:gd name="T96" fmla="*/ 6 w 58"/>
                    <a:gd name="T97" fmla="*/ 14 h 58"/>
                    <a:gd name="T98" fmla="*/ 23 w 58"/>
                    <a:gd name="T99" fmla="*/ 13 h 58"/>
                    <a:gd name="T100" fmla="*/ 45 w 58"/>
                    <a:gd name="T101" fmla="*/ 24 h 58"/>
                    <a:gd name="T102" fmla="*/ 34 w 58"/>
                    <a:gd name="T103" fmla="*/ 45 h 58"/>
                    <a:gd name="T104" fmla="*/ 13 w 58"/>
                    <a:gd name="T105" fmla="*/ 34 h 58"/>
                    <a:gd name="T106" fmla="*/ 23 w 58"/>
                    <a:gd name="T107" fmla="*/ 1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8" h="58">
                      <a:moveTo>
                        <a:pt x="6" y="14"/>
                      </a:moveTo>
                      <a:cubicBezTo>
                        <a:pt x="8" y="15"/>
                        <a:pt x="7" y="18"/>
                        <a:pt x="7" y="19"/>
                      </a:cubicBezTo>
                      <a:cubicBezTo>
                        <a:pt x="7" y="20"/>
                        <a:pt x="5" y="20"/>
                        <a:pt x="4" y="20"/>
                      </a:cubicBezTo>
                      <a:cubicBezTo>
                        <a:pt x="2" y="20"/>
                        <a:pt x="0" y="21"/>
                        <a:pt x="0" y="23"/>
                      </a:cubicBezTo>
                      <a:cubicBezTo>
                        <a:pt x="0" y="25"/>
                        <a:pt x="0" y="27"/>
                        <a:pt x="2" y="27"/>
                      </a:cubicBezTo>
                      <a:cubicBezTo>
                        <a:pt x="3" y="28"/>
                        <a:pt x="5" y="30"/>
                        <a:pt x="5" y="31"/>
                      </a:cubicBezTo>
                      <a:cubicBezTo>
                        <a:pt x="5" y="32"/>
                        <a:pt x="4" y="33"/>
                        <a:pt x="2" y="34"/>
                      </a:cubicBezTo>
                      <a:cubicBezTo>
                        <a:pt x="1" y="34"/>
                        <a:pt x="0" y="36"/>
                        <a:pt x="1" y="38"/>
                      </a:cubicBezTo>
                      <a:cubicBezTo>
                        <a:pt x="1" y="40"/>
                        <a:pt x="3" y="42"/>
                        <a:pt x="5" y="41"/>
                      </a:cubicBezTo>
                      <a:cubicBezTo>
                        <a:pt x="6" y="41"/>
                        <a:pt x="8" y="41"/>
                        <a:pt x="8" y="42"/>
                      </a:cubicBezTo>
                      <a:cubicBezTo>
                        <a:pt x="9" y="42"/>
                        <a:pt x="9" y="45"/>
                        <a:pt x="8" y="46"/>
                      </a:cubicBezTo>
                      <a:cubicBezTo>
                        <a:pt x="7" y="47"/>
                        <a:pt x="7" y="50"/>
                        <a:pt x="9" y="51"/>
                      </a:cubicBezTo>
                      <a:cubicBezTo>
                        <a:pt x="11" y="52"/>
                        <a:pt x="13" y="53"/>
                        <a:pt x="14" y="51"/>
                      </a:cubicBezTo>
                      <a:cubicBezTo>
                        <a:pt x="15" y="50"/>
                        <a:pt x="18" y="51"/>
                        <a:pt x="18" y="51"/>
                      </a:cubicBezTo>
                      <a:cubicBezTo>
                        <a:pt x="19" y="51"/>
                        <a:pt x="20" y="53"/>
                        <a:pt x="19" y="54"/>
                      </a:cubicBezTo>
                      <a:cubicBezTo>
                        <a:pt x="19" y="56"/>
                        <a:pt x="20" y="57"/>
                        <a:pt x="22" y="58"/>
                      </a:cubicBezTo>
                      <a:cubicBezTo>
                        <a:pt x="25" y="58"/>
                        <a:pt x="26" y="57"/>
                        <a:pt x="27" y="56"/>
                      </a:cubicBezTo>
                      <a:cubicBezTo>
                        <a:pt x="27" y="54"/>
                        <a:pt x="30" y="53"/>
                        <a:pt x="31" y="53"/>
                      </a:cubicBezTo>
                      <a:cubicBezTo>
                        <a:pt x="31" y="53"/>
                        <a:pt x="33" y="54"/>
                        <a:pt x="33" y="56"/>
                      </a:cubicBezTo>
                      <a:cubicBezTo>
                        <a:pt x="34" y="57"/>
                        <a:pt x="36" y="58"/>
                        <a:pt x="38" y="57"/>
                      </a:cubicBezTo>
                      <a:cubicBezTo>
                        <a:pt x="40" y="57"/>
                        <a:pt x="41" y="55"/>
                        <a:pt x="40" y="53"/>
                      </a:cubicBezTo>
                      <a:cubicBezTo>
                        <a:pt x="40" y="52"/>
                        <a:pt x="42" y="49"/>
                        <a:pt x="42" y="49"/>
                      </a:cubicBezTo>
                      <a:cubicBezTo>
                        <a:pt x="43" y="48"/>
                        <a:pt x="44" y="49"/>
                        <a:pt x="46" y="50"/>
                      </a:cubicBezTo>
                      <a:cubicBezTo>
                        <a:pt x="47" y="51"/>
                        <a:pt x="49" y="51"/>
                        <a:pt x="50" y="49"/>
                      </a:cubicBezTo>
                      <a:cubicBezTo>
                        <a:pt x="52" y="47"/>
                        <a:pt x="52" y="45"/>
                        <a:pt x="51" y="44"/>
                      </a:cubicBezTo>
                      <a:cubicBezTo>
                        <a:pt x="50" y="43"/>
                        <a:pt x="50" y="40"/>
                        <a:pt x="50" y="40"/>
                      </a:cubicBezTo>
                      <a:cubicBezTo>
                        <a:pt x="51" y="39"/>
                        <a:pt x="52" y="38"/>
                        <a:pt x="54" y="39"/>
                      </a:cubicBezTo>
                      <a:cubicBezTo>
                        <a:pt x="55" y="39"/>
                        <a:pt x="57" y="38"/>
                        <a:pt x="57" y="35"/>
                      </a:cubicBezTo>
                      <a:cubicBezTo>
                        <a:pt x="58" y="33"/>
                        <a:pt x="57" y="31"/>
                        <a:pt x="55" y="31"/>
                      </a:cubicBezTo>
                      <a:cubicBezTo>
                        <a:pt x="54" y="31"/>
                        <a:pt x="53" y="28"/>
                        <a:pt x="52" y="27"/>
                      </a:cubicBezTo>
                      <a:cubicBezTo>
                        <a:pt x="52" y="26"/>
                        <a:pt x="54" y="25"/>
                        <a:pt x="55" y="25"/>
                      </a:cubicBezTo>
                      <a:cubicBezTo>
                        <a:pt x="56" y="24"/>
                        <a:pt x="57" y="22"/>
                        <a:pt x="56" y="20"/>
                      </a:cubicBezTo>
                      <a:cubicBezTo>
                        <a:pt x="56" y="18"/>
                        <a:pt x="54" y="17"/>
                        <a:pt x="53" y="18"/>
                      </a:cubicBezTo>
                      <a:cubicBezTo>
                        <a:pt x="51" y="18"/>
                        <a:pt x="49" y="16"/>
                        <a:pt x="48" y="16"/>
                      </a:cubicBezTo>
                      <a:cubicBezTo>
                        <a:pt x="48" y="15"/>
                        <a:pt x="48" y="13"/>
                        <a:pt x="49" y="12"/>
                      </a:cubicBezTo>
                      <a:cubicBezTo>
                        <a:pt x="50" y="11"/>
                        <a:pt x="50" y="9"/>
                        <a:pt x="48" y="8"/>
                      </a:cubicBezTo>
                      <a:cubicBezTo>
                        <a:pt x="47" y="6"/>
                        <a:pt x="45" y="6"/>
                        <a:pt x="44" y="7"/>
                      </a:cubicBezTo>
                      <a:cubicBezTo>
                        <a:pt x="42" y="8"/>
                        <a:pt x="40" y="8"/>
                        <a:pt x="39" y="8"/>
                      </a:cubicBezTo>
                      <a:cubicBezTo>
                        <a:pt x="38" y="7"/>
                        <a:pt x="38" y="6"/>
                        <a:pt x="38" y="4"/>
                      </a:cubicBezTo>
                      <a:cubicBezTo>
                        <a:pt x="38" y="3"/>
                        <a:pt x="37" y="1"/>
                        <a:pt x="35" y="1"/>
                      </a:cubicBezTo>
                      <a:cubicBezTo>
                        <a:pt x="33" y="0"/>
                        <a:pt x="31" y="1"/>
                        <a:pt x="30" y="3"/>
                      </a:cubicBezTo>
                      <a:cubicBezTo>
                        <a:pt x="30" y="4"/>
                        <a:pt x="28" y="5"/>
                        <a:pt x="27" y="5"/>
                      </a:cubicBezTo>
                      <a:cubicBezTo>
                        <a:pt x="26" y="6"/>
                        <a:pt x="25" y="4"/>
                        <a:pt x="24" y="3"/>
                      </a:cubicBezTo>
                      <a:cubicBezTo>
                        <a:pt x="24" y="1"/>
                        <a:pt x="22" y="1"/>
                        <a:pt x="20" y="1"/>
                      </a:cubicBezTo>
                      <a:cubicBezTo>
                        <a:pt x="18" y="2"/>
                        <a:pt x="16" y="4"/>
                        <a:pt x="17" y="5"/>
                      </a:cubicBezTo>
                      <a:cubicBezTo>
                        <a:pt x="17" y="7"/>
                        <a:pt x="16" y="9"/>
                        <a:pt x="15" y="10"/>
                      </a:cubicBezTo>
                      <a:cubicBezTo>
                        <a:pt x="14" y="10"/>
                        <a:pt x="13" y="10"/>
                        <a:pt x="12" y="9"/>
                      </a:cubicBezTo>
                      <a:cubicBezTo>
                        <a:pt x="10" y="8"/>
                        <a:pt x="8" y="8"/>
                        <a:pt x="7" y="10"/>
                      </a:cubicBezTo>
                      <a:cubicBezTo>
                        <a:pt x="6" y="11"/>
                        <a:pt x="5" y="13"/>
                        <a:pt x="6" y="14"/>
                      </a:cubicBezTo>
                      <a:close/>
                      <a:moveTo>
                        <a:pt x="23" y="13"/>
                      </a:moveTo>
                      <a:cubicBezTo>
                        <a:pt x="32" y="10"/>
                        <a:pt x="42" y="15"/>
                        <a:pt x="45" y="24"/>
                      </a:cubicBezTo>
                      <a:cubicBezTo>
                        <a:pt x="47" y="33"/>
                        <a:pt x="43" y="42"/>
                        <a:pt x="34" y="45"/>
                      </a:cubicBezTo>
                      <a:cubicBezTo>
                        <a:pt x="25" y="48"/>
                        <a:pt x="15" y="43"/>
                        <a:pt x="13" y="34"/>
                      </a:cubicBezTo>
                      <a:cubicBezTo>
                        <a:pt x="10" y="26"/>
                        <a:pt x="15" y="16"/>
                        <a:pt x="23" y="13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25"/>
                </a:p>
              </p:txBody>
            </p:sp>
            <p:sp>
              <p:nvSpPr>
                <p:cNvPr id="47" name="Freeform 302"/>
                <p:cNvSpPr>
                  <a:spLocks noEditPoints="1"/>
                </p:cNvSpPr>
                <p:nvPr/>
              </p:nvSpPr>
              <p:spPr bwMode="auto">
                <a:xfrm>
                  <a:off x="5084763" y="971550"/>
                  <a:ext cx="139700" cy="139700"/>
                </a:xfrm>
                <a:custGeom>
                  <a:avLst/>
                  <a:gdLst>
                    <a:gd name="T0" fmla="*/ 4 w 37"/>
                    <a:gd name="T1" fmla="*/ 9 h 37"/>
                    <a:gd name="T2" fmla="*/ 5 w 37"/>
                    <a:gd name="T3" fmla="*/ 12 h 37"/>
                    <a:gd name="T4" fmla="*/ 2 w 37"/>
                    <a:gd name="T5" fmla="*/ 12 h 37"/>
                    <a:gd name="T6" fmla="*/ 0 w 37"/>
                    <a:gd name="T7" fmla="*/ 14 h 37"/>
                    <a:gd name="T8" fmla="*/ 1 w 37"/>
                    <a:gd name="T9" fmla="*/ 17 h 37"/>
                    <a:gd name="T10" fmla="*/ 3 w 37"/>
                    <a:gd name="T11" fmla="*/ 20 h 37"/>
                    <a:gd name="T12" fmla="*/ 2 w 37"/>
                    <a:gd name="T13" fmla="*/ 21 h 37"/>
                    <a:gd name="T14" fmla="*/ 1 w 37"/>
                    <a:gd name="T15" fmla="*/ 24 h 37"/>
                    <a:gd name="T16" fmla="*/ 3 w 37"/>
                    <a:gd name="T17" fmla="*/ 26 h 37"/>
                    <a:gd name="T18" fmla="*/ 5 w 37"/>
                    <a:gd name="T19" fmla="*/ 26 h 37"/>
                    <a:gd name="T20" fmla="*/ 5 w 37"/>
                    <a:gd name="T21" fmla="*/ 29 h 37"/>
                    <a:gd name="T22" fmla="*/ 6 w 37"/>
                    <a:gd name="T23" fmla="*/ 32 h 37"/>
                    <a:gd name="T24" fmla="*/ 9 w 37"/>
                    <a:gd name="T25" fmla="*/ 33 h 37"/>
                    <a:gd name="T26" fmla="*/ 12 w 37"/>
                    <a:gd name="T27" fmla="*/ 32 h 37"/>
                    <a:gd name="T28" fmla="*/ 12 w 37"/>
                    <a:gd name="T29" fmla="*/ 34 h 37"/>
                    <a:gd name="T30" fmla="*/ 15 w 37"/>
                    <a:gd name="T31" fmla="*/ 37 h 37"/>
                    <a:gd name="T32" fmla="*/ 17 w 37"/>
                    <a:gd name="T33" fmla="*/ 35 h 37"/>
                    <a:gd name="T34" fmla="*/ 20 w 37"/>
                    <a:gd name="T35" fmla="*/ 34 h 37"/>
                    <a:gd name="T36" fmla="*/ 21 w 37"/>
                    <a:gd name="T37" fmla="*/ 35 h 37"/>
                    <a:gd name="T38" fmla="*/ 24 w 37"/>
                    <a:gd name="T39" fmla="*/ 36 h 37"/>
                    <a:gd name="T40" fmla="*/ 26 w 37"/>
                    <a:gd name="T41" fmla="*/ 34 h 37"/>
                    <a:gd name="T42" fmla="*/ 27 w 37"/>
                    <a:gd name="T43" fmla="*/ 31 h 37"/>
                    <a:gd name="T44" fmla="*/ 29 w 37"/>
                    <a:gd name="T45" fmla="*/ 32 h 37"/>
                    <a:gd name="T46" fmla="*/ 32 w 37"/>
                    <a:gd name="T47" fmla="*/ 31 h 37"/>
                    <a:gd name="T48" fmla="*/ 33 w 37"/>
                    <a:gd name="T49" fmla="*/ 28 h 37"/>
                    <a:gd name="T50" fmla="*/ 32 w 37"/>
                    <a:gd name="T51" fmla="*/ 25 h 37"/>
                    <a:gd name="T52" fmla="*/ 35 w 37"/>
                    <a:gd name="T53" fmla="*/ 24 h 37"/>
                    <a:gd name="T54" fmla="*/ 37 w 37"/>
                    <a:gd name="T55" fmla="*/ 22 h 37"/>
                    <a:gd name="T56" fmla="*/ 36 w 37"/>
                    <a:gd name="T57" fmla="*/ 19 h 37"/>
                    <a:gd name="T58" fmla="*/ 34 w 37"/>
                    <a:gd name="T59" fmla="*/ 17 h 37"/>
                    <a:gd name="T60" fmla="*/ 35 w 37"/>
                    <a:gd name="T61" fmla="*/ 15 h 37"/>
                    <a:gd name="T62" fmla="*/ 36 w 37"/>
                    <a:gd name="T63" fmla="*/ 12 h 37"/>
                    <a:gd name="T64" fmla="*/ 34 w 37"/>
                    <a:gd name="T65" fmla="*/ 11 h 37"/>
                    <a:gd name="T66" fmla="*/ 31 w 37"/>
                    <a:gd name="T67" fmla="*/ 9 h 37"/>
                    <a:gd name="T68" fmla="*/ 32 w 37"/>
                    <a:gd name="T69" fmla="*/ 7 h 37"/>
                    <a:gd name="T70" fmla="*/ 31 w 37"/>
                    <a:gd name="T71" fmla="*/ 4 h 37"/>
                    <a:gd name="T72" fmla="*/ 28 w 37"/>
                    <a:gd name="T73" fmla="*/ 4 h 37"/>
                    <a:gd name="T74" fmla="*/ 25 w 37"/>
                    <a:gd name="T75" fmla="*/ 4 h 37"/>
                    <a:gd name="T76" fmla="*/ 25 w 37"/>
                    <a:gd name="T77" fmla="*/ 2 h 37"/>
                    <a:gd name="T78" fmla="*/ 22 w 37"/>
                    <a:gd name="T79" fmla="*/ 0 h 37"/>
                    <a:gd name="T80" fmla="*/ 20 w 37"/>
                    <a:gd name="T81" fmla="*/ 1 h 37"/>
                    <a:gd name="T82" fmla="*/ 17 w 37"/>
                    <a:gd name="T83" fmla="*/ 3 h 37"/>
                    <a:gd name="T84" fmla="*/ 16 w 37"/>
                    <a:gd name="T85" fmla="*/ 1 h 37"/>
                    <a:gd name="T86" fmla="*/ 13 w 37"/>
                    <a:gd name="T87" fmla="*/ 0 h 37"/>
                    <a:gd name="T88" fmla="*/ 11 w 37"/>
                    <a:gd name="T89" fmla="*/ 3 h 37"/>
                    <a:gd name="T90" fmla="*/ 10 w 37"/>
                    <a:gd name="T91" fmla="*/ 6 h 37"/>
                    <a:gd name="T92" fmla="*/ 8 w 37"/>
                    <a:gd name="T93" fmla="*/ 5 h 37"/>
                    <a:gd name="T94" fmla="*/ 5 w 37"/>
                    <a:gd name="T95" fmla="*/ 6 h 37"/>
                    <a:gd name="T96" fmla="*/ 4 w 37"/>
                    <a:gd name="T97" fmla="*/ 9 h 37"/>
                    <a:gd name="T98" fmla="*/ 15 w 37"/>
                    <a:gd name="T99" fmla="*/ 8 h 37"/>
                    <a:gd name="T100" fmla="*/ 29 w 37"/>
                    <a:gd name="T101" fmla="*/ 15 h 37"/>
                    <a:gd name="T102" fmla="*/ 22 w 37"/>
                    <a:gd name="T103" fmla="*/ 29 h 37"/>
                    <a:gd name="T104" fmla="*/ 8 w 37"/>
                    <a:gd name="T105" fmla="*/ 22 h 37"/>
                    <a:gd name="T106" fmla="*/ 15 w 37"/>
                    <a:gd name="T107" fmla="*/ 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7" h="37">
                      <a:moveTo>
                        <a:pt x="4" y="9"/>
                      </a:moveTo>
                      <a:cubicBezTo>
                        <a:pt x="5" y="9"/>
                        <a:pt x="5" y="11"/>
                        <a:pt x="5" y="12"/>
                      </a:cubicBezTo>
                      <a:cubicBezTo>
                        <a:pt x="4" y="12"/>
                        <a:pt x="3" y="12"/>
                        <a:pt x="2" y="12"/>
                      </a:cubicBezTo>
                      <a:cubicBezTo>
                        <a:pt x="1" y="12"/>
                        <a:pt x="0" y="13"/>
                        <a:pt x="0" y="14"/>
                      </a:cubicBezTo>
                      <a:cubicBezTo>
                        <a:pt x="0" y="16"/>
                        <a:pt x="0" y="17"/>
                        <a:pt x="1" y="17"/>
                      </a:cubicBezTo>
                      <a:cubicBezTo>
                        <a:pt x="2" y="17"/>
                        <a:pt x="3" y="19"/>
                        <a:pt x="3" y="20"/>
                      </a:cubicBezTo>
                      <a:cubicBezTo>
                        <a:pt x="3" y="20"/>
                        <a:pt x="2" y="21"/>
                        <a:pt x="2" y="21"/>
                      </a:cubicBezTo>
                      <a:cubicBezTo>
                        <a:pt x="1" y="21"/>
                        <a:pt x="0" y="23"/>
                        <a:pt x="1" y="24"/>
                      </a:cubicBezTo>
                      <a:cubicBezTo>
                        <a:pt x="1" y="25"/>
                        <a:pt x="2" y="26"/>
                        <a:pt x="3" y="26"/>
                      </a:cubicBezTo>
                      <a:cubicBezTo>
                        <a:pt x="4" y="26"/>
                        <a:pt x="5" y="26"/>
                        <a:pt x="5" y="26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5" y="30"/>
                        <a:pt x="5" y="31"/>
                        <a:pt x="6" y="32"/>
                      </a:cubicBezTo>
                      <a:cubicBezTo>
                        <a:pt x="7" y="33"/>
                        <a:pt x="8" y="33"/>
                        <a:pt x="9" y="33"/>
                      </a:cubicBezTo>
                      <a:cubicBezTo>
                        <a:pt x="10" y="32"/>
                        <a:pt x="11" y="32"/>
                        <a:pt x="12" y="32"/>
                      </a:cubicBezTo>
                      <a:cubicBezTo>
                        <a:pt x="12" y="32"/>
                        <a:pt x="13" y="33"/>
                        <a:pt x="12" y="34"/>
                      </a:cubicBezTo>
                      <a:cubicBezTo>
                        <a:pt x="12" y="35"/>
                        <a:pt x="13" y="36"/>
                        <a:pt x="15" y="37"/>
                      </a:cubicBezTo>
                      <a:cubicBezTo>
                        <a:pt x="16" y="37"/>
                        <a:pt x="17" y="36"/>
                        <a:pt x="17" y="35"/>
                      </a:cubicBezTo>
                      <a:cubicBezTo>
                        <a:pt x="18" y="34"/>
                        <a:pt x="19" y="34"/>
                        <a:pt x="20" y="34"/>
                      </a:cubicBezTo>
                      <a:cubicBezTo>
                        <a:pt x="20" y="34"/>
                        <a:pt x="21" y="34"/>
                        <a:pt x="21" y="35"/>
                      </a:cubicBezTo>
                      <a:cubicBezTo>
                        <a:pt x="22" y="36"/>
                        <a:pt x="23" y="37"/>
                        <a:pt x="24" y="36"/>
                      </a:cubicBezTo>
                      <a:cubicBezTo>
                        <a:pt x="26" y="36"/>
                        <a:pt x="26" y="35"/>
                        <a:pt x="26" y="34"/>
                      </a:cubicBezTo>
                      <a:cubicBezTo>
                        <a:pt x="26" y="33"/>
                        <a:pt x="27" y="31"/>
                        <a:pt x="27" y="31"/>
                      </a:cubicBezTo>
                      <a:cubicBezTo>
                        <a:pt x="28" y="31"/>
                        <a:pt x="29" y="31"/>
                        <a:pt x="29" y="32"/>
                      </a:cubicBezTo>
                      <a:cubicBezTo>
                        <a:pt x="30" y="32"/>
                        <a:pt x="32" y="32"/>
                        <a:pt x="32" y="31"/>
                      </a:cubicBezTo>
                      <a:cubicBezTo>
                        <a:pt x="33" y="30"/>
                        <a:pt x="34" y="28"/>
                        <a:pt x="33" y="28"/>
                      </a:cubicBezTo>
                      <a:cubicBezTo>
                        <a:pt x="32" y="27"/>
                        <a:pt x="32" y="25"/>
                        <a:pt x="32" y="25"/>
                      </a:cubicBezTo>
                      <a:cubicBezTo>
                        <a:pt x="33" y="24"/>
                        <a:pt x="34" y="24"/>
                        <a:pt x="35" y="24"/>
                      </a:cubicBezTo>
                      <a:cubicBezTo>
                        <a:pt x="36" y="24"/>
                        <a:pt x="37" y="24"/>
                        <a:pt x="37" y="22"/>
                      </a:cubicBezTo>
                      <a:cubicBezTo>
                        <a:pt x="37" y="21"/>
                        <a:pt x="37" y="20"/>
                        <a:pt x="36" y="19"/>
                      </a:cubicBezTo>
                      <a:cubicBezTo>
                        <a:pt x="35" y="19"/>
                        <a:pt x="34" y="18"/>
                        <a:pt x="34" y="17"/>
                      </a:cubicBezTo>
                      <a:cubicBezTo>
                        <a:pt x="34" y="16"/>
                        <a:pt x="35" y="16"/>
                        <a:pt x="35" y="15"/>
                      </a:cubicBezTo>
                      <a:cubicBezTo>
                        <a:pt x="36" y="15"/>
                        <a:pt x="37" y="14"/>
                        <a:pt x="36" y="12"/>
                      </a:cubicBezTo>
                      <a:cubicBezTo>
                        <a:pt x="36" y="11"/>
                        <a:pt x="35" y="10"/>
                        <a:pt x="34" y="11"/>
                      </a:cubicBezTo>
                      <a:cubicBezTo>
                        <a:pt x="33" y="11"/>
                        <a:pt x="31" y="10"/>
                        <a:pt x="31" y="9"/>
                      </a:cubicBezTo>
                      <a:cubicBezTo>
                        <a:pt x="31" y="9"/>
                        <a:pt x="31" y="8"/>
                        <a:pt x="32" y="7"/>
                      </a:cubicBezTo>
                      <a:cubicBezTo>
                        <a:pt x="32" y="7"/>
                        <a:pt x="32" y="5"/>
                        <a:pt x="31" y="4"/>
                      </a:cubicBezTo>
                      <a:cubicBezTo>
                        <a:pt x="30" y="3"/>
                        <a:pt x="29" y="3"/>
                        <a:pt x="28" y="4"/>
                      </a:cubicBezTo>
                      <a:cubicBezTo>
                        <a:pt x="27" y="5"/>
                        <a:pt x="26" y="5"/>
                        <a:pt x="25" y="4"/>
                      </a:cubicBezTo>
                      <a:cubicBezTo>
                        <a:pt x="25" y="4"/>
                        <a:pt x="24" y="3"/>
                        <a:pt x="25" y="2"/>
                      </a:cubicBezTo>
                      <a:cubicBezTo>
                        <a:pt x="25" y="1"/>
                        <a:pt x="24" y="0"/>
                        <a:pt x="22" y="0"/>
                      </a:cubicBezTo>
                      <a:cubicBezTo>
                        <a:pt x="21" y="0"/>
                        <a:pt x="20" y="0"/>
                        <a:pt x="20" y="1"/>
                      </a:cubicBezTo>
                      <a:cubicBezTo>
                        <a:pt x="19" y="2"/>
                        <a:pt x="18" y="3"/>
                        <a:pt x="17" y="3"/>
                      </a:cubicBezTo>
                      <a:cubicBezTo>
                        <a:pt x="17" y="3"/>
                        <a:pt x="16" y="2"/>
                        <a:pt x="16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1"/>
                        <a:pt x="11" y="2"/>
                        <a:pt x="11" y="3"/>
                      </a:cubicBezTo>
                      <a:cubicBezTo>
                        <a:pt x="11" y="4"/>
                        <a:pt x="10" y="5"/>
                        <a:pt x="10" y="6"/>
                      </a:cubicBezTo>
                      <a:cubicBezTo>
                        <a:pt x="9" y="6"/>
                        <a:pt x="8" y="6"/>
                        <a:pt x="8" y="5"/>
                      </a:cubicBezTo>
                      <a:cubicBezTo>
                        <a:pt x="7" y="4"/>
                        <a:pt x="5" y="5"/>
                        <a:pt x="5" y="6"/>
                      </a:cubicBezTo>
                      <a:cubicBezTo>
                        <a:pt x="4" y="7"/>
                        <a:pt x="3" y="8"/>
                        <a:pt x="4" y="9"/>
                      </a:cubicBezTo>
                      <a:close/>
                      <a:moveTo>
                        <a:pt x="15" y="8"/>
                      </a:moveTo>
                      <a:cubicBezTo>
                        <a:pt x="21" y="6"/>
                        <a:pt x="27" y="9"/>
                        <a:pt x="29" y="15"/>
                      </a:cubicBezTo>
                      <a:cubicBezTo>
                        <a:pt x="31" y="21"/>
                        <a:pt x="27" y="27"/>
                        <a:pt x="22" y="29"/>
                      </a:cubicBezTo>
                      <a:cubicBezTo>
                        <a:pt x="16" y="30"/>
                        <a:pt x="10" y="27"/>
                        <a:pt x="8" y="22"/>
                      </a:cubicBezTo>
                      <a:cubicBezTo>
                        <a:pt x="6" y="16"/>
                        <a:pt x="10" y="10"/>
                        <a:pt x="15" y="8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25"/>
                </a:p>
              </p:txBody>
            </p:sp>
            <p:sp>
              <p:nvSpPr>
                <p:cNvPr id="48" name="Freeform 303"/>
                <p:cNvSpPr>
                  <a:spLocks noEditPoints="1"/>
                </p:cNvSpPr>
                <p:nvPr/>
              </p:nvSpPr>
              <p:spPr bwMode="auto">
                <a:xfrm>
                  <a:off x="5084763" y="1111250"/>
                  <a:ext cx="109538" cy="104775"/>
                </a:xfrm>
                <a:custGeom>
                  <a:avLst/>
                  <a:gdLst>
                    <a:gd name="T0" fmla="*/ 3 w 29"/>
                    <a:gd name="T1" fmla="*/ 7 h 28"/>
                    <a:gd name="T2" fmla="*/ 4 w 29"/>
                    <a:gd name="T3" fmla="*/ 9 h 28"/>
                    <a:gd name="T4" fmla="*/ 2 w 29"/>
                    <a:gd name="T5" fmla="*/ 9 h 28"/>
                    <a:gd name="T6" fmla="*/ 0 w 29"/>
                    <a:gd name="T7" fmla="*/ 11 h 28"/>
                    <a:gd name="T8" fmla="*/ 1 w 29"/>
                    <a:gd name="T9" fmla="*/ 13 h 28"/>
                    <a:gd name="T10" fmla="*/ 3 w 29"/>
                    <a:gd name="T11" fmla="*/ 15 h 28"/>
                    <a:gd name="T12" fmla="*/ 1 w 29"/>
                    <a:gd name="T13" fmla="*/ 16 h 28"/>
                    <a:gd name="T14" fmla="*/ 1 w 29"/>
                    <a:gd name="T15" fmla="*/ 19 h 28"/>
                    <a:gd name="T16" fmla="*/ 3 w 29"/>
                    <a:gd name="T17" fmla="*/ 20 h 28"/>
                    <a:gd name="T18" fmla="*/ 4 w 29"/>
                    <a:gd name="T19" fmla="*/ 20 h 28"/>
                    <a:gd name="T20" fmla="*/ 4 w 29"/>
                    <a:gd name="T21" fmla="*/ 23 h 28"/>
                    <a:gd name="T22" fmla="*/ 5 w 29"/>
                    <a:gd name="T23" fmla="*/ 25 h 28"/>
                    <a:gd name="T24" fmla="*/ 7 w 29"/>
                    <a:gd name="T25" fmla="*/ 25 h 28"/>
                    <a:gd name="T26" fmla="*/ 9 w 29"/>
                    <a:gd name="T27" fmla="*/ 25 h 28"/>
                    <a:gd name="T28" fmla="*/ 10 w 29"/>
                    <a:gd name="T29" fmla="*/ 27 h 28"/>
                    <a:gd name="T30" fmla="*/ 11 w 29"/>
                    <a:gd name="T31" fmla="*/ 28 h 28"/>
                    <a:gd name="T32" fmla="*/ 13 w 29"/>
                    <a:gd name="T33" fmla="*/ 27 h 28"/>
                    <a:gd name="T34" fmla="*/ 15 w 29"/>
                    <a:gd name="T35" fmla="*/ 26 h 28"/>
                    <a:gd name="T36" fmla="*/ 17 w 29"/>
                    <a:gd name="T37" fmla="*/ 27 h 28"/>
                    <a:gd name="T38" fmla="*/ 19 w 29"/>
                    <a:gd name="T39" fmla="*/ 28 h 28"/>
                    <a:gd name="T40" fmla="*/ 20 w 29"/>
                    <a:gd name="T41" fmla="*/ 26 h 28"/>
                    <a:gd name="T42" fmla="*/ 21 w 29"/>
                    <a:gd name="T43" fmla="*/ 24 h 28"/>
                    <a:gd name="T44" fmla="*/ 23 w 29"/>
                    <a:gd name="T45" fmla="*/ 24 h 28"/>
                    <a:gd name="T46" fmla="*/ 25 w 29"/>
                    <a:gd name="T47" fmla="*/ 24 h 28"/>
                    <a:gd name="T48" fmla="*/ 25 w 29"/>
                    <a:gd name="T49" fmla="*/ 21 h 28"/>
                    <a:gd name="T50" fmla="*/ 25 w 29"/>
                    <a:gd name="T51" fmla="*/ 19 h 28"/>
                    <a:gd name="T52" fmla="*/ 27 w 29"/>
                    <a:gd name="T53" fmla="*/ 19 h 28"/>
                    <a:gd name="T54" fmla="*/ 29 w 29"/>
                    <a:gd name="T55" fmla="*/ 17 h 28"/>
                    <a:gd name="T56" fmla="*/ 28 w 29"/>
                    <a:gd name="T57" fmla="*/ 15 h 28"/>
                    <a:gd name="T58" fmla="*/ 26 w 29"/>
                    <a:gd name="T59" fmla="*/ 13 h 28"/>
                    <a:gd name="T60" fmla="*/ 27 w 29"/>
                    <a:gd name="T61" fmla="*/ 12 h 28"/>
                    <a:gd name="T62" fmla="*/ 28 w 29"/>
                    <a:gd name="T63" fmla="*/ 10 h 28"/>
                    <a:gd name="T64" fmla="*/ 26 w 29"/>
                    <a:gd name="T65" fmla="*/ 8 h 28"/>
                    <a:gd name="T66" fmla="*/ 24 w 29"/>
                    <a:gd name="T67" fmla="*/ 7 h 28"/>
                    <a:gd name="T68" fmla="*/ 25 w 29"/>
                    <a:gd name="T69" fmla="*/ 6 h 28"/>
                    <a:gd name="T70" fmla="*/ 24 w 29"/>
                    <a:gd name="T71" fmla="*/ 3 h 28"/>
                    <a:gd name="T72" fmla="*/ 22 w 29"/>
                    <a:gd name="T73" fmla="*/ 3 h 28"/>
                    <a:gd name="T74" fmla="*/ 19 w 29"/>
                    <a:gd name="T75" fmla="*/ 3 h 28"/>
                    <a:gd name="T76" fmla="*/ 19 w 29"/>
                    <a:gd name="T77" fmla="*/ 2 h 28"/>
                    <a:gd name="T78" fmla="*/ 17 w 29"/>
                    <a:gd name="T79" fmla="*/ 0 h 28"/>
                    <a:gd name="T80" fmla="*/ 15 w 29"/>
                    <a:gd name="T81" fmla="*/ 1 h 28"/>
                    <a:gd name="T82" fmla="*/ 13 w 29"/>
                    <a:gd name="T83" fmla="*/ 2 h 28"/>
                    <a:gd name="T84" fmla="*/ 12 w 29"/>
                    <a:gd name="T85" fmla="*/ 1 h 28"/>
                    <a:gd name="T86" fmla="*/ 10 w 29"/>
                    <a:gd name="T87" fmla="*/ 0 h 28"/>
                    <a:gd name="T88" fmla="*/ 9 w 29"/>
                    <a:gd name="T89" fmla="*/ 2 h 28"/>
                    <a:gd name="T90" fmla="*/ 8 w 29"/>
                    <a:gd name="T91" fmla="*/ 4 h 28"/>
                    <a:gd name="T92" fmla="*/ 6 w 29"/>
                    <a:gd name="T93" fmla="*/ 4 h 28"/>
                    <a:gd name="T94" fmla="*/ 4 w 29"/>
                    <a:gd name="T95" fmla="*/ 4 h 28"/>
                    <a:gd name="T96" fmla="*/ 3 w 29"/>
                    <a:gd name="T97" fmla="*/ 7 h 28"/>
                    <a:gd name="T98" fmla="*/ 12 w 29"/>
                    <a:gd name="T99" fmla="*/ 6 h 28"/>
                    <a:gd name="T100" fmla="*/ 22 w 29"/>
                    <a:gd name="T101" fmla="*/ 12 h 28"/>
                    <a:gd name="T102" fmla="*/ 17 w 29"/>
                    <a:gd name="T103" fmla="*/ 22 h 28"/>
                    <a:gd name="T104" fmla="*/ 6 w 29"/>
                    <a:gd name="T105" fmla="*/ 17 h 28"/>
                    <a:gd name="T106" fmla="*/ 12 w 29"/>
                    <a:gd name="T107" fmla="*/ 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9" h="28">
                      <a:moveTo>
                        <a:pt x="3" y="7"/>
                      </a:moveTo>
                      <a:cubicBezTo>
                        <a:pt x="4" y="7"/>
                        <a:pt x="4" y="9"/>
                        <a:pt x="4" y="9"/>
                      </a:cubicBezTo>
                      <a:cubicBezTo>
                        <a:pt x="4" y="9"/>
                        <a:pt x="3" y="10"/>
                        <a:pt x="2" y="9"/>
                      </a:cubicBezTo>
                      <a:cubicBezTo>
                        <a:pt x="1" y="9"/>
                        <a:pt x="0" y="10"/>
                        <a:pt x="0" y="11"/>
                      </a:cubicBezTo>
                      <a:cubicBezTo>
                        <a:pt x="0" y="12"/>
                        <a:pt x="0" y="13"/>
                        <a:pt x="1" y="13"/>
                      </a:cubicBezTo>
                      <a:cubicBezTo>
                        <a:pt x="2" y="13"/>
                        <a:pt x="3" y="15"/>
                        <a:pt x="3" y="15"/>
                      </a:cubicBezTo>
                      <a:cubicBezTo>
                        <a:pt x="3" y="16"/>
                        <a:pt x="2" y="16"/>
                        <a:pt x="1" y="16"/>
                      </a:cubicBezTo>
                      <a:cubicBezTo>
                        <a:pt x="1" y="17"/>
                        <a:pt x="0" y="18"/>
                        <a:pt x="1" y="19"/>
                      </a:cubicBezTo>
                      <a:cubicBezTo>
                        <a:pt x="1" y="20"/>
                        <a:pt x="2" y="20"/>
                        <a:pt x="3" y="20"/>
                      </a:cubicBezTo>
                      <a:cubicBezTo>
                        <a:pt x="3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4" y="23"/>
                      </a:cubicBezTo>
                      <a:cubicBezTo>
                        <a:pt x="4" y="23"/>
                        <a:pt x="4" y="24"/>
                        <a:pt x="5" y="25"/>
                      </a:cubicBezTo>
                      <a:cubicBezTo>
                        <a:pt x="5" y="26"/>
                        <a:pt x="7" y="26"/>
                        <a:pt x="7" y="25"/>
                      </a:cubicBezTo>
                      <a:cubicBezTo>
                        <a:pt x="8" y="25"/>
                        <a:pt x="9" y="25"/>
                        <a:pt x="9" y="25"/>
                      </a:cubicBezTo>
                      <a:cubicBezTo>
                        <a:pt x="10" y="25"/>
                        <a:pt x="10" y="26"/>
                        <a:pt x="10" y="27"/>
                      </a:cubicBezTo>
                      <a:cubicBezTo>
                        <a:pt x="10" y="27"/>
                        <a:pt x="10" y="28"/>
                        <a:pt x="11" y="28"/>
                      </a:cubicBezTo>
                      <a:cubicBezTo>
                        <a:pt x="12" y="28"/>
                        <a:pt x="13" y="28"/>
                        <a:pt x="13" y="27"/>
                      </a:cubicBezTo>
                      <a:cubicBezTo>
                        <a:pt x="14" y="27"/>
                        <a:pt x="15" y="26"/>
                        <a:pt x="15" y="26"/>
                      </a:cubicBezTo>
                      <a:cubicBezTo>
                        <a:pt x="16" y="26"/>
                        <a:pt x="16" y="26"/>
                        <a:pt x="17" y="27"/>
                      </a:cubicBezTo>
                      <a:cubicBezTo>
                        <a:pt x="17" y="28"/>
                        <a:pt x="18" y="28"/>
                        <a:pt x="19" y="28"/>
                      </a:cubicBezTo>
                      <a:cubicBezTo>
                        <a:pt x="20" y="28"/>
                        <a:pt x="20" y="27"/>
                        <a:pt x="20" y="26"/>
                      </a:cubicBezTo>
                      <a:cubicBezTo>
                        <a:pt x="20" y="25"/>
                        <a:pt x="21" y="24"/>
                        <a:pt x="21" y="24"/>
                      </a:cubicBezTo>
                      <a:cubicBezTo>
                        <a:pt x="21" y="24"/>
                        <a:pt x="22" y="24"/>
                        <a:pt x="23" y="24"/>
                      </a:cubicBezTo>
                      <a:cubicBezTo>
                        <a:pt x="23" y="25"/>
                        <a:pt x="24" y="25"/>
                        <a:pt x="25" y="24"/>
                      </a:cubicBezTo>
                      <a:cubicBezTo>
                        <a:pt x="26" y="23"/>
                        <a:pt x="26" y="22"/>
                        <a:pt x="25" y="21"/>
                      </a:cubicBezTo>
                      <a:cubicBezTo>
                        <a:pt x="25" y="21"/>
                        <a:pt x="25" y="20"/>
                        <a:pt x="25" y="19"/>
                      </a:cubicBezTo>
                      <a:cubicBezTo>
                        <a:pt x="25" y="19"/>
                        <a:pt x="26" y="19"/>
                        <a:pt x="27" y="19"/>
                      </a:cubicBezTo>
                      <a:cubicBezTo>
                        <a:pt x="28" y="19"/>
                        <a:pt x="28" y="18"/>
                        <a:pt x="29" y="17"/>
                      </a:cubicBezTo>
                      <a:cubicBezTo>
                        <a:pt x="29" y="16"/>
                        <a:pt x="28" y="15"/>
                        <a:pt x="28" y="15"/>
                      </a:cubicBezTo>
                      <a:cubicBezTo>
                        <a:pt x="27" y="15"/>
                        <a:pt x="26" y="14"/>
                        <a:pt x="26" y="13"/>
                      </a:cubicBezTo>
                      <a:cubicBezTo>
                        <a:pt x="26" y="13"/>
                        <a:pt x="27" y="12"/>
                        <a:pt x="27" y="12"/>
                      </a:cubicBezTo>
                      <a:cubicBezTo>
                        <a:pt x="28" y="12"/>
                        <a:pt x="28" y="11"/>
                        <a:pt x="28" y="10"/>
                      </a:cubicBezTo>
                      <a:cubicBezTo>
                        <a:pt x="28" y="9"/>
                        <a:pt x="27" y="8"/>
                        <a:pt x="26" y="8"/>
                      </a:cubicBezTo>
                      <a:cubicBezTo>
                        <a:pt x="26" y="9"/>
                        <a:pt x="24" y="8"/>
                        <a:pt x="24" y="7"/>
                      </a:cubicBezTo>
                      <a:cubicBezTo>
                        <a:pt x="24" y="7"/>
                        <a:pt x="24" y="6"/>
                        <a:pt x="25" y="6"/>
                      </a:cubicBezTo>
                      <a:cubicBezTo>
                        <a:pt x="25" y="5"/>
                        <a:pt x="25" y="4"/>
                        <a:pt x="24" y="3"/>
                      </a:cubicBezTo>
                      <a:cubicBezTo>
                        <a:pt x="23" y="3"/>
                        <a:pt x="22" y="3"/>
                        <a:pt x="22" y="3"/>
                      </a:cubicBezTo>
                      <a:cubicBezTo>
                        <a:pt x="21" y="4"/>
                        <a:pt x="20" y="4"/>
                        <a:pt x="19" y="3"/>
                      </a:cubicBezTo>
                      <a:cubicBezTo>
                        <a:pt x="19" y="3"/>
                        <a:pt x="19" y="2"/>
                        <a:pt x="19" y="2"/>
                      </a:cubicBezTo>
                      <a:cubicBezTo>
                        <a:pt x="19" y="1"/>
                        <a:pt x="18" y="0"/>
                        <a:pt x="17" y="0"/>
                      </a:cubicBezTo>
                      <a:cubicBezTo>
                        <a:pt x="16" y="0"/>
                        <a:pt x="15" y="0"/>
                        <a:pt x="15" y="1"/>
                      </a:cubicBezTo>
                      <a:cubicBezTo>
                        <a:pt x="15" y="2"/>
                        <a:pt x="14" y="2"/>
                        <a:pt x="13" y="2"/>
                      </a:cubicBezTo>
                      <a:cubicBezTo>
                        <a:pt x="13" y="2"/>
                        <a:pt x="12" y="2"/>
                        <a:pt x="12" y="1"/>
                      </a:cubicBez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9" y="1"/>
                        <a:pt x="8" y="2"/>
                        <a:pt x="9" y="2"/>
                      </a:cubicBezTo>
                      <a:cubicBezTo>
                        <a:pt x="9" y="3"/>
                        <a:pt x="8" y="4"/>
                        <a:pt x="8" y="4"/>
                      </a:cubicBezTo>
                      <a:cubicBezTo>
                        <a:pt x="7" y="5"/>
                        <a:pt x="7" y="4"/>
                        <a:pt x="6" y="4"/>
                      </a:cubicBezTo>
                      <a:cubicBezTo>
                        <a:pt x="5" y="3"/>
                        <a:pt x="4" y="4"/>
                        <a:pt x="4" y="4"/>
                      </a:cubicBezTo>
                      <a:cubicBezTo>
                        <a:pt x="3" y="5"/>
                        <a:pt x="3" y="6"/>
                        <a:pt x="3" y="7"/>
                      </a:cubicBezTo>
                      <a:close/>
                      <a:moveTo>
                        <a:pt x="12" y="6"/>
                      </a:moveTo>
                      <a:cubicBezTo>
                        <a:pt x="16" y="5"/>
                        <a:pt x="21" y="7"/>
                        <a:pt x="22" y="12"/>
                      </a:cubicBezTo>
                      <a:cubicBezTo>
                        <a:pt x="24" y="16"/>
                        <a:pt x="21" y="21"/>
                        <a:pt x="17" y="22"/>
                      </a:cubicBezTo>
                      <a:cubicBezTo>
                        <a:pt x="13" y="23"/>
                        <a:pt x="8" y="21"/>
                        <a:pt x="6" y="17"/>
                      </a:cubicBezTo>
                      <a:cubicBezTo>
                        <a:pt x="5" y="12"/>
                        <a:pt x="7" y="8"/>
                        <a:pt x="12" y="6"/>
                      </a:cubicBezTo>
                      <a:close/>
                    </a:path>
                  </a:pathLst>
                </a:custGeom>
                <a:solidFill>
                  <a:srgbClr val="43C5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25"/>
                </a:p>
              </p:txBody>
            </p:sp>
          </p:grpSp>
        </p:grpSp>
        <p:sp>
          <p:nvSpPr>
            <p:cNvPr id="43" name="矩形 42"/>
            <p:cNvSpPr/>
            <p:nvPr/>
          </p:nvSpPr>
          <p:spPr>
            <a:xfrm>
              <a:off x="7367116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02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49" name="组合 48"/>
          <p:cNvGrpSpPr/>
          <p:nvPr userDrawn="1"/>
        </p:nvGrpSpPr>
        <p:grpSpPr>
          <a:xfrm>
            <a:off x="8956611" y="285728"/>
            <a:ext cx="996247" cy="1000132"/>
            <a:chOff x="8563703" y="285728"/>
            <a:chExt cx="996247" cy="1000132"/>
          </a:xfrm>
        </p:grpSpPr>
        <p:grpSp>
          <p:nvGrpSpPr>
            <p:cNvPr id="50" name="组合 55"/>
            <p:cNvGrpSpPr/>
            <p:nvPr/>
          </p:nvGrpSpPr>
          <p:grpSpPr>
            <a:xfrm>
              <a:off x="8762966" y="285728"/>
              <a:ext cx="597720" cy="597720"/>
              <a:chOff x="6494501" y="4230044"/>
              <a:chExt cx="696763" cy="696763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6494501" y="4230044"/>
                <a:ext cx="696763" cy="696763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53" name="任意多边形 52"/>
              <p:cNvSpPr>
                <a:spLocks/>
              </p:cNvSpPr>
              <p:nvPr/>
            </p:nvSpPr>
            <p:spPr bwMode="auto">
              <a:xfrm>
                <a:off x="6609467" y="4389660"/>
                <a:ext cx="488930" cy="374848"/>
              </a:xfrm>
              <a:custGeom>
                <a:avLst/>
                <a:gdLst>
                  <a:gd name="connsiteX0" fmla="*/ 14829 w 563476"/>
                  <a:gd name="connsiteY0" fmla="*/ 416347 h 432000"/>
                  <a:gd name="connsiteX1" fmla="*/ 556062 w 563476"/>
                  <a:gd name="connsiteY1" fmla="*/ 416347 h 432000"/>
                  <a:gd name="connsiteX2" fmla="*/ 563476 w 563476"/>
                  <a:gd name="connsiteY2" fmla="*/ 424174 h 432000"/>
                  <a:gd name="connsiteX3" fmla="*/ 556062 w 563476"/>
                  <a:gd name="connsiteY3" fmla="*/ 432000 h 432000"/>
                  <a:gd name="connsiteX4" fmla="*/ 14829 w 563476"/>
                  <a:gd name="connsiteY4" fmla="*/ 432000 h 432000"/>
                  <a:gd name="connsiteX5" fmla="*/ 0 w 563476"/>
                  <a:gd name="connsiteY5" fmla="*/ 424174 h 432000"/>
                  <a:gd name="connsiteX6" fmla="*/ 14829 w 563476"/>
                  <a:gd name="connsiteY6" fmla="*/ 416347 h 432000"/>
                  <a:gd name="connsiteX7" fmla="*/ 428869 w 563476"/>
                  <a:gd name="connsiteY7" fmla="*/ 200347 h 432000"/>
                  <a:gd name="connsiteX8" fmla="*/ 510260 w 563476"/>
                  <a:gd name="connsiteY8" fmla="*/ 200347 h 432000"/>
                  <a:gd name="connsiteX9" fmla="*/ 510260 w 563476"/>
                  <a:gd name="connsiteY9" fmla="*/ 372521 h 432000"/>
                  <a:gd name="connsiteX10" fmla="*/ 428869 w 563476"/>
                  <a:gd name="connsiteY10" fmla="*/ 372521 h 432000"/>
                  <a:gd name="connsiteX11" fmla="*/ 303652 w 563476"/>
                  <a:gd name="connsiteY11" fmla="*/ 118956 h 432000"/>
                  <a:gd name="connsiteX12" fmla="*/ 385043 w 563476"/>
                  <a:gd name="connsiteY12" fmla="*/ 118956 h 432000"/>
                  <a:gd name="connsiteX13" fmla="*/ 385043 w 563476"/>
                  <a:gd name="connsiteY13" fmla="*/ 372521 h 432000"/>
                  <a:gd name="connsiteX14" fmla="*/ 303652 w 563476"/>
                  <a:gd name="connsiteY14" fmla="*/ 372521 h 432000"/>
                  <a:gd name="connsiteX15" fmla="*/ 72001 w 563476"/>
                  <a:gd name="connsiteY15" fmla="*/ 97044 h 432000"/>
                  <a:gd name="connsiteX16" fmla="*/ 153392 w 563476"/>
                  <a:gd name="connsiteY16" fmla="*/ 97044 h 432000"/>
                  <a:gd name="connsiteX17" fmla="*/ 153392 w 563476"/>
                  <a:gd name="connsiteY17" fmla="*/ 372521 h 432000"/>
                  <a:gd name="connsiteX18" fmla="*/ 72001 w 563476"/>
                  <a:gd name="connsiteY18" fmla="*/ 372521 h 432000"/>
                  <a:gd name="connsiteX19" fmla="*/ 190957 w 563476"/>
                  <a:gd name="connsiteY19" fmla="*/ 0 h 432000"/>
                  <a:gd name="connsiteX20" fmla="*/ 272348 w 563476"/>
                  <a:gd name="connsiteY20" fmla="*/ 0 h 432000"/>
                  <a:gd name="connsiteX21" fmla="*/ 272348 w 563476"/>
                  <a:gd name="connsiteY21" fmla="*/ 372521 h 432000"/>
                  <a:gd name="connsiteX22" fmla="*/ 190957 w 563476"/>
                  <a:gd name="connsiteY22" fmla="*/ 372521 h 4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476" h="432000">
                    <a:moveTo>
                      <a:pt x="14829" y="416347"/>
                    </a:moveTo>
                    <a:cubicBezTo>
                      <a:pt x="556062" y="416347"/>
                      <a:pt x="556062" y="416347"/>
                      <a:pt x="556062" y="416347"/>
                    </a:cubicBezTo>
                    <a:cubicBezTo>
                      <a:pt x="556062" y="416347"/>
                      <a:pt x="563476" y="416347"/>
                      <a:pt x="563476" y="424174"/>
                    </a:cubicBezTo>
                    <a:cubicBezTo>
                      <a:pt x="563476" y="432000"/>
                      <a:pt x="556062" y="432000"/>
                      <a:pt x="556062" y="432000"/>
                    </a:cubicBezTo>
                    <a:lnTo>
                      <a:pt x="14829" y="432000"/>
                    </a:lnTo>
                    <a:cubicBezTo>
                      <a:pt x="7414" y="432000"/>
                      <a:pt x="0" y="432000"/>
                      <a:pt x="0" y="424174"/>
                    </a:cubicBezTo>
                    <a:cubicBezTo>
                      <a:pt x="0" y="416347"/>
                      <a:pt x="7414" y="416347"/>
                      <a:pt x="14829" y="416347"/>
                    </a:cubicBezTo>
                    <a:close/>
                    <a:moveTo>
                      <a:pt x="428869" y="200347"/>
                    </a:moveTo>
                    <a:lnTo>
                      <a:pt x="510260" y="200347"/>
                    </a:lnTo>
                    <a:lnTo>
                      <a:pt x="510260" y="372521"/>
                    </a:lnTo>
                    <a:lnTo>
                      <a:pt x="428869" y="372521"/>
                    </a:lnTo>
                    <a:close/>
                    <a:moveTo>
                      <a:pt x="303652" y="118956"/>
                    </a:moveTo>
                    <a:lnTo>
                      <a:pt x="385043" y="118956"/>
                    </a:lnTo>
                    <a:lnTo>
                      <a:pt x="385043" y="372521"/>
                    </a:lnTo>
                    <a:lnTo>
                      <a:pt x="303652" y="372521"/>
                    </a:lnTo>
                    <a:close/>
                    <a:moveTo>
                      <a:pt x="72001" y="97044"/>
                    </a:moveTo>
                    <a:lnTo>
                      <a:pt x="153392" y="97044"/>
                    </a:lnTo>
                    <a:lnTo>
                      <a:pt x="153392" y="372521"/>
                    </a:lnTo>
                    <a:lnTo>
                      <a:pt x="72001" y="372521"/>
                    </a:lnTo>
                    <a:close/>
                    <a:moveTo>
                      <a:pt x="190957" y="0"/>
                    </a:moveTo>
                    <a:lnTo>
                      <a:pt x="272348" y="0"/>
                    </a:lnTo>
                    <a:lnTo>
                      <a:pt x="272348" y="372521"/>
                    </a:lnTo>
                    <a:lnTo>
                      <a:pt x="190957" y="372521"/>
                    </a:lnTo>
                    <a:close/>
                  </a:path>
                </a:pathLst>
              </a:custGeom>
              <a:solidFill>
                <a:srgbClr val="C1D84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1" name="矩形 50"/>
            <p:cNvSpPr/>
            <p:nvPr/>
          </p:nvSpPr>
          <p:spPr>
            <a:xfrm>
              <a:off x="8563703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03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9956743" y="285728"/>
            <a:ext cx="996247" cy="1000132"/>
            <a:chOff x="9760290" y="285728"/>
            <a:chExt cx="996247" cy="1000132"/>
          </a:xfrm>
        </p:grpSpPr>
        <p:grpSp>
          <p:nvGrpSpPr>
            <p:cNvPr id="55" name="组合 43"/>
            <p:cNvGrpSpPr/>
            <p:nvPr/>
          </p:nvGrpSpPr>
          <p:grpSpPr>
            <a:xfrm>
              <a:off x="9959553" y="285728"/>
              <a:ext cx="597720" cy="597720"/>
              <a:chOff x="4840168" y="3971584"/>
              <a:chExt cx="522572" cy="522572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4840168" y="3971584"/>
                <a:ext cx="522572" cy="522572"/>
              </a:xfrm>
              <a:prstGeom prst="ellipse">
                <a:avLst/>
              </a:prstGeom>
              <a:solidFill>
                <a:srgbClr val="EEEEEE"/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grpSp>
            <p:nvGrpSpPr>
              <p:cNvPr id="58" name="组合 137"/>
              <p:cNvGrpSpPr/>
              <p:nvPr/>
            </p:nvGrpSpPr>
            <p:grpSpPr>
              <a:xfrm>
                <a:off x="4981489" y="4078661"/>
                <a:ext cx="239931" cy="308418"/>
                <a:chOff x="731016" y="1671338"/>
                <a:chExt cx="366231" cy="470769"/>
              </a:xfrm>
              <a:solidFill>
                <a:srgbClr val="B91F38"/>
              </a:solidFill>
            </p:grpSpPr>
            <p:sp>
              <p:nvSpPr>
                <p:cNvPr id="59" name="Freeform 108"/>
                <p:cNvSpPr>
                  <a:spLocks/>
                </p:cNvSpPr>
                <p:nvPr/>
              </p:nvSpPr>
              <p:spPr bwMode="auto">
                <a:xfrm flipH="1">
                  <a:off x="731016" y="2089492"/>
                  <a:ext cx="51922" cy="52615"/>
                </a:xfrm>
                <a:custGeom>
                  <a:avLst/>
                  <a:gdLst>
                    <a:gd name="T0" fmla="*/ 0 w 32"/>
                    <a:gd name="T1" fmla="*/ 32 h 32"/>
                    <a:gd name="T2" fmla="*/ 16 w 32"/>
                    <a:gd name="T3" fmla="*/ 32 h 32"/>
                    <a:gd name="T4" fmla="*/ 32 w 32"/>
                    <a:gd name="T5" fmla="*/ 16 h 32"/>
                    <a:gd name="T6" fmla="*/ 32 w 32"/>
                    <a:gd name="T7" fmla="*/ 0 h 32"/>
                    <a:gd name="T8" fmla="*/ 0 w 32"/>
                    <a:gd name="T9" fmla="*/ 0 h 32"/>
                    <a:gd name="T10" fmla="*/ 0 w 32"/>
                    <a:gd name="T11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2">
                      <a:moveTo>
                        <a:pt x="0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/>
                    <a:ea typeface="宋体"/>
                  </a:endParaRPr>
                </a:p>
              </p:txBody>
            </p:sp>
            <p:sp>
              <p:nvSpPr>
                <p:cNvPr id="83" name="Freeform 109"/>
                <p:cNvSpPr>
                  <a:spLocks noEditPoints="1"/>
                </p:cNvSpPr>
                <p:nvPr/>
              </p:nvSpPr>
              <p:spPr bwMode="auto">
                <a:xfrm flipH="1">
                  <a:off x="731016" y="1671338"/>
                  <a:ext cx="366231" cy="470769"/>
                </a:xfrm>
                <a:custGeom>
                  <a:avLst/>
                  <a:gdLst>
                    <a:gd name="T0" fmla="*/ 208 w 224"/>
                    <a:gd name="T1" fmla="*/ 0 h 288"/>
                    <a:gd name="T2" fmla="*/ 16 w 224"/>
                    <a:gd name="T3" fmla="*/ 0 h 288"/>
                    <a:gd name="T4" fmla="*/ 0 w 224"/>
                    <a:gd name="T5" fmla="*/ 16 h 288"/>
                    <a:gd name="T6" fmla="*/ 0 w 224"/>
                    <a:gd name="T7" fmla="*/ 272 h 288"/>
                    <a:gd name="T8" fmla="*/ 16 w 224"/>
                    <a:gd name="T9" fmla="*/ 288 h 288"/>
                    <a:gd name="T10" fmla="*/ 176 w 224"/>
                    <a:gd name="T11" fmla="*/ 288 h 288"/>
                    <a:gd name="T12" fmla="*/ 176 w 224"/>
                    <a:gd name="T13" fmla="*/ 144 h 288"/>
                    <a:gd name="T14" fmla="*/ 224 w 224"/>
                    <a:gd name="T15" fmla="*/ 144 h 288"/>
                    <a:gd name="T16" fmla="*/ 224 w 224"/>
                    <a:gd name="T17" fmla="*/ 16 h 288"/>
                    <a:gd name="T18" fmla="*/ 208 w 224"/>
                    <a:gd name="T19" fmla="*/ 0 h 288"/>
                    <a:gd name="T20" fmla="*/ 168 w 224"/>
                    <a:gd name="T21" fmla="*/ 104 h 288"/>
                    <a:gd name="T22" fmla="*/ 56 w 224"/>
                    <a:gd name="T23" fmla="*/ 104 h 288"/>
                    <a:gd name="T24" fmla="*/ 56 w 224"/>
                    <a:gd name="T25" fmla="*/ 88 h 288"/>
                    <a:gd name="T26" fmla="*/ 168 w 224"/>
                    <a:gd name="T27" fmla="*/ 88 h 288"/>
                    <a:gd name="T28" fmla="*/ 168 w 224"/>
                    <a:gd name="T29" fmla="*/ 104 h 288"/>
                    <a:gd name="T30" fmla="*/ 168 w 224"/>
                    <a:gd name="T31" fmla="*/ 72 h 288"/>
                    <a:gd name="T32" fmla="*/ 56 w 224"/>
                    <a:gd name="T33" fmla="*/ 72 h 288"/>
                    <a:gd name="T34" fmla="*/ 56 w 224"/>
                    <a:gd name="T35" fmla="*/ 56 h 288"/>
                    <a:gd name="T36" fmla="*/ 168 w 224"/>
                    <a:gd name="T37" fmla="*/ 56 h 288"/>
                    <a:gd name="T38" fmla="*/ 168 w 224"/>
                    <a:gd name="T39" fmla="*/ 72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24" h="288">
                      <a:moveTo>
                        <a:pt x="208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72"/>
                        <a:pt x="0" y="272"/>
                        <a:pt x="0" y="272"/>
                      </a:cubicBezTo>
                      <a:cubicBezTo>
                        <a:pt x="0" y="281"/>
                        <a:pt x="7" y="288"/>
                        <a:pt x="16" y="288"/>
                      </a:cubicBezTo>
                      <a:cubicBezTo>
                        <a:pt x="176" y="288"/>
                        <a:pt x="176" y="288"/>
                        <a:pt x="176" y="288"/>
                      </a:cubicBezTo>
                      <a:cubicBezTo>
                        <a:pt x="176" y="144"/>
                        <a:pt x="176" y="144"/>
                        <a:pt x="176" y="144"/>
                      </a:cubicBezTo>
                      <a:cubicBezTo>
                        <a:pt x="224" y="144"/>
                        <a:pt x="224" y="144"/>
                        <a:pt x="224" y="144"/>
                      </a:cubicBezTo>
                      <a:cubicBezTo>
                        <a:pt x="224" y="16"/>
                        <a:pt x="224" y="16"/>
                        <a:pt x="224" y="16"/>
                      </a:cubicBezTo>
                      <a:cubicBezTo>
                        <a:pt x="224" y="7"/>
                        <a:pt x="217" y="0"/>
                        <a:pt x="208" y="0"/>
                      </a:cubicBezTo>
                      <a:close/>
                      <a:moveTo>
                        <a:pt x="168" y="104"/>
                      </a:moveTo>
                      <a:cubicBezTo>
                        <a:pt x="56" y="104"/>
                        <a:pt x="56" y="104"/>
                        <a:pt x="56" y="104"/>
                      </a:cubicBezTo>
                      <a:cubicBezTo>
                        <a:pt x="56" y="88"/>
                        <a:pt x="56" y="88"/>
                        <a:pt x="56" y="88"/>
                      </a:cubicBezTo>
                      <a:cubicBezTo>
                        <a:pt x="168" y="88"/>
                        <a:pt x="168" y="88"/>
                        <a:pt x="168" y="88"/>
                      </a:cubicBezTo>
                      <a:lnTo>
                        <a:pt x="168" y="104"/>
                      </a:lnTo>
                      <a:close/>
                      <a:moveTo>
                        <a:pt x="168" y="72"/>
                      </a:moveTo>
                      <a:cubicBezTo>
                        <a:pt x="56" y="72"/>
                        <a:pt x="56" y="72"/>
                        <a:pt x="56" y="72"/>
                      </a:cubicBez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168" y="56"/>
                        <a:pt x="168" y="56"/>
                        <a:pt x="168" y="56"/>
                      </a:cubicBezTo>
                      <a:lnTo>
                        <a:pt x="168" y="72"/>
                      </a:lnTo>
                      <a:close/>
                    </a:path>
                  </a:pathLst>
                </a:cu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/>
                    <a:ea typeface="宋体"/>
                  </a:endParaRPr>
                </a:p>
              </p:txBody>
            </p:sp>
            <p:sp>
              <p:nvSpPr>
                <p:cNvPr id="84" name="Rectangle 110"/>
                <p:cNvSpPr>
                  <a:spLocks noChangeArrowheads="1"/>
                </p:cNvSpPr>
                <p:nvPr/>
              </p:nvSpPr>
              <p:spPr bwMode="auto">
                <a:xfrm flipH="1">
                  <a:off x="731016" y="1937200"/>
                  <a:ext cx="51922" cy="51924"/>
                </a:xfrm>
                <a:prstGeom prst="rect">
                  <a:avLst/>
                </a:pr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/>
                    <a:ea typeface="宋体"/>
                  </a:endParaRPr>
                </a:p>
              </p:txBody>
            </p:sp>
            <p:sp>
              <p:nvSpPr>
                <p:cNvPr id="85" name="Rectangle 111"/>
                <p:cNvSpPr>
                  <a:spLocks noChangeArrowheads="1"/>
                </p:cNvSpPr>
                <p:nvPr/>
              </p:nvSpPr>
              <p:spPr bwMode="auto">
                <a:xfrm flipH="1">
                  <a:off x="731016" y="2013001"/>
                  <a:ext cx="51922" cy="52615"/>
                </a:xfrm>
                <a:prstGeom prst="rect">
                  <a:avLst/>
                </a:prstGeom>
                <a:solidFill>
                  <a:srgbClr val="FA81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1219170">
                    <a:defRPr/>
                  </a:pPr>
                  <a:endParaRPr lang="zh-CN" altLang="en-US" sz="2400">
                    <a:solidFill>
                      <a:sysClr val="windowText" lastClr="000000"/>
                    </a:solidFill>
                    <a:latin typeface="Calibri"/>
                    <a:ea typeface="宋体"/>
                  </a:endParaRPr>
                </a:p>
              </p:txBody>
            </p:sp>
          </p:grpSp>
        </p:grpSp>
        <p:sp>
          <p:nvSpPr>
            <p:cNvPr id="56" name="矩形 55"/>
            <p:cNvSpPr/>
            <p:nvPr/>
          </p:nvSpPr>
          <p:spPr>
            <a:xfrm>
              <a:off x="9760290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04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grpSp>
        <p:nvGrpSpPr>
          <p:cNvPr id="86" name="组合 85"/>
          <p:cNvGrpSpPr/>
          <p:nvPr userDrawn="1"/>
        </p:nvGrpSpPr>
        <p:grpSpPr>
          <a:xfrm>
            <a:off x="10956875" y="285728"/>
            <a:ext cx="996247" cy="1000132"/>
            <a:chOff x="10956875" y="285728"/>
            <a:chExt cx="996247" cy="1000132"/>
          </a:xfrm>
        </p:grpSpPr>
        <p:grpSp>
          <p:nvGrpSpPr>
            <p:cNvPr id="87" name="组合 66"/>
            <p:cNvGrpSpPr/>
            <p:nvPr userDrawn="1"/>
          </p:nvGrpSpPr>
          <p:grpSpPr>
            <a:xfrm>
              <a:off x="11156125" y="285728"/>
              <a:ext cx="597719" cy="597720"/>
              <a:chOff x="9881420" y="2714620"/>
              <a:chExt cx="784512" cy="784512"/>
            </a:xfrm>
          </p:grpSpPr>
          <p:sp>
            <p:nvSpPr>
              <p:cNvPr id="89" name="椭圆 88"/>
              <p:cNvSpPr/>
              <p:nvPr userDrawn="1"/>
            </p:nvSpPr>
            <p:spPr>
              <a:xfrm>
                <a:off x="9881420" y="2714620"/>
                <a:ext cx="784512" cy="78451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90" name="Freeform 9"/>
              <p:cNvSpPr>
                <a:spLocks noEditPoints="1"/>
              </p:cNvSpPr>
              <p:nvPr/>
            </p:nvSpPr>
            <p:spPr bwMode="auto">
              <a:xfrm>
                <a:off x="10009320" y="2843475"/>
                <a:ext cx="528735" cy="526804"/>
              </a:xfrm>
              <a:custGeom>
                <a:avLst/>
                <a:gdLst>
                  <a:gd name="T0" fmla="*/ 86 w 116"/>
                  <a:gd name="T1" fmla="*/ 17 h 116"/>
                  <a:gd name="T2" fmla="*/ 8 w 116"/>
                  <a:gd name="T3" fmla="*/ 45 h 116"/>
                  <a:gd name="T4" fmla="*/ 11 w 116"/>
                  <a:gd name="T5" fmla="*/ 50 h 116"/>
                  <a:gd name="T6" fmla="*/ 12 w 116"/>
                  <a:gd name="T7" fmla="*/ 59 h 116"/>
                  <a:gd name="T8" fmla="*/ 16 w 116"/>
                  <a:gd name="T9" fmla="*/ 69 h 116"/>
                  <a:gd name="T10" fmla="*/ 20 w 116"/>
                  <a:gd name="T11" fmla="*/ 77 h 116"/>
                  <a:gd name="T12" fmla="*/ 24 w 116"/>
                  <a:gd name="T13" fmla="*/ 83 h 116"/>
                  <a:gd name="T14" fmla="*/ 27 w 116"/>
                  <a:gd name="T15" fmla="*/ 98 h 116"/>
                  <a:gd name="T16" fmla="*/ 33 w 116"/>
                  <a:gd name="T17" fmla="*/ 105 h 116"/>
                  <a:gd name="T18" fmla="*/ 34 w 116"/>
                  <a:gd name="T19" fmla="*/ 101 h 116"/>
                  <a:gd name="T20" fmla="*/ 37 w 116"/>
                  <a:gd name="T21" fmla="*/ 93 h 116"/>
                  <a:gd name="T22" fmla="*/ 41 w 116"/>
                  <a:gd name="T23" fmla="*/ 83 h 116"/>
                  <a:gd name="T24" fmla="*/ 49 w 116"/>
                  <a:gd name="T25" fmla="*/ 73 h 116"/>
                  <a:gd name="T26" fmla="*/ 53 w 116"/>
                  <a:gd name="T27" fmla="*/ 66 h 116"/>
                  <a:gd name="T28" fmla="*/ 45 w 116"/>
                  <a:gd name="T29" fmla="*/ 61 h 116"/>
                  <a:gd name="T30" fmla="*/ 38 w 116"/>
                  <a:gd name="T31" fmla="*/ 58 h 116"/>
                  <a:gd name="T32" fmla="*/ 33 w 116"/>
                  <a:gd name="T33" fmla="*/ 51 h 116"/>
                  <a:gd name="T34" fmla="*/ 25 w 116"/>
                  <a:gd name="T35" fmla="*/ 47 h 116"/>
                  <a:gd name="T36" fmla="*/ 17 w 116"/>
                  <a:gd name="T37" fmla="*/ 49 h 116"/>
                  <a:gd name="T38" fmla="*/ 13 w 116"/>
                  <a:gd name="T39" fmla="*/ 44 h 116"/>
                  <a:gd name="T40" fmla="*/ 12 w 116"/>
                  <a:gd name="T41" fmla="*/ 37 h 116"/>
                  <a:gd name="T42" fmla="*/ 8 w 116"/>
                  <a:gd name="T43" fmla="*/ 37 h 116"/>
                  <a:gd name="T44" fmla="*/ 12 w 116"/>
                  <a:gd name="T45" fmla="*/ 30 h 116"/>
                  <a:gd name="T46" fmla="*/ 18 w 116"/>
                  <a:gd name="T47" fmla="*/ 30 h 116"/>
                  <a:gd name="T48" fmla="*/ 24 w 116"/>
                  <a:gd name="T49" fmla="*/ 25 h 116"/>
                  <a:gd name="T50" fmla="*/ 30 w 116"/>
                  <a:gd name="T51" fmla="*/ 18 h 116"/>
                  <a:gd name="T52" fmla="*/ 32 w 116"/>
                  <a:gd name="T53" fmla="*/ 15 h 116"/>
                  <a:gd name="T54" fmla="*/ 42 w 116"/>
                  <a:gd name="T55" fmla="*/ 12 h 116"/>
                  <a:gd name="T56" fmla="*/ 34 w 116"/>
                  <a:gd name="T57" fmla="*/ 8 h 116"/>
                  <a:gd name="T58" fmla="*/ 32 w 116"/>
                  <a:gd name="T59" fmla="*/ 8 h 116"/>
                  <a:gd name="T60" fmla="*/ 49 w 116"/>
                  <a:gd name="T61" fmla="*/ 2 h 116"/>
                  <a:gd name="T62" fmla="*/ 56 w 116"/>
                  <a:gd name="T63" fmla="*/ 5 h 116"/>
                  <a:gd name="T64" fmla="*/ 82 w 116"/>
                  <a:gd name="T65" fmla="*/ 6 h 116"/>
                  <a:gd name="T66" fmla="*/ 79 w 116"/>
                  <a:gd name="T67" fmla="*/ 11 h 116"/>
                  <a:gd name="T68" fmla="*/ 85 w 116"/>
                  <a:gd name="T69" fmla="*/ 19 h 116"/>
                  <a:gd name="T70" fmla="*/ 89 w 116"/>
                  <a:gd name="T71" fmla="*/ 19 h 116"/>
                  <a:gd name="T72" fmla="*/ 93 w 116"/>
                  <a:gd name="T73" fmla="*/ 17 h 116"/>
                  <a:gd name="T74" fmla="*/ 97 w 116"/>
                  <a:gd name="T75" fmla="*/ 23 h 116"/>
                  <a:gd name="T76" fmla="*/ 101 w 116"/>
                  <a:gd name="T77" fmla="*/ 27 h 116"/>
                  <a:gd name="T78" fmla="*/ 95 w 116"/>
                  <a:gd name="T79" fmla="*/ 27 h 116"/>
                  <a:gd name="T80" fmla="*/ 89 w 116"/>
                  <a:gd name="T81" fmla="*/ 25 h 116"/>
                  <a:gd name="T82" fmla="*/ 81 w 116"/>
                  <a:gd name="T83" fmla="*/ 24 h 116"/>
                  <a:gd name="T84" fmla="*/ 74 w 116"/>
                  <a:gd name="T85" fmla="*/ 30 h 116"/>
                  <a:gd name="T86" fmla="*/ 70 w 116"/>
                  <a:gd name="T87" fmla="*/ 39 h 116"/>
                  <a:gd name="T88" fmla="*/ 73 w 116"/>
                  <a:gd name="T89" fmla="*/ 50 h 116"/>
                  <a:gd name="T90" fmla="*/ 82 w 116"/>
                  <a:gd name="T91" fmla="*/ 53 h 116"/>
                  <a:gd name="T92" fmla="*/ 91 w 116"/>
                  <a:gd name="T93" fmla="*/ 53 h 116"/>
                  <a:gd name="T94" fmla="*/ 95 w 116"/>
                  <a:gd name="T95" fmla="*/ 61 h 116"/>
                  <a:gd name="T96" fmla="*/ 96 w 116"/>
                  <a:gd name="T97" fmla="*/ 71 h 116"/>
                  <a:gd name="T98" fmla="*/ 95 w 116"/>
                  <a:gd name="T99" fmla="*/ 81 h 116"/>
                  <a:gd name="T100" fmla="*/ 100 w 116"/>
                  <a:gd name="T101" fmla="*/ 90 h 116"/>
                  <a:gd name="T102" fmla="*/ 107 w 116"/>
                  <a:gd name="T103" fmla="*/ 82 h 116"/>
                  <a:gd name="T104" fmla="*/ 112 w 116"/>
                  <a:gd name="T105" fmla="*/ 69 h 116"/>
                  <a:gd name="T106" fmla="*/ 114 w 116"/>
                  <a:gd name="T107" fmla="*/ 53 h 116"/>
                  <a:gd name="T108" fmla="*/ 109 w 116"/>
                  <a:gd name="T109" fmla="*/ 39 h 116"/>
                  <a:gd name="T110" fmla="*/ 105 w 116"/>
                  <a:gd name="T111" fmla="*/ 32 h 116"/>
                  <a:gd name="T112" fmla="*/ 111 w 116"/>
                  <a:gd name="T113" fmla="*/ 41 h 116"/>
                  <a:gd name="T114" fmla="*/ 79 w 116"/>
                  <a:gd name="T115" fmla="*/ 10 h 116"/>
                  <a:gd name="T116" fmla="*/ 75 w 116"/>
                  <a:gd name="T117" fmla="*/ 5 h 116"/>
                  <a:gd name="T118" fmla="*/ 76 w 116"/>
                  <a:gd name="T119" fmla="*/ 9 h 116"/>
                  <a:gd name="T120" fmla="*/ 73 w 116"/>
                  <a:gd name="T121" fmla="*/ 4 h 116"/>
                  <a:gd name="T122" fmla="*/ 109 w 116"/>
                  <a:gd name="T123" fmla="*/ 8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6" h="116">
                    <a:moveTo>
                      <a:pt x="6" y="33"/>
                    </a:moveTo>
                    <a:cubicBezTo>
                      <a:pt x="6" y="33"/>
                      <a:pt x="6" y="33"/>
                      <a:pt x="6" y="33"/>
                    </a:cubicBezTo>
                    <a:cubicBezTo>
                      <a:pt x="6" y="33"/>
                      <a:pt x="6" y="33"/>
                      <a:pt x="5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3"/>
                    </a:cubicBezTo>
                    <a:close/>
                    <a:moveTo>
                      <a:pt x="5" y="35"/>
                    </a:moveTo>
                    <a:cubicBezTo>
                      <a:pt x="5" y="35"/>
                      <a:pt x="5" y="35"/>
                      <a:pt x="5" y="35"/>
                    </a:cubicBezTo>
                    <a:cubicBezTo>
                      <a:pt x="5" y="35"/>
                      <a:pt x="5" y="34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5" y="35"/>
                      <a:pt x="5" y="35"/>
                      <a:pt x="5" y="35"/>
                    </a:cubicBezTo>
                    <a:close/>
                    <a:moveTo>
                      <a:pt x="88" y="18"/>
                    </a:move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7"/>
                      <a:pt x="87" y="17"/>
                      <a:pt x="87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6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6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lose/>
                    <a:moveTo>
                      <a:pt x="112" y="37"/>
                    </a:moveTo>
                    <a:cubicBezTo>
                      <a:pt x="114" y="44"/>
                      <a:pt x="116" y="51"/>
                      <a:pt x="116" y="58"/>
                    </a:cubicBezTo>
                    <a:cubicBezTo>
                      <a:pt x="116" y="90"/>
                      <a:pt x="90" y="116"/>
                      <a:pt x="58" y="116"/>
                    </a:cubicBezTo>
                    <a:cubicBezTo>
                      <a:pt x="26" y="116"/>
                      <a:pt x="0" y="90"/>
                      <a:pt x="0" y="58"/>
                    </a:cubicBezTo>
                    <a:cubicBezTo>
                      <a:pt x="0" y="50"/>
                      <a:pt x="2" y="42"/>
                      <a:pt x="5" y="35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4"/>
                      <a:pt x="7" y="44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8" y="44"/>
                      <a:pt x="8" y="44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1" y="48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1"/>
                      <a:pt x="14" y="51"/>
                      <a:pt x="14" y="51"/>
                    </a:cubicBezTo>
                    <a:cubicBezTo>
                      <a:pt x="14" y="51"/>
                      <a:pt x="14" y="52"/>
                      <a:pt x="14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4" y="52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5" y="53"/>
                      <a:pt x="15" y="53"/>
                      <a:pt x="15" y="54"/>
                    </a:cubicBezTo>
                    <a:cubicBezTo>
                      <a:pt x="15" y="54"/>
                      <a:pt x="15" y="54"/>
                      <a:pt x="14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60"/>
                      <a:pt x="12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2" y="61"/>
                      <a:pt x="12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2" y="64"/>
                      <a:pt x="13" y="64"/>
                      <a:pt x="13" y="65"/>
                    </a:cubicBezTo>
                    <a:cubicBezTo>
                      <a:pt x="13" y="65"/>
                      <a:pt x="13" y="65"/>
                      <a:pt x="14" y="66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14" y="66"/>
                      <a:pt x="14" y="67"/>
                      <a:pt x="14" y="67"/>
                    </a:cubicBezTo>
                    <a:cubicBezTo>
                      <a:pt x="14" y="67"/>
                      <a:pt x="14" y="67"/>
                      <a:pt x="14" y="67"/>
                    </a:cubicBezTo>
                    <a:cubicBezTo>
                      <a:pt x="14" y="67"/>
                      <a:pt x="14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6" y="69"/>
                      <a:pt x="16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16" y="71"/>
                      <a:pt x="16" y="71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7" y="73"/>
                    </a:cubicBezTo>
                    <a:cubicBezTo>
                      <a:pt x="17" y="73"/>
                      <a:pt x="17" y="73"/>
                      <a:pt x="17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7" y="74"/>
                      <a:pt x="17" y="75"/>
                      <a:pt x="17" y="75"/>
                    </a:cubicBezTo>
                    <a:cubicBezTo>
                      <a:pt x="17" y="75"/>
                      <a:pt x="17" y="75"/>
                      <a:pt x="18" y="75"/>
                    </a:cubicBezTo>
                    <a:cubicBezTo>
                      <a:pt x="18" y="75"/>
                      <a:pt x="18" y="75"/>
                      <a:pt x="18" y="75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9" y="76"/>
                      <a:pt x="19" y="76"/>
                      <a:pt x="19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7"/>
                      <a:pt x="21" y="77"/>
                      <a:pt x="21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1" y="77"/>
                      <a:pt x="21" y="77"/>
                      <a:pt x="21" y="77"/>
                    </a:cubicBezTo>
                    <a:cubicBezTo>
                      <a:pt x="21" y="78"/>
                      <a:pt x="21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9"/>
                      <a:pt x="22" y="79"/>
                    </a:cubicBezTo>
                    <a:cubicBezTo>
                      <a:pt x="22" y="79"/>
                      <a:pt x="22" y="79"/>
                      <a:pt x="22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80"/>
                      <a:pt x="22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1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3" y="82"/>
                      <a:pt x="23" y="83"/>
                      <a:pt x="23" y="83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3"/>
                      <a:pt x="24" y="83"/>
                      <a:pt x="24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84"/>
                      <a:pt x="24" y="85"/>
                      <a:pt x="24" y="85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4" y="90"/>
                      <a:pt x="24" y="90"/>
                      <a:pt x="25" y="90"/>
                    </a:cubicBezTo>
                    <a:cubicBezTo>
                      <a:pt x="25" y="90"/>
                      <a:pt x="25" y="90"/>
                      <a:pt x="25" y="90"/>
                    </a:cubicBezTo>
                    <a:cubicBezTo>
                      <a:pt x="25" y="90"/>
                      <a:pt x="25" y="91"/>
                      <a:pt x="25" y="91"/>
                    </a:cubicBezTo>
                    <a:cubicBezTo>
                      <a:pt x="25" y="91"/>
                      <a:pt x="25" y="92"/>
                      <a:pt x="25" y="92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5"/>
                      <a:pt x="25" y="95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5" y="96"/>
                      <a:pt x="26" y="96"/>
                      <a:pt x="26" y="97"/>
                    </a:cubicBezTo>
                    <a:cubicBezTo>
                      <a:pt x="26" y="97"/>
                      <a:pt x="26" y="97"/>
                      <a:pt x="26" y="97"/>
                    </a:cubicBezTo>
                    <a:cubicBezTo>
                      <a:pt x="27" y="97"/>
                      <a:pt x="27" y="97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8" y="98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8" y="99"/>
                      <a:pt x="28" y="99"/>
                      <a:pt x="29" y="99"/>
                    </a:cubicBezTo>
                    <a:cubicBezTo>
                      <a:pt x="29" y="100"/>
                      <a:pt x="29" y="100"/>
                      <a:pt x="29" y="101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30" y="101"/>
                      <a:pt x="30" y="101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3"/>
                      <a:pt x="31" y="103"/>
                    </a:cubicBezTo>
                    <a:cubicBezTo>
                      <a:pt x="31" y="103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1" y="104"/>
                      <a:pt x="32" y="104"/>
                      <a:pt x="32" y="104"/>
                    </a:cubicBezTo>
                    <a:cubicBezTo>
                      <a:pt x="32" y="105"/>
                      <a:pt x="32" y="105"/>
                      <a:pt x="32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34" y="106"/>
                      <a:pt x="34" y="106"/>
                      <a:pt x="35" y="106"/>
                    </a:cubicBezTo>
                    <a:cubicBezTo>
                      <a:pt x="35" y="106"/>
                      <a:pt x="35" y="106"/>
                      <a:pt x="35" y="105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35" y="105"/>
                      <a:pt x="35" y="105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5" y="104"/>
                      <a:pt x="35" y="104"/>
                      <a:pt x="35" y="103"/>
                    </a:cubicBezTo>
                    <a:cubicBezTo>
                      <a:pt x="35" y="103"/>
                      <a:pt x="35" y="103"/>
                      <a:pt x="35" y="103"/>
                    </a:cubicBezTo>
                    <a:cubicBezTo>
                      <a:pt x="35" y="103"/>
                      <a:pt x="35" y="102"/>
                      <a:pt x="35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4" y="100"/>
                      <a:pt x="34" y="100"/>
                      <a:pt x="34" y="100"/>
                    </a:cubicBezTo>
                    <a:cubicBezTo>
                      <a:pt x="34" y="100"/>
                      <a:pt x="34" y="99"/>
                      <a:pt x="34" y="99"/>
                    </a:cubicBezTo>
                    <a:cubicBezTo>
                      <a:pt x="34" y="99"/>
                      <a:pt x="34" y="99"/>
                      <a:pt x="33" y="99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8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4" y="97"/>
                      <a:pt x="34" y="97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4" y="96"/>
                      <a:pt x="35" y="96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6" y="95"/>
                      <a:pt x="37" y="95"/>
                      <a:pt x="37" y="95"/>
                    </a:cubicBezTo>
                    <a:cubicBezTo>
                      <a:pt x="37" y="94"/>
                      <a:pt x="37" y="94"/>
                      <a:pt x="37" y="93"/>
                    </a:cubicBezTo>
                    <a:cubicBezTo>
                      <a:pt x="37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6" y="93"/>
                      <a:pt x="35" y="93"/>
                      <a:pt x="35" y="92"/>
                    </a:cubicBezTo>
                    <a:cubicBezTo>
                      <a:pt x="35" y="92"/>
                      <a:pt x="35" y="92"/>
                      <a:pt x="35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38" y="91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0"/>
                      <a:pt x="39" y="90"/>
                      <a:pt x="39" y="90"/>
                    </a:cubicBezTo>
                    <a:cubicBezTo>
                      <a:pt x="39" y="90"/>
                      <a:pt x="40" y="89"/>
                      <a:pt x="40" y="89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40" y="85"/>
                      <a:pt x="40" y="84"/>
                      <a:pt x="4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4"/>
                      <a:pt x="41" y="83"/>
                      <a:pt x="41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83"/>
                      <a:pt x="41" y="83"/>
                      <a:pt x="42" y="82"/>
                    </a:cubicBezTo>
                    <a:cubicBezTo>
                      <a:pt x="42" y="82"/>
                      <a:pt x="42" y="82"/>
                      <a:pt x="43" y="82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3" y="82"/>
                      <a:pt x="44" y="82"/>
                      <a:pt x="44" y="82"/>
                    </a:cubicBezTo>
                    <a:cubicBezTo>
                      <a:pt x="44" y="82"/>
                      <a:pt x="44" y="82"/>
                      <a:pt x="44" y="82"/>
                    </a:cubicBezTo>
                    <a:cubicBezTo>
                      <a:pt x="44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2"/>
                      <a:pt x="45" y="82"/>
                      <a:pt x="45" y="82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6" y="80"/>
                      <a:pt x="46" y="80"/>
                      <a:pt x="46" y="80"/>
                    </a:cubicBezTo>
                    <a:cubicBezTo>
                      <a:pt x="46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7" y="80"/>
                      <a:pt x="47" y="80"/>
                    </a:cubicBezTo>
                    <a:cubicBezTo>
                      <a:pt x="47" y="80"/>
                      <a:pt x="48" y="80"/>
                      <a:pt x="48" y="79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7"/>
                      <a:pt x="49" y="76"/>
                      <a:pt x="49" y="76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49" y="72"/>
                      <a:pt x="49" y="72"/>
                      <a:pt x="49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1" y="71"/>
                      <a:pt x="51" y="71"/>
                    </a:cubicBezTo>
                    <a:cubicBezTo>
                      <a:pt x="51" y="71"/>
                      <a:pt x="51" y="71"/>
                      <a:pt x="51" y="71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2" y="69"/>
                      <a:pt x="52" y="69"/>
                    </a:cubicBezTo>
                    <a:cubicBezTo>
                      <a:pt x="52" y="69"/>
                      <a:pt x="52" y="68"/>
                      <a:pt x="53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4" y="68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7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0" y="63"/>
                      <a:pt x="50" y="63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49" y="62"/>
                      <a:pt x="49" y="61"/>
                      <a:pt x="49" y="61"/>
                    </a:cubicBezTo>
                    <a:cubicBezTo>
                      <a:pt x="49" y="61"/>
                      <a:pt x="49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1"/>
                      <a:pt x="46" y="61"/>
                      <a:pt x="45" y="61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0"/>
                      <a:pt x="44" y="60"/>
                      <a:pt x="43" y="60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3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2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59"/>
                      <a:pt x="38" y="59"/>
                      <a:pt x="38" y="58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9" y="58"/>
                      <a:pt x="40" y="58"/>
                      <a:pt x="40" y="58"/>
                    </a:cubicBezTo>
                    <a:cubicBezTo>
                      <a:pt x="40" y="58"/>
                      <a:pt x="39" y="57"/>
                      <a:pt x="39" y="57"/>
                    </a:cubicBezTo>
                    <a:cubicBezTo>
                      <a:pt x="39" y="57"/>
                      <a:pt x="39" y="57"/>
                      <a:pt x="39" y="56"/>
                    </a:cubicBezTo>
                    <a:cubicBezTo>
                      <a:pt x="39" y="56"/>
                      <a:pt x="38" y="56"/>
                      <a:pt x="38" y="56"/>
                    </a:cubicBezTo>
                    <a:cubicBezTo>
                      <a:pt x="38" y="56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55"/>
                      <a:pt x="37" y="55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3"/>
                      <a:pt x="36" y="53"/>
                      <a:pt x="35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1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9" y="49"/>
                      <a:pt x="29" y="49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5" y="48"/>
                      <a:pt x="26" y="48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7"/>
                      <a:pt x="24" y="47"/>
                      <a:pt x="24" y="47"/>
                    </a:cubicBezTo>
                    <a:cubicBezTo>
                      <a:pt x="24" y="47"/>
                      <a:pt x="24" y="47"/>
                      <a:pt x="23" y="47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23" y="47"/>
                      <a:pt x="22" y="46"/>
                      <a:pt x="22" y="46"/>
                    </a:cubicBezTo>
                    <a:cubicBezTo>
                      <a:pt x="22" y="46"/>
                      <a:pt x="22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7"/>
                      <a:pt x="17" y="47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5" y="49"/>
                      <a:pt x="15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9"/>
                      <a:pt x="15" y="48"/>
                      <a:pt x="15" y="48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5" y="48"/>
                      <a:pt x="15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48"/>
                      <a:pt x="12" y="48"/>
                      <a:pt x="12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3" y="46"/>
                      <a:pt x="13" y="45"/>
                    </a:cubicBezTo>
                    <a:cubicBezTo>
                      <a:pt x="13" y="45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2"/>
                    </a:cubicBezTo>
                    <a:cubicBezTo>
                      <a:pt x="13" y="42"/>
                      <a:pt x="13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2" y="40"/>
                    </a:cubicBezTo>
                    <a:cubicBezTo>
                      <a:pt x="12" y="40"/>
                      <a:pt x="12" y="39"/>
                      <a:pt x="13" y="38"/>
                    </a:cubicBezTo>
                    <a:cubicBezTo>
                      <a:pt x="13" y="38"/>
                      <a:pt x="13" y="38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1" y="37"/>
                      <a:pt x="11" y="37"/>
                    </a:cubicBezTo>
                    <a:cubicBezTo>
                      <a:pt x="11" y="37"/>
                      <a:pt x="10" y="37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9" y="38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39"/>
                      <a:pt x="8" y="40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6"/>
                    </a:cubicBezTo>
                    <a:cubicBezTo>
                      <a:pt x="9" y="36"/>
                      <a:pt x="8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5"/>
                      <a:pt x="9" y="35"/>
                    </a:cubicBezTo>
                    <a:cubicBezTo>
                      <a:pt x="9" y="35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9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1"/>
                      <a:pt x="12" y="31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29"/>
                      <a:pt x="15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7" y="30"/>
                      <a:pt x="17" y="3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6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3"/>
                      <a:pt x="18" y="32"/>
                      <a:pt x="18" y="32"/>
                    </a:cubicBezTo>
                    <a:cubicBezTo>
                      <a:pt x="18" y="32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20" y="29"/>
                      <a:pt x="20" y="29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2" y="27"/>
                      <a:pt x="22" y="27"/>
                      <a:pt x="2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6" y="22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9" y="20"/>
                      <a:pt x="30" y="20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3" y="17"/>
                      <a:pt x="33" y="17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5" y="16"/>
                      <a:pt x="35" y="15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3"/>
                      <a:pt x="39" y="13"/>
                      <a:pt x="39" y="12"/>
                    </a:cubicBezTo>
                    <a:cubicBezTo>
                      <a:pt x="39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2" y="11"/>
                      <a:pt x="42" y="11"/>
                    </a:cubicBezTo>
                    <a:cubicBezTo>
                      <a:pt x="42" y="11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39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39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1" y="11"/>
                    </a:cubicBezTo>
                    <a:cubicBezTo>
                      <a:pt x="31" y="11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1"/>
                    </a:cubicBezTo>
                    <a:cubicBezTo>
                      <a:pt x="31" y="11"/>
                      <a:pt x="31" y="11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2" y="9"/>
                      <a:pt x="32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6"/>
                      <a:pt x="34" y="6"/>
                    </a:cubicBezTo>
                    <a:cubicBezTo>
                      <a:pt x="34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6"/>
                      <a:pt x="37" y="5"/>
                    </a:cubicBezTo>
                    <a:cubicBezTo>
                      <a:pt x="37" y="5"/>
                      <a:pt x="37" y="5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41" y="3"/>
                      <a:pt x="45" y="2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1"/>
                      <a:pt x="49" y="1"/>
                      <a:pt x="49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5"/>
                      <a:pt x="49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7"/>
                      <a:pt x="49" y="7"/>
                      <a:pt x="49" y="7"/>
                    </a:cubicBezTo>
                    <a:cubicBezTo>
                      <a:pt x="49" y="7"/>
                      <a:pt x="49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3" y="8"/>
                      <a:pt x="53" y="8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6"/>
                      <a:pt x="56" y="6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7" y="5"/>
                    </a:cubicBezTo>
                    <a:cubicBezTo>
                      <a:pt x="57" y="5"/>
                      <a:pt x="57" y="5"/>
                      <a:pt x="57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59" y="2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8" y="1"/>
                      <a:pt x="75" y="3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2" y="8"/>
                      <a:pt x="82" y="9"/>
                      <a:pt x="82" y="9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83" y="9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3" y="11"/>
                      <a:pt x="83" y="11"/>
                      <a:pt x="83" y="11"/>
                    </a:cubicBezTo>
                    <a:cubicBezTo>
                      <a:pt x="83" y="10"/>
                      <a:pt x="83" y="10"/>
                      <a:pt x="83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1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8" y="11"/>
                      <a:pt x="78" y="11"/>
                      <a:pt x="78" y="12"/>
                    </a:cubicBezTo>
                    <a:cubicBezTo>
                      <a:pt x="77" y="12"/>
                      <a:pt x="77" y="12"/>
                      <a:pt x="77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13"/>
                      <a:pt x="76" y="13"/>
                      <a:pt x="76" y="14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7" y="15"/>
                      <a:pt x="77" y="16"/>
                      <a:pt x="78" y="16"/>
                    </a:cubicBezTo>
                    <a:cubicBezTo>
                      <a:pt x="78" y="16"/>
                      <a:pt x="78" y="17"/>
                      <a:pt x="79" y="17"/>
                    </a:cubicBezTo>
                    <a:cubicBezTo>
                      <a:pt x="79" y="18"/>
                      <a:pt x="80" y="19"/>
                      <a:pt x="80" y="20"/>
                    </a:cubicBezTo>
                    <a:cubicBezTo>
                      <a:pt x="80" y="20"/>
                      <a:pt x="80" y="20"/>
                      <a:pt x="80" y="2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20"/>
                      <a:pt x="81" y="20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8"/>
                    </a:cubicBezTo>
                    <a:cubicBezTo>
                      <a:pt x="83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9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84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6" y="19"/>
                      <a:pt x="86" y="19"/>
                    </a:cubicBezTo>
                    <a:cubicBezTo>
                      <a:pt x="86" y="19"/>
                      <a:pt x="86" y="19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8" y="20"/>
                      <a:pt x="88" y="20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0" y="23"/>
                      <a:pt x="90" y="23"/>
                    </a:cubicBezTo>
                    <a:cubicBezTo>
                      <a:pt x="90" y="23"/>
                      <a:pt x="91" y="22"/>
                      <a:pt x="91" y="22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0" y="20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19"/>
                      <a:pt x="90" y="19"/>
                      <a:pt x="89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9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9"/>
                      <a:pt x="90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1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2" y="21"/>
                      <a:pt x="92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4" y="22"/>
                      <a:pt x="94" y="22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21"/>
                      <a:pt x="94" y="20"/>
                      <a:pt x="94" y="20"/>
                    </a:cubicBezTo>
                    <a:cubicBezTo>
                      <a:pt x="94" y="19"/>
                      <a:pt x="94" y="18"/>
                      <a:pt x="93" y="18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17"/>
                      <a:pt x="93" y="17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4" y="16"/>
                      <a:pt x="94" y="16"/>
                      <a:pt x="94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5" y="17"/>
                      <a:pt x="95" y="17"/>
                      <a:pt x="96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6" y="17"/>
                      <a:pt x="96" y="18"/>
                      <a:pt x="96" y="18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7" y="18"/>
                      <a:pt x="97" y="18"/>
                      <a:pt x="97" y="19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6" y="19"/>
                      <a:pt x="96" y="19"/>
                      <a:pt x="96" y="19"/>
                    </a:cubicBezTo>
                    <a:cubicBezTo>
                      <a:pt x="96" y="19"/>
                      <a:pt x="96" y="19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5" y="21"/>
                      <a:pt x="95" y="21"/>
                      <a:pt x="96" y="21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6" y="22"/>
                      <a:pt x="96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98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3"/>
                      <a:pt x="100" y="23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5"/>
                      <a:pt x="100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101" y="27"/>
                      <a:pt x="101" y="28"/>
                      <a:pt x="101" y="28"/>
                    </a:cubicBezTo>
                    <a:cubicBezTo>
                      <a:pt x="101" y="28"/>
                      <a:pt x="101" y="27"/>
                      <a:pt x="101" y="27"/>
                    </a:cubicBezTo>
                    <a:cubicBezTo>
                      <a:pt x="100" y="27"/>
                      <a:pt x="100" y="27"/>
                      <a:pt x="100" y="27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0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7" y="27"/>
                      <a:pt x="97" y="27"/>
                      <a:pt x="97" y="26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7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96" y="28"/>
                      <a:pt x="96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5" y="27"/>
                      <a:pt x="95" y="27"/>
                      <a:pt x="95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89" y="24"/>
                      <a:pt x="89" y="23"/>
                      <a:pt x="89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7" y="22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85" y="23"/>
                      <a:pt x="85" y="23"/>
                      <a:pt x="84" y="23"/>
                    </a:cubicBezTo>
                    <a:cubicBezTo>
                      <a:pt x="84" y="23"/>
                      <a:pt x="83" y="23"/>
                      <a:pt x="83" y="23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2" y="23"/>
                      <a:pt x="82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4"/>
                      <a:pt x="80" y="2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4"/>
                      <a:pt x="79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5"/>
                    </a:cubicBezTo>
                    <a:cubicBezTo>
                      <a:pt x="78" y="25"/>
                      <a:pt x="78" y="25"/>
                      <a:pt x="77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5"/>
                      <a:pt x="77" y="25"/>
                      <a:pt x="76" y="25"/>
                    </a:cubicBezTo>
                    <a:cubicBezTo>
                      <a:pt x="76" y="25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5" y="26"/>
                    </a:cubicBezTo>
                    <a:cubicBezTo>
                      <a:pt x="75" y="26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5" y="28"/>
                      <a:pt x="75" y="28"/>
                      <a:pt x="75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5" y="29"/>
                      <a:pt x="75" y="29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74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1"/>
                    </a:cubicBezTo>
                    <a:cubicBezTo>
                      <a:pt x="71" y="31"/>
                      <a:pt x="71" y="31"/>
                      <a:pt x="71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2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4"/>
                      <a:pt x="71" y="34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5"/>
                    </a:cubicBezTo>
                    <a:cubicBezTo>
                      <a:pt x="70" y="35"/>
                      <a:pt x="70" y="35"/>
                      <a:pt x="70" y="36"/>
                    </a:cubicBezTo>
                    <a:cubicBezTo>
                      <a:pt x="70" y="36"/>
                      <a:pt x="70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9"/>
                      <a:pt x="69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1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41"/>
                      <a:pt x="70" y="42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0" y="43"/>
                      <a:pt x="69" y="43"/>
                      <a:pt x="69" y="43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5"/>
                    </a:cubicBezTo>
                    <a:cubicBezTo>
                      <a:pt x="70" y="45"/>
                      <a:pt x="70" y="45"/>
                      <a:pt x="70" y="45"/>
                    </a:cubicBezTo>
                    <a:cubicBezTo>
                      <a:pt x="70" y="45"/>
                      <a:pt x="70" y="45"/>
                      <a:pt x="71" y="45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1" y="46"/>
                      <a:pt x="71" y="46"/>
                      <a:pt x="71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3" y="48"/>
                      <a:pt x="73" y="48"/>
                      <a:pt x="73" y="49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3" y="50"/>
                      <a:pt x="73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5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7" y="53"/>
                      <a:pt x="77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9" y="53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3"/>
                      <a:pt x="80" y="53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3"/>
                      <a:pt x="82" y="53"/>
                      <a:pt x="82" y="53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3"/>
                      <a:pt x="83" y="53"/>
                      <a:pt x="83" y="53"/>
                    </a:cubicBezTo>
                    <a:cubicBezTo>
                      <a:pt x="83" y="54"/>
                      <a:pt x="83" y="54"/>
                      <a:pt x="83" y="54"/>
                    </a:cubicBezTo>
                    <a:cubicBezTo>
                      <a:pt x="83" y="54"/>
                      <a:pt x="84" y="54"/>
                      <a:pt x="84" y="54"/>
                    </a:cubicBezTo>
                    <a:cubicBezTo>
                      <a:pt x="84" y="54"/>
                      <a:pt x="84" y="54"/>
                      <a:pt x="84" y="54"/>
                    </a:cubicBezTo>
                    <a:cubicBezTo>
                      <a:pt x="84" y="54"/>
                      <a:pt x="84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86" y="54"/>
                      <a:pt x="86" y="53"/>
                      <a:pt x="86" y="53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53"/>
                      <a:pt x="86" y="53"/>
                      <a:pt x="86" y="52"/>
                    </a:cubicBezTo>
                    <a:cubicBezTo>
                      <a:pt x="86" y="52"/>
                      <a:pt x="86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9" y="52"/>
                      <a:pt x="89" y="52"/>
                      <a:pt x="89" y="52"/>
                    </a:cubicBezTo>
                    <a:cubicBezTo>
                      <a:pt x="89" y="52"/>
                      <a:pt x="89" y="52"/>
                      <a:pt x="89" y="53"/>
                    </a:cubicBezTo>
                    <a:cubicBezTo>
                      <a:pt x="89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1" y="53"/>
                      <a:pt x="91" y="53"/>
                      <a:pt x="92" y="53"/>
                    </a:cubicBezTo>
                    <a:cubicBezTo>
                      <a:pt x="92" y="53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3" y="54"/>
                      <a:pt x="93" y="54"/>
                      <a:pt x="94" y="55"/>
                    </a:cubicBezTo>
                    <a:cubicBezTo>
                      <a:pt x="94" y="55"/>
                      <a:pt x="94" y="55"/>
                      <a:pt x="94" y="56"/>
                    </a:cubicBezTo>
                    <a:cubicBezTo>
                      <a:pt x="94" y="56"/>
                      <a:pt x="94" y="56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7"/>
                      <a:pt x="94" y="57"/>
                      <a:pt x="93" y="57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59"/>
                      <a:pt x="94" y="60"/>
                      <a:pt x="94" y="60"/>
                    </a:cubicBezTo>
                    <a:cubicBezTo>
                      <a:pt x="94" y="60"/>
                      <a:pt x="94" y="60"/>
                      <a:pt x="94" y="60"/>
                    </a:cubicBezTo>
                    <a:cubicBezTo>
                      <a:pt x="94" y="60"/>
                      <a:pt x="94" y="60"/>
                      <a:pt x="95" y="60"/>
                    </a:cubicBezTo>
                    <a:cubicBezTo>
                      <a:pt x="95" y="60"/>
                      <a:pt x="95" y="61"/>
                      <a:pt x="95" y="61"/>
                    </a:cubicBezTo>
                    <a:cubicBezTo>
                      <a:pt x="95" y="61"/>
                      <a:pt x="95" y="61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3"/>
                      <a:pt x="96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7" y="69"/>
                      <a:pt x="97" y="70"/>
                      <a:pt x="97" y="70"/>
                    </a:cubicBezTo>
                    <a:cubicBezTo>
                      <a:pt x="97" y="70"/>
                      <a:pt x="97" y="70"/>
                      <a:pt x="97" y="70"/>
                    </a:cubicBezTo>
                    <a:cubicBezTo>
                      <a:pt x="97" y="70"/>
                      <a:pt x="96" y="70"/>
                      <a:pt x="96" y="70"/>
                    </a:cubicBezTo>
                    <a:cubicBezTo>
                      <a:pt x="96" y="70"/>
                      <a:pt x="96" y="70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5" y="71"/>
                      <a:pt x="95" y="71"/>
                      <a:pt x="95" y="71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4"/>
                      <a:pt x="95" y="74"/>
                      <a:pt x="94" y="74"/>
                    </a:cubicBezTo>
                    <a:cubicBezTo>
                      <a:pt x="94" y="74"/>
                      <a:pt x="94" y="74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75"/>
                      <a:pt x="94" y="75"/>
                      <a:pt x="94" y="75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0"/>
                      <a:pt x="94" y="80"/>
                      <a:pt x="94" y="80"/>
                    </a:cubicBezTo>
                    <a:cubicBezTo>
                      <a:pt x="94" y="81"/>
                      <a:pt x="94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5" y="87"/>
                      <a:pt x="95" y="87"/>
                    </a:cubicBezTo>
                    <a:cubicBezTo>
                      <a:pt x="95" y="87"/>
                      <a:pt x="95" y="88"/>
                      <a:pt x="95" y="88"/>
                    </a:cubicBezTo>
                    <a:cubicBezTo>
                      <a:pt x="95" y="88"/>
                      <a:pt x="95" y="89"/>
                      <a:pt x="95" y="89"/>
                    </a:cubicBezTo>
                    <a:cubicBezTo>
                      <a:pt x="95" y="89"/>
                      <a:pt x="95" y="89"/>
                      <a:pt x="95" y="89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4" y="90"/>
                      <a:pt x="94" y="90"/>
                      <a:pt x="94" y="90"/>
                    </a:cubicBezTo>
                    <a:cubicBezTo>
                      <a:pt x="94" y="90"/>
                      <a:pt x="93" y="90"/>
                      <a:pt x="93" y="90"/>
                    </a:cubicBezTo>
                    <a:cubicBezTo>
                      <a:pt x="93" y="90"/>
                      <a:pt x="93" y="91"/>
                      <a:pt x="93" y="91"/>
                    </a:cubicBezTo>
                    <a:cubicBezTo>
                      <a:pt x="93" y="91"/>
                      <a:pt x="93" y="91"/>
                      <a:pt x="93" y="91"/>
                    </a:cubicBezTo>
                    <a:cubicBezTo>
                      <a:pt x="93" y="91"/>
                      <a:pt x="93" y="92"/>
                      <a:pt x="93" y="92"/>
                    </a:cubicBezTo>
                    <a:cubicBezTo>
                      <a:pt x="94" y="92"/>
                      <a:pt x="94" y="92"/>
                      <a:pt x="94" y="92"/>
                    </a:cubicBezTo>
                    <a:cubicBezTo>
                      <a:pt x="94" y="92"/>
                      <a:pt x="94" y="92"/>
                      <a:pt x="94" y="92"/>
                    </a:cubicBezTo>
                    <a:cubicBezTo>
                      <a:pt x="94" y="92"/>
                      <a:pt x="94" y="92"/>
                      <a:pt x="95" y="92"/>
                    </a:cubicBezTo>
                    <a:cubicBezTo>
                      <a:pt x="95" y="92"/>
                      <a:pt x="95" y="92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7" y="92"/>
                      <a:pt x="98" y="92"/>
                      <a:pt x="98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91"/>
                      <a:pt x="100" y="91"/>
                      <a:pt x="100" y="91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0" y="89"/>
                      <a:pt x="101" y="88"/>
                      <a:pt x="101" y="88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102" y="88"/>
                      <a:pt x="103" y="88"/>
                      <a:pt x="103" y="88"/>
                    </a:cubicBezTo>
                    <a:cubicBezTo>
                      <a:pt x="103" y="88"/>
                      <a:pt x="103" y="88"/>
                      <a:pt x="103" y="88"/>
                    </a:cubicBezTo>
                    <a:cubicBezTo>
                      <a:pt x="103" y="88"/>
                      <a:pt x="103" y="88"/>
                      <a:pt x="104" y="88"/>
                    </a:cubicBezTo>
                    <a:cubicBezTo>
                      <a:pt x="104" y="88"/>
                      <a:pt x="104" y="88"/>
                      <a:pt x="104" y="88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5" y="87"/>
                      <a:pt x="105" y="86"/>
                      <a:pt x="105" y="86"/>
                    </a:cubicBezTo>
                    <a:cubicBezTo>
                      <a:pt x="105" y="86"/>
                      <a:pt x="105" y="86"/>
                      <a:pt x="105" y="86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5" y="85"/>
                      <a:pt x="104" y="85"/>
                      <a:pt x="104" y="85"/>
                    </a:cubicBezTo>
                    <a:cubicBezTo>
                      <a:pt x="104" y="85"/>
                      <a:pt x="104" y="85"/>
                      <a:pt x="104" y="85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84"/>
                      <a:pt x="105" y="84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6" y="83"/>
                      <a:pt x="106" y="83"/>
                      <a:pt x="106" y="83"/>
                    </a:cubicBezTo>
                    <a:cubicBezTo>
                      <a:pt x="106" y="83"/>
                      <a:pt x="107" y="82"/>
                      <a:pt x="107" y="82"/>
                    </a:cubicBezTo>
                    <a:cubicBezTo>
                      <a:pt x="107" y="81"/>
                      <a:pt x="107" y="81"/>
                      <a:pt x="107" y="80"/>
                    </a:cubicBezTo>
                    <a:cubicBezTo>
                      <a:pt x="107" y="80"/>
                      <a:pt x="107" y="80"/>
                      <a:pt x="107" y="80"/>
                    </a:cubicBezTo>
                    <a:cubicBezTo>
                      <a:pt x="107" y="80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07" y="79"/>
                      <a:pt x="107" y="78"/>
                      <a:pt x="107" y="78"/>
                    </a:cubicBezTo>
                    <a:cubicBezTo>
                      <a:pt x="107" y="78"/>
                      <a:pt x="108" y="78"/>
                      <a:pt x="108" y="78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9" y="77"/>
                      <a:pt x="109" y="77"/>
                      <a:pt x="109" y="77"/>
                    </a:cubicBezTo>
                    <a:cubicBezTo>
                      <a:pt x="109" y="77"/>
                      <a:pt x="109" y="76"/>
                      <a:pt x="109" y="76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09" y="76"/>
                      <a:pt x="109" y="75"/>
                      <a:pt x="109" y="75"/>
                    </a:cubicBezTo>
                    <a:cubicBezTo>
                      <a:pt x="110" y="75"/>
                      <a:pt x="110" y="74"/>
                      <a:pt x="111" y="74"/>
                    </a:cubicBezTo>
                    <a:cubicBezTo>
                      <a:pt x="111" y="74"/>
                      <a:pt x="111" y="74"/>
                      <a:pt x="111" y="74"/>
                    </a:cubicBezTo>
                    <a:cubicBezTo>
                      <a:pt x="111" y="74"/>
                      <a:pt x="111" y="73"/>
                      <a:pt x="111" y="73"/>
                    </a:cubicBezTo>
                    <a:cubicBezTo>
                      <a:pt x="111" y="73"/>
                      <a:pt x="111" y="72"/>
                      <a:pt x="111" y="72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11" y="71"/>
                      <a:pt x="111" y="71"/>
                      <a:pt x="111" y="70"/>
                    </a:cubicBezTo>
                    <a:cubicBezTo>
                      <a:pt x="111" y="70"/>
                      <a:pt x="111" y="70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68"/>
                      <a:pt x="112" y="68"/>
                      <a:pt x="112" y="68"/>
                    </a:cubicBezTo>
                    <a:cubicBezTo>
                      <a:pt x="112" y="67"/>
                      <a:pt x="112" y="66"/>
                      <a:pt x="112" y="65"/>
                    </a:cubicBezTo>
                    <a:cubicBezTo>
                      <a:pt x="112" y="65"/>
                      <a:pt x="112" y="64"/>
                      <a:pt x="112" y="64"/>
                    </a:cubicBezTo>
                    <a:cubicBezTo>
                      <a:pt x="112" y="63"/>
                      <a:pt x="112" y="62"/>
                      <a:pt x="113" y="62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3" y="60"/>
                      <a:pt x="113" y="60"/>
                      <a:pt x="114" y="60"/>
                    </a:cubicBezTo>
                    <a:cubicBezTo>
                      <a:pt x="114" y="60"/>
                      <a:pt x="114" y="60"/>
                      <a:pt x="114" y="60"/>
                    </a:cubicBezTo>
                    <a:cubicBezTo>
                      <a:pt x="114" y="58"/>
                      <a:pt x="114" y="58"/>
                      <a:pt x="114" y="58"/>
                    </a:cubicBezTo>
                    <a:cubicBezTo>
                      <a:pt x="114" y="58"/>
                      <a:pt x="114" y="58"/>
                      <a:pt x="114" y="57"/>
                    </a:cubicBezTo>
                    <a:cubicBezTo>
                      <a:pt x="114" y="57"/>
                      <a:pt x="114" y="57"/>
                      <a:pt x="114" y="57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13" y="57"/>
                      <a:pt x="113" y="56"/>
                      <a:pt x="113" y="56"/>
                    </a:cubicBezTo>
                    <a:cubicBezTo>
                      <a:pt x="113" y="56"/>
                      <a:pt x="113" y="56"/>
                      <a:pt x="113" y="56"/>
                    </a:cubicBezTo>
                    <a:cubicBezTo>
                      <a:pt x="113" y="56"/>
                      <a:pt x="113" y="55"/>
                      <a:pt x="114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4" y="54"/>
                      <a:pt x="114" y="54"/>
                      <a:pt x="114" y="54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4" y="49"/>
                      <a:pt x="115" y="49"/>
                      <a:pt x="114" y="49"/>
                    </a:cubicBezTo>
                    <a:cubicBezTo>
                      <a:pt x="114" y="48"/>
                      <a:pt x="113" y="48"/>
                      <a:pt x="113" y="48"/>
                    </a:cubicBezTo>
                    <a:cubicBezTo>
                      <a:pt x="113" y="47"/>
                      <a:pt x="113" y="47"/>
                      <a:pt x="113" y="47"/>
                    </a:cubicBezTo>
                    <a:cubicBezTo>
                      <a:pt x="113" y="46"/>
                      <a:pt x="113" y="46"/>
                      <a:pt x="113" y="46"/>
                    </a:cubicBezTo>
                    <a:cubicBezTo>
                      <a:pt x="113" y="46"/>
                      <a:pt x="112" y="46"/>
                      <a:pt x="112" y="46"/>
                    </a:cubicBezTo>
                    <a:cubicBezTo>
                      <a:pt x="112" y="46"/>
                      <a:pt x="112" y="46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2" y="45"/>
                      <a:pt x="112" y="45"/>
                      <a:pt x="112" y="44"/>
                    </a:cubicBezTo>
                    <a:cubicBezTo>
                      <a:pt x="112" y="44"/>
                      <a:pt x="112" y="44"/>
                      <a:pt x="111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1" y="44"/>
                      <a:pt x="111" y="43"/>
                      <a:pt x="111" y="43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3"/>
                      <a:pt x="111" y="42"/>
                      <a:pt x="111" y="42"/>
                    </a:cubicBezTo>
                    <a:cubicBezTo>
                      <a:pt x="111" y="42"/>
                      <a:pt x="110" y="42"/>
                      <a:pt x="110" y="42"/>
                    </a:cubicBezTo>
                    <a:cubicBezTo>
                      <a:pt x="110" y="42"/>
                      <a:pt x="110" y="42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1"/>
                      <a:pt x="109" y="40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38"/>
                      <a:pt x="108" y="38"/>
                      <a:pt x="108" y="38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8" y="37"/>
                      <a:pt x="107" y="37"/>
                      <a:pt x="107" y="37"/>
                    </a:cubicBezTo>
                    <a:cubicBezTo>
                      <a:pt x="107" y="37"/>
                      <a:pt x="107" y="37"/>
                      <a:pt x="107" y="37"/>
                    </a:cubicBezTo>
                    <a:cubicBezTo>
                      <a:pt x="107" y="37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6" y="34"/>
                      <a:pt x="105" y="34"/>
                      <a:pt x="105" y="33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4" y="32"/>
                      <a:pt x="104" y="31"/>
                      <a:pt x="103" y="31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104" y="31"/>
                      <a:pt x="104" y="31"/>
                      <a:pt x="104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33"/>
                      <a:pt x="105" y="33"/>
                      <a:pt x="105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4"/>
                      <a:pt x="107" y="34"/>
                      <a:pt x="107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07" y="34"/>
                      <a:pt x="107" y="35"/>
                      <a:pt x="107" y="35"/>
                    </a:cubicBezTo>
                    <a:cubicBezTo>
                      <a:pt x="108" y="35"/>
                      <a:pt x="108" y="35"/>
                      <a:pt x="108" y="35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7"/>
                      <a:pt x="108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10" y="39"/>
                      <a:pt x="110" y="39"/>
                      <a:pt x="110" y="39"/>
                    </a:cubicBezTo>
                    <a:cubicBezTo>
                      <a:pt x="110" y="39"/>
                      <a:pt x="110" y="40"/>
                      <a:pt x="110" y="40"/>
                    </a:cubicBezTo>
                    <a:cubicBezTo>
                      <a:pt x="110" y="40"/>
                      <a:pt x="110" y="40"/>
                      <a:pt x="110" y="40"/>
                    </a:cubicBezTo>
                    <a:cubicBezTo>
                      <a:pt x="110" y="40"/>
                      <a:pt x="110" y="40"/>
                      <a:pt x="110" y="40"/>
                    </a:cubicBezTo>
                    <a:cubicBezTo>
                      <a:pt x="110" y="40"/>
                      <a:pt x="110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3"/>
                      <a:pt x="111" y="43"/>
                    </a:cubicBezTo>
                    <a:cubicBezTo>
                      <a:pt x="112" y="43"/>
                      <a:pt x="112" y="43"/>
                      <a:pt x="112" y="44"/>
                    </a:cubicBezTo>
                    <a:cubicBezTo>
                      <a:pt x="113" y="44"/>
                      <a:pt x="113" y="44"/>
                      <a:pt x="113" y="44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13" y="42"/>
                      <a:pt x="112" y="41"/>
                      <a:pt x="112" y="39"/>
                    </a:cubicBezTo>
                    <a:cubicBezTo>
                      <a:pt x="112" y="38"/>
                      <a:pt x="112" y="38"/>
                      <a:pt x="112" y="37"/>
                    </a:cubicBezTo>
                    <a:close/>
                    <a:moveTo>
                      <a:pt x="79" y="5"/>
                    </a:moveTo>
                    <a:cubicBezTo>
                      <a:pt x="79" y="5"/>
                      <a:pt x="78" y="5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78" y="7"/>
                      <a:pt x="79" y="7"/>
                      <a:pt x="79" y="7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9" y="7"/>
                      <a:pt x="79" y="8"/>
                      <a:pt x="79" y="8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9"/>
                      <a:pt x="81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8"/>
                      <a:pt x="80" y="8"/>
                      <a:pt x="81" y="7"/>
                    </a:cubicBezTo>
                    <a:cubicBezTo>
                      <a:pt x="81" y="7"/>
                      <a:pt x="81" y="7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1" y="6"/>
                      <a:pt x="81" y="6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79" y="5"/>
                      <a:pt x="79" y="5"/>
                      <a:pt x="79" y="5"/>
                    </a:cubicBezTo>
                    <a:close/>
                    <a:moveTo>
                      <a:pt x="75" y="5"/>
                    </a:move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4" y="8"/>
                      <a:pt x="74" y="9"/>
                      <a:pt x="74" y="9"/>
                    </a:cubicBezTo>
                    <a:cubicBezTo>
                      <a:pt x="74" y="9"/>
                      <a:pt x="75" y="9"/>
                      <a:pt x="75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7" y="9"/>
                      <a:pt x="77" y="9"/>
                      <a:pt x="77" y="8"/>
                    </a:cubicBezTo>
                    <a:cubicBezTo>
                      <a:pt x="78" y="8"/>
                      <a:pt x="78" y="8"/>
                      <a:pt x="78" y="7"/>
                    </a:cubicBezTo>
                    <a:cubicBezTo>
                      <a:pt x="78" y="7"/>
                      <a:pt x="78" y="7"/>
                      <a:pt x="77" y="7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6"/>
                      <a:pt x="78" y="6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7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4"/>
                      <a:pt x="73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lose/>
                    <a:moveTo>
                      <a:pt x="112" y="77"/>
                    </a:moveTo>
                    <a:cubicBezTo>
                      <a:pt x="113" y="76"/>
                      <a:pt x="113" y="75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4"/>
                      <a:pt x="113" y="74"/>
                      <a:pt x="112" y="73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2" y="74"/>
                      <a:pt x="112" y="74"/>
                      <a:pt x="111" y="74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11" y="75"/>
                      <a:pt x="110" y="76"/>
                      <a:pt x="110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0" y="76"/>
                      <a:pt x="110" y="76"/>
                      <a:pt x="110" y="76"/>
                    </a:cubicBezTo>
                    <a:cubicBezTo>
                      <a:pt x="110" y="76"/>
                      <a:pt x="110" y="77"/>
                      <a:pt x="110" y="77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109" y="78"/>
                      <a:pt x="109" y="78"/>
                      <a:pt x="109" y="79"/>
                    </a:cubicBezTo>
                    <a:cubicBezTo>
                      <a:pt x="109" y="79"/>
                      <a:pt x="109" y="79"/>
                      <a:pt x="109" y="79"/>
                    </a:cubicBezTo>
                    <a:cubicBezTo>
                      <a:pt x="109" y="79"/>
                      <a:pt x="109" y="79"/>
                      <a:pt x="109" y="79"/>
                    </a:cubicBezTo>
                    <a:cubicBezTo>
                      <a:pt x="109" y="79"/>
                      <a:pt x="109" y="80"/>
                      <a:pt x="109" y="81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09" y="82"/>
                      <a:pt x="109" y="82"/>
                      <a:pt x="109" y="82"/>
                    </a:cubicBezTo>
                    <a:cubicBezTo>
                      <a:pt x="110" y="82"/>
                      <a:pt x="111" y="81"/>
                      <a:pt x="111" y="81"/>
                    </a:cubicBezTo>
                    <a:cubicBezTo>
                      <a:pt x="111" y="81"/>
                      <a:pt x="111" y="80"/>
                      <a:pt x="111" y="80"/>
                    </a:cubicBezTo>
                    <a:cubicBezTo>
                      <a:pt x="111" y="80"/>
                      <a:pt x="111" y="80"/>
                      <a:pt x="111" y="80"/>
                    </a:cubicBezTo>
                    <a:cubicBezTo>
                      <a:pt x="111" y="80"/>
                      <a:pt x="111" y="80"/>
                      <a:pt x="111" y="79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11" y="79"/>
                      <a:pt x="111" y="79"/>
                      <a:pt x="111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1" y="78"/>
                      <a:pt x="112" y="78"/>
                      <a:pt x="112" y="78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12" y="77"/>
                      <a:pt x="112" y="77"/>
                      <a:pt x="112" y="77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8" name="矩形 87"/>
            <p:cNvSpPr/>
            <p:nvPr/>
          </p:nvSpPr>
          <p:spPr>
            <a:xfrm>
              <a:off x="10956875" y="916528"/>
              <a:ext cx="9962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05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/>
            </a:p>
          </p:txBody>
        </p:sp>
      </p:grpSp>
      <p:sp>
        <p:nvSpPr>
          <p:cNvPr id="91" name="TextBox 90"/>
          <p:cNvSpPr txBox="1"/>
          <p:nvPr userDrawn="1"/>
        </p:nvSpPr>
        <p:spPr>
          <a:xfrm>
            <a:off x="398518" y="47688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粗黑_GBK" pitchFamily="2" charset="-122"/>
                <a:ea typeface="方正兰亭粗黑_GBK" pitchFamily="2" charset="-122"/>
              </a:rPr>
              <a:t>明年工作计划</a:t>
            </a:r>
          </a:p>
        </p:txBody>
      </p:sp>
    </p:spTree>
    <p:extLst>
      <p:ext uri="{BB962C8B-B14F-4D97-AF65-F5344CB8AC3E}">
        <p14:creationId xmlns:p14="http://schemas.microsoft.com/office/powerpoint/2010/main" val="1571912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2022-07-11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2022-07-11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0"/>
            <a:r>
              <a:rPr lang="zh-CN" altLang="en-US"/>
              <a:t>第二级</a:t>
            </a:r>
          </a:p>
          <a:p>
            <a:pPr lvl="0"/>
            <a:r>
              <a:rPr lang="zh-CN" altLang="en-US"/>
              <a:t>第三级</a:t>
            </a:r>
          </a:p>
          <a:p>
            <a:pPr lvl="0"/>
            <a:r>
              <a:rPr lang="zh-CN" altLang="en-US"/>
              <a:t>第四级</a:t>
            </a:r>
          </a:p>
          <a:p>
            <a:pPr lvl="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2019/4/6 Saturday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‹#›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61" r:id="rId5"/>
    <p:sldLayoutId id="2147483662" r:id="rId6"/>
    <p:sldLayoutId id="2147483663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0.jpg"/><Relationship Id="rId5" Type="http://schemas.openxmlformats.org/officeDocument/2006/relationships/customXml" Target="../ink/ink23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2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2" Type="http://schemas.openxmlformats.org/officeDocument/2006/relationships/image" Target="../media/image12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11" Type="http://schemas.openxmlformats.org/officeDocument/2006/relationships/hyperlink" Target="http://jib.xywy.com/" TargetMode="External"/><Relationship Id="rId5" Type="http://schemas.openxmlformats.org/officeDocument/2006/relationships/customXml" Target="../ink/ink26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2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2" Type="http://schemas.openxmlformats.org/officeDocument/2006/relationships/image" Target="../media/image14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3.jpg"/><Relationship Id="rId5" Type="http://schemas.openxmlformats.org/officeDocument/2006/relationships/customXml" Target="../ink/ink29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3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.png"/><Relationship Id="rId5" Type="http://schemas.openxmlformats.org/officeDocument/2006/relationships/customXml" Target="../ink/ink32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3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6.png"/><Relationship Id="rId5" Type="http://schemas.openxmlformats.org/officeDocument/2006/relationships/customXml" Target="../ink/ink35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3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5" Type="http://schemas.openxmlformats.org/officeDocument/2006/relationships/customXml" Target="../ink/ink38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3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.png"/><Relationship Id="rId5" Type="http://schemas.openxmlformats.org/officeDocument/2006/relationships/customXml" Target="../ink/ink41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4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9.png"/><Relationship Id="rId5" Type="http://schemas.openxmlformats.org/officeDocument/2006/relationships/customXml" Target="../ink/ink44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4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0.png"/><Relationship Id="rId5" Type="http://schemas.openxmlformats.org/officeDocument/2006/relationships/customXml" Target="../ink/ink47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4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1.png"/><Relationship Id="rId5" Type="http://schemas.openxmlformats.org/officeDocument/2006/relationships/customXml" Target="../ink/ink50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2.png"/><Relationship Id="rId5" Type="http://schemas.openxmlformats.org/officeDocument/2006/relationships/customXml" Target="../ink/ink53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5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7.png"/><Relationship Id="rId4" Type="http://schemas.openxmlformats.org/officeDocument/2006/relationships/customXml" Target="../ink/ink56.xml"/><Relationship Id="rId9" Type="http://schemas.openxmlformats.org/officeDocument/2006/relationships/customXml" Target="../ink/ink5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customXml" Target="../ink/ink2.xml"/><Relationship Id="rId9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libili.com/video/BV1xW411Y7Qd?spm_id_from=333.337.search-card.all.click" TargetMode="External"/><Relationship Id="rId3" Type="http://schemas.openxmlformats.org/officeDocument/2006/relationships/customXml" Target="../ink/ink6.xml"/><Relationship Id="rId7" Type="http://schemas.openxmlformats.org/officeDocument/2006/relationships/hyperlink" Target="https://www.bilibili.com/video/BV1hx411d7jb?spm_id_from=333.337.search-card.all.click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hyperlink" Target="https://www.bilibili.com/video/BV1o4411M71o?spm_id_from=333.337.search-card.all.click" TargetMode="External"/><Relationship Id="rId5" Type="http://schemas.openxmlformats.org/officeDocument/2006/relationships/hyperlink" Target="https://www.bilibili.com/video/BV1wW411Y7ai?spm_id_from=333.337.search-card.all.click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libili.com/video/BV1HQ4y1h78j?spm_id_from=333.337.search-card.all.click" TargetMode="External"/><Relationship Id="rId3" Type="http://schemas.openxmlformats.org/officeDocument/2006/relationships/customXml" Target="../ink/ink7.xml"/><Relationship Id="rId7" Type="http://schemas.openxmlformats.org/officeDocument/2006/relationships/hyperlink" Target="https://www.bilibili.com/video/BV1754y1j7J1?p=1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hyperlink" Target="https://www.icourse163.org/course/ZJU-1464119172" TargetMode="External"/><Relationship Id="rId5" Type="http://schemas.openxmlformats.org/officeDocument/2006/relationships/hyperlink" Target="https://space.bilibili.com/601583767/channel/seriesdetail?sid=2224875" TargetMode="External"/><Relationship Id="rId10" Type="http://schemas.openxmlformats.org/officeDocument/2006/relationships/hyperlink" Target="https://www.bilibili.com/video/BV1Kh411t7AU?spm_id_from=333.337.search-card.all.click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blog.csdn.net/qq_46092061/article/details/121277183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.png"/><Relationship Id="rId5" Type="http://schemas.openxmlformats.org/officeDocument/2006/relationships/customXml" Target="../ink/ink10.xml"/><Relationship Id="rId10" Type="http://schemas.openxmlformats.org/officeDocument/2006/relationships/image" Target="../media/image7.png"/><Relationship Id="rId4" Type="http://schemas.openxmlformats.org/officeDocument/2006/relationships/customXml" Target="../ink/ink9.xml"/><Relationship Id="rId9" Type="http://schemas.openxmlformats.org/officeDocument/2006/relationships/customXml" Target="../ink/ink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14.xml"/><Relationship Id="rId10" Type="http://schemas.openxmlformats.org/officeDocument/2006/relationships/image" Target="../media/image7.png"/><Relationship Id="rId4" Type="http://schemas.openxmlformats.org/officeDocument/2006/relationships/customXml" Target="../ink/ink13.xml"/><Relationship Id="rId9" Type="http://schemas.openxmlformats.org/officeDocument/2006/relationships/customXml" Target="../ink/ink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customXml" Target="../ink/ink17.xml"/><Relationship Id="rId9" Type="http://schemas.openxmlformats.org/officeDocument/2006/relationships/customXml" Target="../ink/ink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19.xml"/><Relationship Id="rId2" Type="http://schemas.openxmlformats.org/officeDocument/2006/relationships/hyperlink" Target="https://github.com/liuhuanyong/QASystemOnMedicalKG" TargetMode="Externa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0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21"/>
          <p:cNvSpPr txBox="1"/>
          <p:nvPr/>
        </p:nvSpPr>
        <p:spPr bwMode="auto">
          <a:xfrm>
            <a:off x="891503" y="2727043"/>
            <a:ext cx="60007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spc="100" dirty="0">
                <a:solidFill>
                  <a:srgbClr val="0070C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医疗知识图谱建立</a:t>
            </a:r>
          </a:p>
        </p:txBody>
      </p:sp>
      <p:sp>
        <p:nvSpPr>
          <p:cNvPr id="42" name="Freeform 5"/>
          <p:cNvSpPr>
            <a:spLocks/>
          </p:cNvSpPr>
          <p:nvPr/>
        </p:nvSpPr>
        <p:spPr bwMode="auto">
          <a:xfrm rot="10800000">
            <a:off x="7023901" y="2697855"/>
            <a:ext cx="1931273" cy="171284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158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43" name="Freeform 5"/>
          <p:cNvSpPr>
            <a:spLocks/>
          </p:cNvSpPr>
          <p:nvPr/>
        </p:nvSpPr>
        <p:spPr bwMode="auto">
          <a:xfrm rot="10800000">
            <a:off x="7205924" y="2859856"/>
            <a:ext cx="1567224" cy="138884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660293" y="1762251"/>
            <a:ext cx="1931271" cy="171102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158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0" name="Freeform 5"/>
          <p:cNvSpPr>
            <a:spLocks/>
          </p:cNvSpPr>
          <p:nvPr/>
        </p:nvSpPr>
        <p:spPr bwMode="auto">
          <a:xfrm rot="10800000">
            <a:off x="8842317" y="1924254"/>
            <a:ext cx="1567224" cy="138702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noFill/>
              <a:sym typeface="Arial" panose="020B0604020202020204" pitchFamily="34" charset="0"/>
            </a:endParaRPr>
          </a:p>
        </p:txBody>
      </p:sp>
      <p:sp>
        <p:nvSpPr>
          <p:cNvPr id="51" name="Freeform 5"/>
          <p:cNvSpPr>
            <a:spLocks/>
          </p:cNvSpPr>
          <p:nvPr/>
        </p:nvSpPr>
        <p:spPr bwMode="auto">
          <a:xfrm rot="10800000">
            <a:off x="8660293" y="3635275"/>
            <a:ext cx="1931271" cy="171102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158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2" name="Freeform 5"/>
          <p:cNvSpPr>
            <a:spLocks/>
          </p:cNvSpPr>
          <p:nvPr/>
        </p:nvSpPr>
        <p:spPr bwMode="auto">
          <a:xfrm rot="10800000">
            <a:off x="8842317" y="3797276"/>
            <a:ext cx="1567224" cy="138702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 rot="10800000">
            <a:off x="7615476" y="1516521"/>
            <a:ext cx="1150390" cy="102115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9525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4" name="Freeform 5"/>
          <p:cNvSpPr>
            <a:spLocks/>
          </p:cNvSpPr>
          <p:nvPr/>
        </p:nvSpPr>
        <p:spPr bwMode="auto">
          <a:xfrm rot="10800000">
            <a:off x="7615476" y="4572699"/>
            <a:ext cx="1150390" cy="102115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9525">
            <a:solidFill>
              <a:schemeClr val="accent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5" name="Freeform 5"/>
          <p:cNvSpPr>
            <a:spLocks/>
          </p:cNvSpPr>
          <p:nvPr/>
        </p:nvSpPr>
        <p:spPr bwMode="auto">
          <a:xfrm rot="10800000">
            <a:off x="10271201" y="3047340"/>
            <a:ext cx="1150390" cy="102115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noFill/>
          <a:ln w="9525">
            <a:solidFill>
              <a:schemeClr val="accent3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grpSp>
        <p:nvGrpSpPr>
          <p:cNvPr id="62" name="组合 32"/>
          <p:cNvGrpSpPr/>
          <p:nvPr/>
        </p:nvGrpSpPr>
        <p:grpSpPr>
          <a:xfrm>
            <a:off x="8013815" y="1870661"/>
            <a:ext cx="368370" cy="313348"/>
            <a:chOff x="6339462" y="3747511"/>
            <a:chExt cx="907547" cy="772010"/>
          </a:xfrm>
          <a:solidFill>
            <a:schemeClr val="accent1"/>
          </a:solidFill>
        </p:grpSpPr>
        <p:sp>
          <p:nvSpPr>
            <p:cNvPr id="63" name="Rectangle 130"/>
            <p:cNvSpPr>
              <a:spLocks noChangeArrowheads="1"/>
            </p:cNvSpPr>
            <p:nvPr/>
          </p:nvSpPr>
          <p:spPr bwMode="auto">
            <a:xfrm>
              <a:off x="6339462" y="4489161"/>
              <a:ext cx="881523" cy="3036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Freeform 131"/>
            <p:cNvSpPr>
              <a:spLocks/>
            </p:cNvSpPr>
            <p:nvPr/>
          </p:nvSpPr>
          <p:spPr bwMode="auto">
            <a:xfrm>
              <a:off x="6398014" y="4350373"/>
              <a:ext cx="123608" cy="114934"/>
            </a:xfrm>
            <a:custGeom>
              <a:avLst/>
              <a:gdLst>
                <a:gd name="T0" fmla="*/ 43 w 48"/>
                <a:gd name="T1" fmla="*/ 45 h 45"/>
                <a:gd name="T2" fmla="*/ 48 w 48"/>
                <a:gd name="T3" fmla="*/ 39 h 45"/>
                <a:gd name="T4" fmla="*/ 48 w 48"/>
                <a:gd name="T5" fmla="*/ 0 h 45"/>
                <a:gd name="T6" fmla="*/ 0 w 48"/>
                <a:gd name="T7" fmla="*/ 8 h 45"/>
                <a:gd name="T8" fmla="*/ 0 w 48"/>
                <a:gd name="T9" fmla="*/ 39 h 45"/>
                <a:gd name="T10" fmla="*/ 6 w 48"/>
                <a:gd name="T11" fmla="*/ 45 h 45"/>
                <a:gd name="T12" fmla="*/ 43 w 48"/>
                <a:gd name="T1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5">
                  <a:moveTo>
                    <a:pt x="43" y="45"/>
                  </a:moveTo>
                  <a:cubicBezTo>
                    <a:pt x="46" y="45"/>
                    <a:pt x="48" y="42"/>
                    <a:pt x="48" y="3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9" y="5"/>
                    <a:pt x="12" y="7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3" y="45"/>
                    <a:pt x="6" y="45"/>
                  </a:cubicBezTo>
                  <a:lnTo>
                    <a:pt x="43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Freeform 132"/>
            <p:cNvSpPr>
              <a:spLocks/>
            </p:cNvSpPr>
            <p:nvPr/>
          </p:nvSpPr>
          <p:spPr bwMode="auto">
            <a:xfrm>
              <a:off x="6557403" y="4299411"/>
              <a:ext cx="122524" cy="165896"/>
            </a:xfrm>
            <a:custGeom>
              <a:avLst/>
              <a:gdLst>
                <a:gd name="T0" fmla="*/ 43 w 48"/>
                <a:gd name="T1" fmla="*/ 65 h 65"/>
                <a:gd name="T2" fmla="*/ 48 w 48"/>
                <a:gd name="T3" fmla="*/ 59 h 65"/>
                <a:gd name="T4" fmla="*/ 48 w 48"/>
                <a:gd name="T5" fmla="*/ 0 h 65"/>
                <a:gd name="T6" fmla="*/ 44 w 48"/>
                <a:gd name="T7" fmla="*/ 2 h 65"/>
                <a:gd name="T8" fmla="*/ 0 w 48"/>
                <a:gd name="T9" fmla="*/ 16 h 65"/>
                <a:gd name="T10" fmla="*/ 0 w 48"/>
                <a:gd name="T11" fmla="*/ 59 h 65"/>
                <a:gd name="T12" fmla="*/ 6 w 48"/>
                <a:gd name="T13" fmla="*/ 65 h 65"/>
                <a:gd name="T14" fmla="*/ 43 w 48"/>
                <a:gd name="T1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65">
                  <a:moveTo>
                    <a:pt x="43" y="65"/>
                  </a:moveTo>
                  <a:cubicBezTo>
                    <a:pt x="46" y="65"/>
                    <a:pt x="48" y="62"/>
                    <a:pt x="48" y="5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7" y="1"/>
                    <a:pt x="46" y="1"/>
                    <a:pt x="44" y="2"/>
                  </a:cubicBezTo>
                  <a:cubicBezTo>
                    <a:pt x="29" y="8"/>
                    <a:pt x="14" y="13"/>
                    <a:pt x="0" y="1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2"/>
                    <a:pt x="3" y="65"/>
                    <a:pt x="6" y="65"/>
                  </a:cubicBezTo>
                  <a:lnTo>
                    <a:pt x="43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Freeform 133"/>
            <p:cNvSpPr>
              <a:spLocks/>
            </p:cNvSpPr>
            <p:nvPr/>
          </p:nvSpPr>
          <p:spPr bwMode="auto">
            <a:xfrm>
              <a:off x="6715709" y="4219174"/>
              <a:ext cx="123608" cy="246133"/>
            </a:xfrm>
            <a:custGeom>
              <a:avLst/>
              <a:gdLst>
                <a:gd name="T0" fmla="*/ 43 w 48"/>
                <a:gd name="T1" fmla="*/ 96 h 96"/>
                <a:gd name="T2" fmla="*/ 48 w 48"/>
                <a:gd name="T3" fmla="*/ 90 h 96"/>
                <a:gd name="T4" fmla="*/ 48 w 48"/>
                <a:gd name="T5" fmla="*/ 0 h 96"/>
                <a:gd name="T6" fmla="*/ 0 w 48"/>
                <a:gd name="T7" fmla="*/ 25 h 96"/>
                <a:gd name="T8" fmla="*/ 0 w 48"/>
                <a:gd name="T9" fmla="*/ 90 h 96"/>
                <a:gd name="T10" fmla="*/ 6 w 48"/>
                <a:gd name="T11" fmla="*/ 96 h 96"/>
                <a:gd name="T12" fmla="*/ 43 w 48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96">
                  <a:moveTo>
                    <a:pt x="43" y="96"/>
                  </a:moveTo>
                  <a:cubicBezTo>
                    <a:pt x="46" y="96"/>
                    <a:pt x="48" y="93"/>
                    <a:pt x="48" y="9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3" y="10"/>
                    <a:pt x="17" y="18"/>
                    <a:pt x="0" y="25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3"/>
                    <a:pt x="3" y="96"/>
                    <a:pt x="6" y="96"/>
                  </a:cubicBezTo>
                  <a:lnTo>
                    <a:pt x="43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Freeform 134"/>
            <p:cNvSpPr>
              <a:spLocks/>
            </p:cNvSpPr>
            <p:nvPr/>
          </p:nvSpPr>
          <p:spPr bwMode="auto">
            <a:xfrm>
              <a:off x="6875099" y="4100987"/>
              <a:ext cx="123608" cy="364319"/>
            </a:xfrm>
            <a:custGeom>
              <a:avLst/>
              <a:gdLst>
                <a:gd name="T0" fmla="*/ 43 w 48"/>
                <a:gd name="T1" fmla="*/ 142 h 142"/>
                <a:gd name="T2" fmla="*/ 48 w 48"/>
                <a:gd name="T3" fmla="*/ 136 h 142"/>
                <a:gd name="T4" fmla="*/ 48 w 48"/>
                <a:gd name="T5" fmla="*/ 0 h 142"/>
                <a:gd name="T6" fmla="*/ 32 w 48"/>
                <a:gd name="T7" fmla="*/ 14 h 142"/>
                <a:gd name="T8" fmla="*/ 0 w 48"/>
                <a:gd name="T9" fmla="*/ 37 h 142"/>
                <a:gd name="T10" fmla="*/ 0 w 48"/>
                <a:gd name="T11" fmla="*/ 136 h 142"/>
                <a:gd name="T12" fmla="*/ 6 w 48"/>
                <a:gd name="T13" fmla="*/ 142 h 142"/>
                <a:gd name="T14" fmla="*/ 43 w 48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42">
                  <a:moveTo>
                    <a:pt x="43" y="142"/>
                  </a:moveTo>
                  <a:cubicBezTo>
                    <a:pt x="46" y="142"/>
                    <a:pt x="48" y="139"/>
                    <a:pt x="48" y="136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3" y="5"/>
                    <a:pt x="37" y="10"/>
                    <a:pt x="32" y="14"/>
                  </a:cubicBezTo>
                  <a:cubicBezTo>
                    <a:pt x="21" y="23"/>
                    <a:pt x="11" y="30"/>
                    <a:pt x="0" y="37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3" y="142"/>
                    <a:pt x="6" y="142"/>
                  </a:cubicBezTo>
                  <a:lnTo>
                    <a:pt x="43" y="1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Freeform 135"/>
            <p:cNvSpPr>
              <a:spLocks/>
            </p:cNvSpPr>
            <p:nvPr/>
          </p:nvSpPr>
          <p:spPr bwMode="auto">
            <a:xfrm>
              <a:off x="7034488" y="3927502"/>
              <a:ext cx="122524" cy="537805"/>
            </a:xfrm>
            <a:custGeom>
              <a:avLst/>
              <a:gdLst>
                <a:gd name="T0" fmla="*/ 43 w 48"/>
                <a:gd name="T1" fmla="*/ 210 h 210"/>
                <a:gd name="T2" fmla="*/ 48 w 48"/>
                <a:gd name="T3" fmla="*/ 204 h 210"/>
                <a:gd name="T4" fmla="*/ 48 w 48"/>
                <a:gd name="T5" fmla="*/ 0 h 210"/>
                <a:gd name="T6" fmla="*/ 0 w 48"/>
                <a:gd name="T7" fmla="*/ 56 h 210"/>
                <a:gd name="T8" fmla="*/ 0 w 48"/>
                <a:gd name="T9" fmla="*/ 204 h 210"/>
                <a:gd name="T10" fmla="*/ 6 w 48"/>
                <a:gd name="T11" fmla="*/ 210 h 210"/>
                <a:gd name="T12" fmla="*/ 43 w 48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210">
                  <a:moveTo>
                    <a:pt x="43" y="210"/>
                  </a:moveTo>
                  <a:cubicBezTo>
                    <a:pt x="46" y="210"/>
                    <a:pt x="48" y="207"/>
                    <a:pt x="48" y="20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3" y="20"/>
                    <a:pt x="17" y="39"/>
                    <a:pt x="0" y="56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207"/>
                    <a:pt x="3" y="210"/>
                    <a:pt x="6" y="210"/>
                  </a:cubicBezTo>
                  <a:lnTo>
                    <a:pt x="43" y="2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Freeform 136"/>
            <p:cNvSpPr>
              <a:spLocks/>
            </p:cNvSpPr>
            <p:nvPr/>
          </p:nvSpPr>
          <p:spPr bwMode="auto">
            <a:xfrm>
              <a:off x="6343800" y="3747511"/>
              <a:ext cx="903209" cy="587682"/>
            </a:xfrm>
            <a:custGeom>
              <a:avLst/>
              <a:gdLst>
                <a:gd name="T0" fmla="*/ 350 w 352"/>
                <a:gd name="T1" fmla="*/ 58 h 229"/>
                <a:gd name="T2" fmla="*/ 335 w 352"/>
                <a:gd name="T3" fmla="*/ 8 h 229"/>
                <a:gd name="T4" fmla="*/ 322 w 352"/>
                <a:gd name="T5" fmla="*/ 2 h 229"/>
                <a:gd name="T6" fmla="*/ 273 w 352"/>
                <a:gd name="T7" fmla="*/ 17 h 229"/>
                <a:gd name="T8" fmla="*/ 266 w 352"/>
                <a:gd name="T9" fmla="*/ 30 h 229"/>
                <a:gd name="T10" fmla="*/ 279 w 352"/>
                <a:gd name="T11" fmla="*/ 36 h 229"/>
                <a:gd name="T12" fmla="*/ 304 w 352"/>
                <a:gd name="T13" fmla="*/ 29 h 229"/>
                <a:gd name="T14" fmla="*/ 219 w 352"/>
                <a:gd name="T15" fmla="*/ 121 h 229"/>
                <a:gd name="T16" fmla="*/ 71 w 352"/>
                <a:gd name="T17" fmla="*/ 194 h 229"/>
                <a:gd name="T18" fmla="*/ 0 w 352"/>
                <a:gd name="T19" fmla="*/ 205 h 229"/>
                <a:gd name="T20" fmla="*/ 0 w 352"/>
                <a:gd name="T21" fmla="*/ 205 h 229"/>
                <a:gd name="T22" fmla="*/ 0 w 352"/>
                <a:gd name="T23" fmla="*/ 229 h 229"/>
                <a:gd name="T24" fmla="*/ 0 w 352"/>
                <a:gd name="T25" fmla="*/ 229 h 229"/>
                <a:gd name="T26" fmla="*/ 125 w 352"/>
                <a:gd name="T27" fmla="*/ 202 h 229"/>
                <a:gd name="T28" fmla="*/ 234 w 352"/>
                <a:gd name="T29" fmla="*/ 139 h 229"/>
                <a:gd name="T30" fmla="*/ 324 w 352"/>
                <a:gd name="T31" fmla="*/ 41 h 229"/>
                <a:gd name="T32" fmla="*/ 331 w 352"/>
                <a:gd name="T33" fmla="*/ 64 h 229"/>
                <a:gd name="T34" fmla="*/ 344 w 352"/>
                <a:gd name="T35" fmla="*/ 70 h 229"/>
                <a:gd name="T36" fmla="*/ 350 w 352"/>
                <a:gd name="T37" fmla="*/ 5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2" h="229">
                  <a:moveTo>
                    <a:pt x="350" y="58"/>
                  </a:moveTo>
                  <a:cubicBezTo>
                    <a:pt x="335" y="8"/>
                    <a:pt x="335" y="8"/>
                    <a:pt x="335" y="8"/>
                  </a:cubicBezTo>
                  <a:cubicBezTo>
                    <a:pt x="333" y="3"/>
                    <a:pt x="327" y="0"/>
                    <a:pt x="322" y="2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68" y="19"/>
                    <a:pt x="265" y="25"/>
                    <a:pt x="266" y="30"/>
                  </a:cubicBezTo>
                  <a:cubicBezTo>
                    <a:pt x="268" y="35"/>
                    <a:pt x="274" y="38"/>
                    <a:pt x="279" y="36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278" y="67"/>
                    <a:pt x="249" y="97"/>
                    <a:pt x="219" y="121"/>
                  </a:cubicBezTo>
                  <a:cubicBezTo>
                    <a:pt x="166" y="163"/>
                    <a:pt x="112" y="184"/>
                    <a:pt x="71" y="194"/>
                  </a:cubicBezTo>
                  <a:cubicBezTo>
                    <a:pt x="29" y="205"/>
                    <a:pt x="1" y="205"/>
                    <a:pt x="0" y="205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3" y="229"/>
                    <a:pt x="56" y="229"/>
                    <a:pt x="125" y="202"/>
                  </a:cubicBezTo>
                  <a:cubicBezTo>
                    <a:pt x="159" y="189"/>
                    <a:pt x="197" y="169"/>
                    <a:pt x="234" y="139"/>
                  </a:cubicBezTo>
                  <a:cubicBezTo>
                    <a:pt x="265" y="114"/>
                    <a:pt x="296" y="82"/>
                    <a:pt x="324" y="41"/>
                  </a:cubicBezTo>
                  <a:cubicBezTo>
                    <a:pt x="331" y="64"/>
                    <a:pt x="331" y="64"/>
                    <a:pt x="331" y="64"/>
                  </a:cubicBezTo>
                  <a:cubicBezTo>
                    <a:pt x="333" y="69"/>
                    <a:pt x="339" y="72"/>
                    <a:pt x="344" y="70"/>
                  </a:cubicBezTo>
                  <a:cubicBezTo>
                    <a:pt x="349" y="69"/>
                    <a:pt x="352" y="63"/>
                    <a:pt x="350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Freeform 137"/>
            <p:cNvSpPr>
              <a:spLocks/>
            </p:cNvSpPr>
            <p:nvPr/>
          </p:nvSpPr>
          <p:spPr bwMode="auto">
            <a:xfrm>
              <a:off x="6375243" y="3837506"/>
              <a:ext cx="217941" cy="353477"/>
            </a:xfrm>
            <a:custGeom>
              <a:avLst/>
              <a:gdLst>
                <a:gd name="T0" fmla="*/ 57 w 85"/>
                <a:gd name="T1" fmla="*/ 104 h 138"/>
                <a:gd name="T2" fmla="*/ 45 w 85"/>
                <a:gd name="T3" fmla="*/ 108 h 138"/>
                <a:gd name="T4" fmla="*/ 30 w 85"/>
                <a:gd name="T5" fmla="*/ 105 h 138"/>
                <a:gd name="T6" fmla="*/ 20 w 85"/>
                <a:gd name="T7" fmla="*/ 100 h 138"/>
                <a:gd name="T8" fmla="*/ 19 w 85"/>
                <a:gd name="T9" fmla="*/ 98 h 138"/>
                <a:gd name="T10" fmla="*/ 19 w 85"/>
                <a:gd name="T11" fmla="*/ 98 h 138"/>
                <a:gd name="T12" fmla="*/ 19 w 85"/>
                <a:gd name="T13" fmla="*/ 98 h 138"/>
                <a:gd name="T14" fmla="*/ 19 w 85"/>
                <a:gd name="T15" fmla="*/ 97 h 138"/>
                <a:gd name="T16" fmla="*/ 13 w 85"/>
                <a:gd name="T17" fmla="*/ 94 h 138"/>
                <a:gd name="T18" fmla="*/ 3 w 85"/>
                <a:gd name="T19" fmla="*/ 101 h 138"/>
                <a:gd name="T20" fmla="*/ 3 w 85"/>
                <a:gd name="T21" fmla="*/ 109 h 138"/>
                <a:gd name="T22" fmla="*/ 33 w 85"/>
                <a:gd name="T23" fmla="*/ 125 h 138"/>
                <a:gd name="T24" fmla="*/ 33 w 85"/>
                <a:gd name="T25" fmla="*/ 135 h 138"/>
                <a:gd name="T26" fmla="*/ 36 w 85"/>
                <a:gd name="T27" fmla="*/ 138 h 138"/>
                <a:gd name="T28" fmla="*/ 46 w 85"/>
                <a:gd name="T29" fmla="*/ 138 h 138"/>
                <a:gd name="T30" fmla="*/ 49 w 85"/>
                <a:gd name="T31" fmla="*/ 135 h 138"/>
                <a:gd name="T32" fmla="*/ 49 w 85"/>
                <a:gd name="T33" fmla="*/ 126 h 138"/>
                <a:gd name="T34" fmla="*/ 72 w 85"/>
                <a:gd name="T35" fmla="*/ 118 h 138"/>
                <a:gd name="T36" fmla="*/ 81 w 85"/>
                <a:gd name="T37" fmla="*/ 86 h 138"/>
                <a:gd name="T38" fmla="*/ 49 w 85"/>
                <a:gd name="T39" fmla="*/ 62 h 138"/>
                <a:gd name="T40" fmla="*/ 47 w 85"/>
                <a:gd name="T41" fmla="*/ 61 h 138"/>
                <a:gd name="T42" fmla="*/ 35 w 85"/>
                <a:gd name="T43" fmla="*/ 56 h 138"/>
                <a:gd name="T44" fmla="*/ 34 w 85"/>
                <a:gd name="T45" fmla="*/ 56 h 138"/>
                <a:gd name="T46" fmla="*/ 25 w 85"/>
                <a:gd name="T47" fmla="*/ 49 h 138"/>
                <a:gd name="T48" fmla="*/ 27 w 85"/>
                <a:gd name="T49" fmla="*/ 36 h 138"/>
                <a:gd name="T50" fmla="*/ 41 w 85"/>
                <a:gd name="T51" fmla="*/ 31 h 138"/>
                <a:gd name="T52" fmla="*/ 51 w 85"/>
                <a:gd name="T53" fmla="*/ 32 h 138"/>
                <a:gd name="T54" fmla="*/ 61 w 85"/>
                <a:gd name="T55" fmla="*/ 39 h 138"/>
                <a:gd name="T56" fmla="*/ 62 w 85"/>
                <a:gd name="T57" fmla="*/ 40 h 138"/>
                <a:gd name="T58" fmla="*/ 62 w 85"/>
                <a:gd name="T59" fmla="*/ 40 h 138"/>
                <a:gd name="T60" fmla="*/ 62 w 85"/>
                <a:gd name="T61" fmla="*/ 41 h 138"/>
                <a:gd name="T62" fmla="*/ 68 w 85"/>
                <a:gd name="T63" fmla="*/ 44 h 138"/>
                <a:gd name="T64" fmla="*/ 78 w 85"/>
                <a:gd name="T65" fmla="*/ 38 h 138"/>
                <a:gd name="T66" fmla="*/ 78 w 85"/>
                <a:gd name="T67" fmla="*/ 29 h 138"/>
                <a:gd name="T68" fmla="*/ 56 w 85"/>
                <a:gd name="T69" fmla="*/ 14 h 138"/>
                <a:gd name="T70" fmla="*/ 49 w 85"/>
                <a:gd name="T71" fmla="*/ 13 h 138"/>
                <a:gd name="T72" fmla="*/ 49 w 85"/>
                <a:gd name="T73" fmla="*/ 3 h 138"/>
                <a:gd name="T74" fmla="*/ 46 w 85"/>
                <a:gd name="T75" fmla="*/ 0 h 138"/>
                <a:gd name="T76" fmla="*/ 36 w 85"/>
                <a:gd name="T77" fmla="*/ 0 h 138"/>
                <a:gd name="T78" fmla="*/ 33 w 85"/>
                <a:gd name="T79" fmla="*/ 3 h 138"/>
                <a:gd name="T80" fmla="*/ 33 w 85"/>
                <a:gd name="T81" fmla="*/ 13 h 138"/>
                <a:gd name="T82" fmla="*/ 12 w 85"/>
                <a:gd name="T83" fmla="*/ 24 h 138"/>
                <a:gd name="T84" fmla="*/ 5 w 85"/>
                <a:gd name="T85" fmla="*/ 56 h 138"/>
                <a:gd name="T86" fmla="*/ 17 w 85"/>
                <a:gd name="T87" fmla="*/ 68 h 138"/>
                <a:gd name="T88" fmla="*/ 47 w 85"/>
                <a:gd name="T89" fmla="*/ 83 h 138"/>
                <a:gd name="T90" fmla="*/ 51 w 85"/>
                <a:gd name="T91" fmla="*/ 85 h 138"/>
                <a:gd name="T92" fmla="*/ 59 w 85"/>
                <a:gd name="T93" fmla="*/ 92 h 138"/>
                <a:gd name="T94" fmla="*/ 57 w 85"/>
                <a:gd name="T95" fmla="*/ 10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5" h="138">
                  <a:moveTo>
                    <a:pt x="57" y="104"/>
                  </a:moveTo>
                  <a:cubicBezTo>
                    <a:pt x="54" y="107"/>
                    <a:pt x="50" y="108"/>
                    <a:pt x="45" y="108"/>
                  </a:cubicBezTo>
                  <a:cubicBezTo>
                    <a:pt x="40" y="108"/>
                    <a:pt x="35" y="107"/>
                    <a:pt x="30" y="105"/>
                  </a:cubicBezTo>
                  <a:cubicBezTo>
                    <a:pt x="27" y="104"/>
                    <a:pt x="23" y="102"/>
                    <a:pt x="20" y="100"/>
                  </a:cubicBezTo>
                  <a:cubicBezTo>
                    <a:pt x="20" y="99"/>
                    <a:pt x="20" y="99"/>
                    <a:pt x="19" y="98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97"/>
                    <a:pt x="19" y="97"/>
                    <a:pt x="19" y="97"/>
                  </a:cubicBezTo>
                  <a:cubicBezTo>
                    <a:pt x="17" y="95"/>
                    <a:pt x="15" y="94"/>
                    <a:pt x="13" y="94"/>
                  </a:cubicBezTo>
                  <a:cubicBezTo>
                    <a:pt x="9" y="94"/>
                    <a:pt x="5" y="97"/>
                    <a:pt x="3" y="101"/>
                  </a:cubicBezTo>
                  <a:cubicBezTo>
                    <a:pt x="1" y="104"/>
                    <a:pt x="1" y="107"/>
                    <a:pt x="3" y="109"/>
                  </a:cubicBezTo>
                  <a:cubicBezTo>
                    <a:pt x="8" y="118"/>
                    <a:pt x="21" y="123"/>
                    <a:pt x="33" y="125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3" y="137"/>
                    <a:pt x="35" y="138"/>
                    <a:pt x="36" y="138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47" y="138"/>
                    <a:pt x="49" y="137"/>
                    <a:pt x="49" y="135"/>
                  </a:cubicBezTo>
                  <a:cubicBezTo>
                    <a:pt x="49" y="126"/>
                    <a:pt x="49" y="126"/>
                    <a:pt x="49" y="126"/>
                  </a:cubicBezTo>
                  <a:cubicBezTo>
                    <a:pt x="59" y="125"/>
                    <a:pt x="67" y="122"/>
                    <a:pt x="72" y="118"/>
                  </a:cubicBezTo>
                  <a:cubicBezTo>
                    <a:pt x="81" y="109"/>
                    <a:pt x="85" y="97"/>
                    <a:pt x="81" y="86"/>
                  </a:cubicBezTo>
                  <a:cubicBezTo>
                    <a:pt x="77" y="74"/>
                    <a:pt x="61" y="67"/>
                    <a:pt x="49" y="62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3" y="59"/>
                    <a:pt x="37" y="57"/>
                    <a:pt x="35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0" y="54"/>
                    <a:pt x="27" y="52"/>
                    <a:pt x="25" y="49"/>
                  </a:cubicBezTo>
                  <a:cubicBezTo>
                    <a:pt x="23" y="45"/>
                    <a:pt x="23" y="39"/>
                    <a:pt x="27" y="36"/>
                  </a:cubicBezTo>
                  <a:cubicBezTo>
                    <a:pt x="32" y="32"/>
                    <a:pt x="37" y="31"/>
                    <a:pt x="41" y="31"/>
                  </a:cubicBezTo>
                  <a:cubicBezTo>
                    <a:pt x="44" y="31"/>
                    <a:pt x="48" y="31"/>
                    <a:pt x="51" y="32"/>
                  </a:cubicBezTo>
                  <a:cubicBezTo>
                    <a:pt x="54" y="33"/>
                    <a:pt x="58" y="36"/>
                    <a:pt x="61" y="39"/>
                  </a:cubicBezTo>
                  <a:cubicBezTo>
                    <a:pt x="61" y="39"/>
                    <a:pt x="61" y="39"/>
                    <a:pt x="62" y="40"/>
                  </a:cubicBezTo>
                  <a:cubicBezTo>
                    <a:pt x="62" y="40"/>
                    <a:pt x="62" y="40"/>
                    <a:pt x="62" y="40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4" y="43"/>
                    <a:pt x="66" y="44"/>
                    <a:pt x="68" y="44"/>
                  </a:cubicBezTo>
                  <a:cubicBezTo>
                    <a:pt x="72" y="44"/>
                    <a:pt x="76" y="41"/>
                    <a:pt x="78" y="38"/>
                  </a:cubicBezTo>
                  <a:cubicBezTo>
                    <a:pt x="80" y="35"/>
                    <a:pt x="80" y="32"/>
                    <a:pt x="78" y="29"/>
                  </a:cubicBezTo>
                  <a:cubicBezTo>
                    <a:pt x="74" y="22"/>
                    <a:pt x="64" y="17"/>
                    <a:pt x="56" y="14"/>
                  </a:cubicBezTo>
                  <a:cubicBezTo>
                    <a:pt x="54" y="14"/>
                    <a:pt x="51" y="13"/>
                    <a:pt x="49" y="1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1"/>
                    <a:pt x="47" y="0"/>
                    <a:pt x="4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3" y="1"/>
                    <a:pt x="33" y="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25" y="15"/>
                    <a:pt x="17" y="18"/>
                    <a:pt x="12" y="24"/>
                  </a:cubicBezTo>
                  <a:cubicBezTo>
                    <a:pt x="3" y="32"/>
                    <a:pt x="0" y="45"/>
                    <a:pt x="5" y="56"/>
                  </a:cubicBezTo>
                  <a:cubicBezTo>
                    <a:pt x="8" y="62"/>
                    <a:pt x="12" y="66"/>
                    <a:pt x="17" y="68"/>
                  </a:cubicBezTo>
                  <a:cubicBezTo>
                    <a:pt x="20" y="70"/>
                    <a:pt x="38" y="79"/>
                    <a:pt x="47" y="83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55" y="87"/>
                    <a:pt x="58" y="89"/>
                    <a:pt x="59" y="92"/>
                  </a:cubicBezTo>
                  <a:cubicBezTo>
                    <a:pt x="61" y="96"/>
                    <a:pt x="60" y="102"/>
                    <a:pt x="57" y="10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71" name="组合 42"/>
          <p:cNvGrpSpPr/>
          <p:nvPr/>
        </p:nvGrpSpPr>
        <p:grpSpPr>
          <a:xfrm>
            <a:off x="8016850" y="4925696"/>
            <a:ext cx="364409" cy="314237"/>
            <a:chOff x="3548515" y="964154"/>
            <a:chExt cx="897787" cy="774179"/>
          </a:xfrm>
          <a:solidFill>
            <a:schemeClr val="accent2"/>
          </a:solidFill>
        </p:grpSpPr>
        <p:sp>
          <p:nvSpPr>
            <p:cNvPr id="72" name="Freeform 222"/>
            <p:cNvSpPr>
              <a:spLocks/>
            </p:cNvSpPr>
            <p:nvPr/>
          </p:nvSpPr>
          <p:spPr bwMode="auto">
            <a:xfrm>
              <a:off x="3548515" y="964154"/>
              <a:ext cx="897787" cy="774179"/>
            </a:xfrm>
            <a:custGeom>
              <a:avLst/>
              <a:gdLst>
                <a:gd name="T0" fmla="*/ 28 w 828"/>
                <a:gd name="T1" fmla="*/ 686 h 714"/>
                <a:gd name="T2" fmla="*/ 28 w 828"/>
                <a:gd name="T3" fmla="*/ 605 h 714"/>
                <a:gd name="T4" fmla="*/ 66 w 828"/>
                <a:gd name="T5" fmla="*/ 605 h 714"/>
                <a:gd name="T6" fmla="*/ 66 w 828"/>
                <a:gd name="T7" fmla="*/ 577 h 714"/>
                <a:gd name="T8" fmla="*/ 28 w 828"/>
                <a:gd name="T9" fmla="*/ 577 h 714"/>
                <a:gd name="T10" fmla="*/ 28 w 828"/>
                <a:gd name="T11" fmla="*/ 435 h 714"/>
                <a:gd name="T12" fmla="*/ 66 w 828"/>
                <a:gd name="T13" fmla="*/ 435 h 714"/>
                <a:gd name="T14" fmla="*/ 66 w 828"/>
                <a:gd name="T15" fmla="*/ 407 h 714"/>
                <a:gd name="T16" fmla="*/ 28 w 828"/>
                <a:gd name="T17" fmla="*/ 407 h 714"/>
                <a:gd name="T18" fmla="*/ 28 w 828"/>
                <a:gd name="T19" fmla="*/ 265 h 714"/>
                <a:gd name="T20" fmla="*/ 66 w 828"/>
                <a:gd name="T21" fmla="*/ 265 h 714"/>
                <a:gd name="T22" fmla="*/ 66 w 828"/>
                <a:gd name="T23" fmla="*/ 236 h 714"/>
                <a:gd name="T24" fmla="*/ 28 w 828"/>
                <a:gd name="T25" fmla="*/ 236 h 714"/>
                <a:gd name="T26" fmla="*/ 28 w 828"/>
                <a:gd name="T27" fmla="*/ 94 h 714"/>
                <a:gd name="T28" fmla="*/ 66 w 828"/>
                <a:gd name="T29" fmla="*/ 94 h 714"/>
                <a:gd name="T30" fmla="*/ 66 w 828"/>
                <a:gd name="T31" fmla="*/ 66 h 714"/>
                <a:gd name="T32" fmla="*/ 28 w 828"/>
                <a:gd name="T33" fmla="*/ 66 h 714"/>
                <a:gd name="T34" fmla="*/ 28 w 828"/>
                <a:gd name="T35" fmla="*/ 0 h 714"/>
                <a:gd name="T36" fmla="*/ 0 w 828"/>
                <a:gd name="T37" fmla="*/ 0 h 714"/>
                <a:gd name="T38" fmla="*/ 0 w 828"/>
                <a:gd name="T39" fmla="*/ 714 h 714"/>
                <a:gd name="T40" fmla="*/ 828 w 828"/>
                <a:gd name="T41" fmla="*/ 714 h 714"/>
                <a:gd name="T42" fmla="*/ 828 w 828"/>
                <a:gd name="T43" fmla="*/ 686 h 714"/>
                <a:gd name="T44" fmla="*/ 28 w 828"/>
                <a:gd name="T45" fmla="*/ 686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28" h="714">
                  <a:moveTo>
                    <a:pt x="28" y="686"/>
                  </a:moveTo>
                  <a:lnTo>
                    <a:pt x="28" y="605"/>
                  </a:lnTo>
                  <a:lnTo>
                    <a:pt x="66" y="605"/>
                  </a:lnTo>
                  <a:lnTo>
                    <a:pt x="66" y="577"/>
                  </a:lnTo>
                  <a:lnTo>
                    <a:pt x="28" y="577"/>
                  </a:lnTo>
                  <a:lnTo>
                    <a:pt x="28" y="435"/>
                  </a:lnTo>
                  <a:lnTo>
                    <a:pt x="66" y="435"/>
                  </a:lnTo>
                  <a:lnTo>
                    <a:pt x="66" y="407"/>
                  </a:lnTo>
                  <a:lnTo>
                    <a:pt x="28" y="407"/>
                  </a:lnTo>
                  <a:lnTo>
                    <a:pt x="28" y="265"/>
                  </a:lnTo>
                  <a:lnTo>
                    <a:pt x="66" y="265"/>
                  </a:lnTo>
                  <a:lnTo>
                    <a:pt x="66" y="236"/>
                  </a:lnTo>
                  <a:lnTo>
                    <a:pt x="28" y="236"/>
                  </a:lnTo>
                  <a:lnTo>
                    <a:pt x="28" y="94"/>
                  </a:lnTo>
                  <a:lnTo>
                    <a:pt x="66" y="94"/>
                  </a:lnTo>
                  <a:lnTo>
                    <a:pt x="66" y="66"/>
                  </a:lnTo>
                  <a:lnTo>
                    <a:pt x="28" y="66"/>
                  </a:lnTo>
                  <a:lnTo>
                    <a:pt x="28" y="0"/>
                  </a:lnTo>
                  <a:lnTo>
                    <a:pt x="0" y="0"/>
                  </a:lnTo>
                  <a:lnTo>
                    <a:pt x="0" y="714"/>
                  </a:lnTo>
                  <a:lnTo>
                    <a:pt x="828" y="714"/>
                  </a:lnTo>
                  <a:lnTo>
                    <a:pt x="828" y="686"/>
                  </a:lnTo>
                  <a:lnTo>
                    <a:pt x="28" y="6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Freeform 223"/>
            <p:cNvSpPr>
              <a:spLocks/>
            </p:cNvSpPr>
            <p:nvPr/>
          </p:nvSpPr>
          <p:spPr bwMode="auto">
            <a:xfrm>
              <a:off x="3681882" y="1381603"/>
              <a:ext cx="125777" cy="303599"/>
            </a:xfrm>
            <a:custGeom>
              <a:avLst/>
              <a:gdLst>
                <a:gd name="T0" fmla="*/ 6 w 49"/>
                <a:gd name="T1" fmla="*/ 118 h 118"/>
                <a:gd name="T2" fmla="*/ 43 w 49"/>
                <a:gd name="T3" fmla="*/ 118 h 118"/>
                <a:gd name="T4" fmla="*/ 49 w 49"/>
                <a:gd name="T5" fmla="*/ 112 h 118"/>
                <a:gd name="T6" fmla="*/ 49 w 49"/>
                <a:gd name="T7" fmla="*/ 6 h 118"/>
                <a:gd name="T8" fmla="*/ 43 w 49"/>
                <a:gd name="T9" fmla="*/ 0 h 118"/>
                <a:gd name="T10" fmla="*/ 6 w 49"/>
                <a:gd name="T11" fmla="*/ 0 h 118"/>
                <a:gd name="T12" fmla="*/ 0 w 49"/>
                <a:gd name="T13" fmla="*/ 6 h 118"/>
                <a:gd name="T14" fmla="*/ 0 w 49"/>
                <a:gd name="T15" fmla="*/ 112 h 118"/>
                <a:gd name="T16" fmla="*/ 6 w 49"/>
                <a:gd name="T1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18">
                  <a:moveTo>
                    <a:pt x="6" y="118"/>
                  </a:moveTo>
                  <a:cubicBezTo>
                    <a:pt x="43" y="118"/>
                    <a:pt x="43" y="118"/>
                    <a:pt x="43" y="118"/>
                  </a:cubicBezTo>
                  <a:cubicBezTo>
                    <a:pt x="46" y="118"/>
                    <a:pt x="49" y="115"/>
                    <a:pt x="49" y="112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3"/>
                    <a:pt x="46" y="0"/>
                    <a:pt x="4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5"/>
                    <a:pt x="3" y="118"/>
                    <a:pt x="6" y="1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Freeform 224"/>
            <p:cNvSpPr>
              <a:spLocks/>
            </p:cNvSpPr>
            <p:nvPr/>
          </p:nvSpPr>
          <p:spPr bwMode="auto">
            <a:xfrm>
              <a:off x="3879222" y="1274259"/>
              <a:ext cx="123608" cy="410944"/>
            </a:xfrm>
            <a:custGeom>
              <a:avLst/>
              <a:gdLst>
                <a:gd name="T0" fmla="*/ 5 w 48"/>
                <a:gd name="T1" fmla="*/ 160 h 160"/>
                <a:gd name="T2" fmla="*/ 43 w 48"/>
                <a:gd name="T3" fmla="*/ 160 h 160"/>
                <a:gd name="T4" fmla="*/ 48 w 48"/>
                <a:gd name="T5" fmla="*/ 154 h 160"/>
                <a:gd name="T6" fmla="*/ 48 w 48"/>
                <a:gd name="T7" fmla="*/ 6 h 160"/>
                <a:gd name="T8" fmla="*/ 43 w 48"/>
                <a:gd name="T9" fmla="*/ 0 h 160"/>
                <a:gd name="T10" fmla="*/ 5 w 48"/>
                <a:gd name="T11" fmla="*/ 0 h 160"/>
                <a:gd name="T12" fmla="*/ 0 w 48"/>
                <a:gd name="T13" fmla="*/ 6 h 160"/>
                <a:gd name="T14" fmla="*/ 0 w 48"/>
                <a:gd name="T15" fmla="*/ 154 h 160"/>
                <a:gd name="T16" fmla="*/ 5 w 48"/>
                <a:gd name="T1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60">
                  <a:moveTo>
                    <a:pt x="5" y="160"/>
                  </a:moveTo>
                  <a:cubicBezTo>
                    <a:pt x="43" y="160"/>
                    <a:pt x="43" y="160"/>
                    <a:pt x="43" y="160"/>
                  </a:cubicBezTo>
                  <a:cubicBezTo>
                    <a:pt x="46" y="160"/>
                    <a:pt x="48" y="157"/>
                    <a:pt x="48" y="154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2"/>
                    <a:pt x="46" y="0"/>
                    <a:pt x="4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7"/>
                    <a:pt x="2" y="160"/>
                    <a:pt x="5" y="1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Freeform 225"/>
            <p:cNvSpPr>
              <a:spLocks/>
            </p:cNvSpPr>
            <p:nvPr/>
          </p:nvSpPr>
          <p:spPr bwMode="auto">
            <a:xfrm>
              <a:off x="4074393" y="1166915"/>
              <a:ext cx="125777" cy="518288"/>
            </a:xfrm>
            <a:custGeom>
              <a:avLst/>
              <a:gdLst>
                <a:gd name="T0" fmla="*/ 6 w 49"/>
                <a:gd name="T1" fmla="*/ 202 h 202"/>
                <a:gd name="T2" fmla="*/ 43 w 49"/>
                <a:gd name="T3" fmla="*/ 202 h 202"/>
                <a:gd name="T4" fmla="*/ 49 w 49"/>
                <a:gd name="T5" fmla="*/ 196 h 202"/>
                <a:gd name="T6" fmla="*/ 49 w 49"/>
                <a:gd name="T7" fmla="*/ 5 h 202"/>
                <a:gd name="T8" fmla="*/ 43 w 49"/>
                <a:gd name="T9" fmla="*/ 0 h 202"/>
                <a:gd name="T10" fmla="*/ 6 w 49"/>
                <a:gd name="T11" fmla="*/ 0 h 202"/>
                <a:gd name="T12" fmla="*/ 0 w 49"/>
                <a:gd name="T13" fmla="*/ 5 h 202"/>
                <a:gd name="T14" fmla="*/ 0 w 49"/>
                <a:gd name="T15" fmla="*/ 196 h 202"/>
                <a:gd name="T16" fmla="*/ 6 w 49"/>
                <a:gd name="T1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02">
                  <a:moveTo>
                    <a:pt x="6" y="202"/>
                  </a:moveTo>
                  <a:cubicBezTo>
                    <a:pt x="43" y="202"/>
                    <a:pt x="43" y="202"/>
                    <a:pt x="43" y="202"/>
                  </a:cubicBezTo>
                  <a:cubicBezTo>
                    <a:pt x="46" y="202"/>
                    <a:pt x="49" y="199"/>
                    <a:pt x="49" y="196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2"/>
                    <a:pt x="46" y="0"/>
                    <a:pt x="4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9"/>
                    <a:pt x="3" y="202"/>
                    <a:pt x="6" y="2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Freeform 226"/>
            <p:cNvSpPr>
              <a:spLocks/>
            </p:cNvSpPr>
            <p:nvPr/>
          </p:nvSpPr>
          <p:spPr bwMode="auto">
            <a:xfrm>
              <a:off x="4271732" y="1058486"/>
              <a:ext cx="125777" cy="626716"/>
            </a:xfrm>
            <a:custGeom>
              <a:avLst/>
              <a:gdLst>
                <a:gd name="T0" fmla="*/ 6 w 49"/>
                <a:gd name="T1" fmla="*/ 244 h 244"/>
                <a:gd name="T2" fmla="*/ 43 w 49"/>
                <a:gd name="T3" fmla="*/ 244 h 244"/>
                <a:gd name="T4" fmla="*/ 49 w 49"/>
                <a:gd name="T5" fmla="*/ 238 h 244"/>
                <a:gd name="T6" fmla="*/ 49 w 49"/>
                <a:gd name="T7" fmla="*/ 5 h 244"/>
                <a:gd name="T8" fmla="*/ 43 w 49"/>
                <a:gd name="T9" fmla="*/ 0 h 244"/>
                <a:gd name="T10" fmla="*/ 6 w 49"/>
                <a:gd name="T11" fmla="*/ 0 h 244"/>
                <a:gd name="T12" fmla="*/ 0 w 49"/>
                <a:gd name="T13" fmla="*/ 5 h 244"/>
                <a:gd name="T14" fmla="*/ 0 w 49"/>
                <a:gd name="T15" fmla="*/ 238 h 244"/>
                <a:gd name="T16" fmla="*/ 6 w 49"/>
                <a:gd name="T17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44">
                  <a:moveTo>
                    <a:pt x="6" y="244"/>
                  </a:moveTo>
                  <a:cubicBezTo>
                    <a:pt x="43" y="244"/>
                    <a:pt x="43" y="244"/>
                    <a:pt x="43" y="244"/>
                  </a:cubicBezTo>
                  <a:cubicBezTo>
                    <a:pt x="46" y="244"/>
                    <a:pt x="49" y="241"/>
                    <a:pt x="49" y="238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2"/>
                    <a:pt x="46" y="0"/>
                    <a:pt x="4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41"/>
                    <a:pt x="3" y="244"/>
                    <a:pt x="6" y="2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77" name="组合 48"/>
          <p:cNvGrpSpPr/>
          <p:nvPr/>
        </p:nvGrpSpPr>
        <p:grpSpPr>
          <a:xfrm>
            <a:off x="10660138" y="3398821"/>
            <a:ext cx="364409" cy="312464"/>
            <a:chOff x="3546346" y="2339026"/>
            <a:chExt cx="897787" cy="769842"/>
          </a:xfrm>
          <a:solidFill>
            <a:schemeClr val="accent3"/>
          </a:solidFill>
        </p:grpSpPr>
        <p:sp>
          <p:nvSpPr>
            <p:cNvPr id="78" name="Rectangle 227"/>
            <p:cNvSpPr>
              <a:spLocks noChangeArrowheads="1"/>
            </p:cNvSpPr>
            <p:nvPr/>
          </p:nvSpPr>
          <p:spPr bwMode="auto">
            <a:xfrm>
              <a:off x="3561526" y="3077423"/>
              <a:ext cx="882607" cy="3144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Freeform 228"/>
            <p:cNvSpPr>
              <a:spLocks/>
            </p:cNvSpPr>
            <p:nvPr/>
          </p:nvSpPr>
          <p:spPr bwMode="auto">
            <a:xfrm>
              <a:off x="3617909" y="2844302"/>
              <a:ext cx="125777" cy="210351"/>
            </a:xfrm>
            <a:custGeom>
              <a:avLst/>
              <a:gdLst>
                <a:gd name="T0" fmla="*/ 6 w 49"/>
                <a:gd name="T1" fmla="*/ 82 h 82"/>
                <a:gd name="T2" fmla="*/ 43 w 49"/>
                <a:gd name="T3" fmla="*/ 82 h 82"/>
                <a:gd name="T4" fmla="*/ 49 w 49"/>
                <a:gd name="T5" fmla="*/ 76 h 82"/>
                <a:gd name="T6" fmla="*/ 49 w 49"/>
                <a:gd name="T7" fmla="*/ 0 h 82"/>
                <a:gd name="T8" fmla="*/ 0 w 49"/>
                <a:gd name="T9" fmla="*/ 49 h 82"/>
                <a:gd name="T10" fmla="*/ 0 w 49"/>
                <a:gd name="T11" fmla="*/ 76 h 82"/>
                <a:gd name="T12" fmla="*/ 6 w 49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82">
                  <a:moveTo>
                    <a:pt x="6" y="82"/>
                  </a:moveTo>
                  <a:cubicBezTo>
                    <a:pt x="43" y="82"/>
                    <a:pt x="43" y="82"/>
                    <a:pt x="43" y="82"/>
                  </a:cubicBezTo>
                  <a:cubicBezTo>
                    <a:pt x="46" y="82"/>
                    <a:pt x="49" y="79"/>
                    <a:pt x="49" y="7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9"/>
                    <a:pt x="3" y="82"/>
                    <a:pt x="6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Freeform 229"/>
            <p:cNvSpPr>
              <a:spLocks/>
            </p:cNvSpPr>
            <p:nvPr/>
          </p:nvSpPr>
          <p:spPr bwMode="auto">
            <a:xfrm>
              <a:off x="3779467" y="2682744"/>
              <a:ext cx="122524" cy="371910"/>
            </a:xfrm>
            <a:custGeom>
              <a:avLst/>
              <a:gdLst>
                <a:gd name="T0" fmla="*/ 5 w 48"/>
                <a:gd name="T1" fmla="*/ 145 h 145"/>
                <a:gd name="T2" fmla="*/ 43 w 48"/>
                <a:gd name="T3" fmla="*/ 145 h 145"/>
                <a:gd name="T4" fmla="*/ 48 w 48"/>
                <a:gd name="T5" fmla="*/ 139 h 145"/>
                <a:gd name="T6" fmla="*/ 48 w 48"/>
                <a:gd name="T7" fmla="*/ 0 h 145"/>
                <a:gd name="T8" fmla="*/ 0 w 48"/>
                <a:gd name="T9" fmla="*/ 49 h 145"/>
                <a:gd name="T10" fmla="*/ 0 w 48"/>
                <a:gd name="T11" fmla="*/ 139 h 145"/>
                <a:gd name="T12" fmla="*/ 5 w 48"/>
                <a:gd name="T1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5">
                  <a:moveTo>
                    <a:pt x="5" y="145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6" y="145"/>
                    <a:pt x="48" y="142"/>
                    <a:pt x="48" y="13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2"/>
                    <a:pt x="2" y="145"/>
                    <a:pt x="5" y="1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Freeform 230"/>
            <p:cNvSpPr>
              <a:spLocks/>
            </p:cNvSpPr>
            <p:nvPr/>
          </p:nvSpPr>
          <p:spPr bwMode="auto">
            <a:xfrm>
              <a:off x="3938857" y="2713104"/>
              <a:ext cx="124693" cy="341550"/>
            </a:xfrm>
            <a:custGeom>
              <a:avLst/>
              <a:gdLst>
                <a:gd name="T0" fmla="*/ 22 w 49"/>
                <a:gd name="T1" fmla="*/ 22 h 133"/>
                <a:gd name="T2" fmla="*/ 0 w 49"/>
                <a:gd name="T3" fmla="*/ 0 h 133"/>
                <a:gd name="T4" fmla="*/ 0 w 49"/>
                <a:gd name="T5" fmla="*/ 127 h 133"/>
                <a:gd name="T6" fmla="*/ 6 w 49"/>
                <a:gd name="T7" fmla="*/ 133 h 133"/>
                <a:gd name="T8" fmla="*/ 43 w 49"/>
                <a:gd name="T9" fmla="*/ 133 h 133"/>
                <a:gd name="T10" fmla="*/ 49 w 49"/>
                <a:gd name="T11" fmla="*/ 127 h 133"/>
                <a:gd name="T12" fmla="*/ 49 w 49"/>
                <a:gd name="T13" fmla="*/ 26 h 133"/>
                <a:gd name="T14" fmla="*/ 38 w 49"/>
                <a:gd name="T15" fmla="*/ 29 h 133"/>
                <a:gd name="T16" fmla="*/ 22 w 4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33">
                  <a:moveTo>
                    <a:pt x="22" y="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0"/>
                    <a:pt x="3" y="133"/>
                    <a:pt x="6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6" y="133"/>
                    <a:pt x="49" y="130"/>
                    <a:pt x="49" y="127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6" y="28"/>
                    <a:pt x="42" y="29"/>
                    <a:pt x="38" y="29"/>
                  </a:cubicBezTo>
                  <a:cubicBezTo>
                    <a:pt x="32" y="29"/>
                    <a:pt x="27" y="26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Freeform 231"/>
            <p:cNvSpPr>
              <a:spLocks/>
            </p:cNvSpPr>
            <p:nvPr/>
          </p:nvSpPr>
          <p:spPr bwMode="auto">
            <a:xfrm>
              <a:off x="4100415" y="2624193"/>
              <a:ext cx="122524" cy="430461"/>
            </a:xfrm>
            <a:custGeom>
              <a:avLst/>
              <a:gdLst>
                <a:gd name="T0" fmla="*/ 5 w 48"/>
                <a:gd name="T1" fmla="*/ 168 h 168"/>
                <a:gd name="T2" fmla="*/ 43 w 48"/>
                <a:gd name="T3" fmla="*/ 168 h 168"/>
                <a:gd name="T4" fmla="*/ 48 w 48"/>
                <a:gd name="T5" fmla="*/ 162 h 168"/>
                <a:gd name="T6" fmla="*/ 48 w 48"/>
                <a:gd name="T7" fmla="*/ 0 h 168"/>
                <a:gd name="T8" fmla="*/ 0 w 48"/>
                <a:gd name="T9" fmla="*/ 48 h 168"/>
                <a:gd name="T10" fmla="*/ 0 w 48"/>
                <a:gd name="T11" fmla="*/ 162 h 168"/>
                <a:gd name="T12" fmla="*/ 5 w 48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68">
                  <a:moveTo>
                    <a:pt x="5" y="168"/>
                  </a:moveTo>
                  <a:cubicBezTo>
                    <a:pt x="43" y="168"/>
                    <a:pt x="43" y="168"/>
                    <a:pt x="43" y="168"/>
                  </a:cubicBezTo>
                  <a:cubicBezTo>
                    <a:pt x="46" y="168"/>
                    <a:pt x="48" y="165"/>
                    <a:pt x="48" y="162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5"/>
                    <a:pt x="2" y="168"/>
                    <a:pt x="5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Freeform 232"/>
            <p:cNvSpPr>
              <a:spLocks/>
            </p:cNvSpPr>
            <p:nvPr/>
          </p:nvSpPr>
          <p:spPr bwMode="auto">
            <a:xfrm>
              <a:off x="4258721" y="2513596"/>
              <a:ext cx="125777" cy="541058"/>
            </a:xfrm>
            <a:custGeom>
              <a:avLst/>
              <a:gdLst>
                <a:gd name="T0" fmla="*/ 29 w 49"/>
                <a:gd name="T1" fmla="*/ 0 h 211"/>
                <a:gd name="T2" fmla="*/ 0 w 49"/>
                <a:gd name="T3" fmla="*/ 29 h 211"/>
                <a:gd name="T4" fmla="*/ 0 w 49"/>
                <a:gd name="T5" fmla="*/ 205 h 211"/>
                <a:gd name="T6" fmla="*/ 6 w 49"/>
                <a:gd name="T7" fmla="*/ 211 h 211"/>
                <a:gd name="T8" fmla="*/ 43 w 49"/>
                <a:gd name="T9" fmla="*/ 211 h 211"/>
                <a:gd name="T10" fmla="*/ 49 w 49"/>
                <a:gd name="T11" fmla="*/ 205 h 211"/>
                <a:gd name="T12" fmla="*/ 49 w 49"/>
                <a:gd name="T13" fmla="*/ 22 h 211"/>
                <a:gd name="T14" fmla="*/ 29 w 49"/>
                <a:gd name="T1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11">
                  <a:moveTo>
                    <a:pt x="29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08"/>
                    <a:pt x="3" y="211"/>
                    <a:pt x="6" y="211"/>
                  </a:cubicBezTo>
                  <a:cubicBezTo>
                    <a:pt x="43" y="211"/>
                    <a:pt x="43" y="211"/>
                    <a:pt x="43" y="211"/>
                  </a:cubicBezTo>
                  <a:cubicBezTo>
                    <a:pt x="46" y="211"/>
                    <a:pt x="49" y="208"/>
                    <a:pt x="49" y="20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38" y="21"/>
                    <a:pt x="29" y="12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Freeform 233"/>
            <p:cNvSpPr>
              <a:spLocks/>
            </p:cNvSpPr>
            <p:nvPr/>
          </p:nvSpPr>
          <p:spPr bwMode="auto">
            <a:xfrm>
              <a:off x="3546346" y="2339026"/>
              <a:ext cx="871764" cy="610452"/>
            </a:xfrm>
            <a:custGeom>
              <a:avLst/>
              <a:gdLst>
                <a:gd name="T0" fmla="*/ 20 w 340"/>
                <a:gd name="T1" fmla="*/ 234 h 238"/>
                <a:gd name="T2" fmla="*/ 140 w 340"/>
                <a:gd name="T3" fmla="*/ 113 h 238"/>
                <a:gd name="T4" fmla="*/ 183 w 340"/>
                <a:gd name="T5" fmla="*/ 156 h 238"/>
                <a:gd name="T6" fmla="*/ 199 w 340"/>
                <a:gd name="T7" fmla="*/ 156 h 238"/>
                <a:gd name="T8" fmla="*/ 318 w 340"/>
                <a:gd name="T9" fmla="*/ 37 h 238"/>
                <a:gd name="T10" fmla="*/ 318 w 340"/>
                <a:gd name="T11" fmla="*/ 64 h 238"/>
                <a:gd name="T12" fmla="*/ 329 w 340"/>
                <a:gd name="T13" fmla="*/ 75 h 238"/>
                <a:gd name="T14" fmla="*/ 340 w 340"/>
                <a:gd name="T15" fmla="*/ 64 h 238"/>
                <a:gd name="T16" fmla="*/ 340 w 340"/>
                <a:gd name="T17" fmla="*/ 11 h 238"/>
                <a:gd name="T18" fmla="*/ 337 w 340"/>
                <a:gd name="T19" fmla="*/ 3 h 238"/>
                <a:gd name="T20" fmla="*/ 329 w 340"/>
                <a:gd name="T21" fmla="*/ 0 h 238"/>
                <a:gd name="T22" fmla="*/ 276 w 340"/>
                <a:gd name="T23" fmla="*/ 0 h 238"/>
                <a:gd name="T24" fmla="*/ 265 w 340"/>
                <a:gd name="T25" fmla="*/ 11 h 238"/>
                <a:gd name="T26" fmla="*/ 276 w 340"/>
                <a:gd name="T27" fmla="*/ 22 h 238"/>
                <a:gd name="T28" fmla="*/ 302 w 340"/>
                <a:gd name="T29" fmla="*/ 22 h 238"/>
                <a:gd name="T30" fmla="*/ 191 w 340"/>
                <a:gd name="T31" fmla="*/ 133 h 238"/>
                <a:gd name="T32" fmla="*/ 148 w 340"/>
                <a:gd name="T33" fmla="*/ 90 h 238"/>
                <a:gd name="T34" fmla="*/ 133 w 340"/>
                <a:gd name="T35" fmla="*/ 90 h 238"/>
                <a:gd name="T36" fmla="*/ 4 w 340"/>
                <a:gd name="T37" fmla="*/ 219 h 238"/>
                <a:gd name="T38" fmla="*/ 4 w 340"/>
                <a:gd name="T39" fmla="*/ 234 h 238"/>
                <a:gd name="T40" fmla="*/ 20 w 340"/>
                <a:gd name="T4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238">
                  <a:moveTo>
                    <a:pt x="20" y="234"/>
                  </a:moveTo>
                  <a:cubicBezTo>
                    <a:pt x="140" y="113"/>
                    <a:pt x="140" y="113"/>
                    <a:pt x="140" y="113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8" y="160"/>
                    <a:pt x="195" y="160"/>
                    <a:pt x="199" y="156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64"/>
                    <a:pt x="318" y="64"/>
                    <a:pt x="318" y="64"/>
                  </a:cubicBezTo>
                  <a:cubicBezTo>
                    <a:pt x="318" y="70"/>
                    <a:pt x="323" y="75"/>
                    <a:pt x="329" y="75"/>
                  </a:cubicBezTo>
                  <a:cubicBezTo>
                    <a:pt x="335" y="75"/>
                    <a:pt x="340" y="70"/>
                    <a:pt x="340" y="64"/>
                  </a:cubicBezTo>
                  <a:cubicBezTo>
                    <a:pt x="340" y="11"/>
                    <a:pt x="340" y="11"/>
                    <a:pt x="340" y="11"/>
                  </a:cubicBezTo>
                  <a:cubicBezTo>
                    <a:pt x="340" y="8"/>
                    <a:pt x="339" y="5"/>
                    <a:pt x="337" y="3"/>
                  </a:cubicBezTo>
                  <a:cubicBezTo>
                    <a:pt x="335" y="1"/>
                    <a:pt x="332" y="0"/>
                    <a:pt x="329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0" y="0"/>
                    <a:pt x="265" y="4"/>
                    <a:pt x="265" y="11"/>
                  </a:cubicBezTo>
                  <a:cubicBezTo>
                    <a:pt x="265" y="17"/>
                    <a:pt x="270" y="22"/>
                    <a:pt x="276" y="22"/>
                  </a:cubicBezTo>
                  <a:cubicBezTo>
                    <a:pt x="302" y="22"/>
                    <a:pt x="302" y="22"/>
                    <a:pt x="302" y="22"/>
                  </a:cubicBezTo>
                  <a:cubicBezTo>
                    <a:pt x="191" y="133"/>
                    <a:pt x="191" y="133"/>
                    <a:pt x="191" y="133"/>
                  </a:cubicBezTo>
                  <a:cubicBezTo>
                    <a:pt x="148" y="90"/>
                    <a:pt x="148" y="90"/>
                    <a:pt x="148" y="90"/>
                  </a:cubicBezTo>
                  <a:cubicBezTo>
                    <a:pt x="144" y="86"/>
                    <a:pt x="137" y="86"/>
                    <a:pt x="133" y="90"/>
                  </a:cubicBezTo>
                  <a:cubicBezTo>
                    <a:pt x="4" y="219"/>
                    <a:pt x="4" y="219"/>
                    <a:pt x="4" y="219"/>
                  </a:cubicBezTo>
                  <a:cubicBezTo>
                    <a:pt x="0" y="223"/>
                    <a:pt x="0" y="230"/>
                    <a:pt x="4" y="234"/>
                  </a:cubicBezTo>
                  <a:cubicBezTo>
                    <a:pt x="8" y="238"/>
                    <a:pt x="15" y="238"/>
                    <a:pt x="20" y="2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90" name="组合 57"/>
          <p:cNvGrpSpPr/>
          <p:nvPr/>
        </p:nvGrpSpPr>
        <p:grpSpPr>
          <a:xfrm>
            <a:off x="9448979" y="2412928"/>
            <a:ext cx="374534" cy="371704"/>
            <a:chOff x="7078908" y="5461438"/>
            <a:chExt cx="430461" cy="427208"/>
          </a:xfrm>
          <a:solidFill>
            <a:schemeClr val="bg1">
              <a:lumMod val="50000"/>
            </a:schemeClr>
          </a:solidFill>
        </p:grpSpPr>
        <p:sp>
          <p:nvSpPr>
            <p:cNvPr id="96" name="Freeform 236"/>
            <p:cNvSpPr>
              <a:spLocks/>
            </p:cNvSpPr>
            <p:nvPr/>
          </p:nvSpPr>
          <p:spPr bwMode="auto">
            <a:xfrm>
              <a:off x="7078908" y="5461438"/>
              <a:ext cx="418534" cy="417450"/>
            </a:xfrm>
            <a:custGeom>
              <a:avLst/>
              <a:gdLst>
                <a:gd name="T0" fmla="*/ 84 w 163"/>
                <a:gd name="T1" fmla="*/ 129 h 163"/>
                <a:gd name="T2" fmla="*/ 46 w 163"/>
                <a:gd name="T3" fmla="*/ 50 h 163"/>
                <a:gd name="T4" fmla="*/ 81 w 163"/>
                <a:gd name="T5" fmla="*/ 34 h 163"/>
                <a:gd name="T6" fmla="*/ 127 w 163"/>
                <a:gd name="T7" fmla="*/ 89 h 163"/>
                <a:gd name="T8" fmla="*/ 147 w 163"/>
                <a:gd name="T9" fmla="*/ 94 h 163"/>
                <a:gd name="T10" fmla="*/ 162 w 163"/>
                <a:gd name="T11" fmla="*/ 86 h 163"/>
                <a:gd name="T12" fmla="*/ 162 w 163"/>
                <a:gd name="T13" fmla="*/ 70 h 163"/>
                <a:gd name="T14" fmla="*/ 144 w 163"/>
                <a:gd name="T15" fmla="*/ 59 h 163"/>
                <a:gd name="T16" fmla="*/ 154 w 163"/>
                <a:gd name="T17" fmla="*/ 45 h 163"/>
                <a:gd name="T18" fmla="*/ 145 w 163"/>
                <a:gd name="T19" fmla="*/ 32 h 163"/>
                <a:gd name="T20" fmla="*/ 125 w 163"/>
                <a:gd name="T21" fmla="*/ 30 h 163"/>
                <a:gd name="T22" fmla="*/ 126 w 163"/>
                <a:gd name="T23" fmla="*/ 13 h 163"/>
                <a:gd name="T24" fmla="*/ 112 w 163"/>
                <a:gd name="T25" fmla="*/ 6 h 163"/>
                <a:gd name="T26" fmla="*/ 93 w 163"/>
                <a:gd name="T27" fmla="*/ 15 h 163"/>
                <a:gd name="T28" fmla="*/ 86 w 163"/>
                <a:gd name="T29" fmla="*/ 0 h 163"/>
                <a:gd name="T30" fmla="*/ 70 w 163"/>
                <a:gd name="T31" fmla="*/ 1 h 163"/>
                <a:gd name="T32" fmla="*/ 58 w 163"/>
                <a:gd name="T33" fmla="*/ 18 h 163"/>
                <a:gd name="T34" fmla="*/ 44 w 163"/>
                <a:gd name="T35" fmla="*/ 9 h 163"/>
                <a:gd name="T36" fmla="*/ 31 w 163"/>
                <a:gd name="T37" fmla="*/ 17 h 163"/>
                <a:gd name="T38" fmla="*/ 31 w 163"/>
                <a:gd name="T39" fmla="*/ 36 h 163"/>
                <a:gd name="T40" fmla="*/ 15 w 163"/>
                <a:gd name="T41" fmla="*/ 33 h 163"/>
                <a:gd name="T42" fmla="*/ 8 w 163"/>
                <a:gd name="T43" fmla="*/ 47 h 163"/>
                <a:gd name="T44" fmla="*/ 18 w 163"/>
                <a:gd name="T45" fmla="*/ 59 h 163"/>
                <a:gd name="T46" fmla="*/ 0 w 163"/>
                <a:gd name="T47" fmla="*/ 73 h 163"/>
                <a:gd name="T48" fmla="*/ 0 w 163"/>
                <a:gd name="T49" fmla="*/ 88 h 163"/>
                <a:gd name="T50" fmla="*/ 15 w 163"/>
                <a:gd name="T51" fmla="*/ 94 h 163"/>
                <a:gd name="T52" fmla="*/ 6 w 163"/>
                <a:gd name="T53" fmla="*/ 114 h 163"/>
                <a:gd name="T54" fmla="*/ 15 w 163"/>
                <a:gd name="T55" fmla="*/ 128 h 163"/>
                <a:gd name="T56" fmla="*/ 30 w 163"/>
                <a:gd name="T57" fmla="*/ 125 h 163"/>
                <a:gd name="T58" fmla="*/ 33 w 163"/>
                <a:gd name="T59" fmla="*/ 148 h 163"/>
                <a:gd name="T60" fmla="*/ 47 w 163"/>
                <a:gd name="T61" fmla="*/ 155 h 163"/>
                <a:gd name="T62" fmla="*/ 59 w 163"/>
                <a:gd name="T63" fmla="*/ 145 h 163"/>
                <a:gd name="T64" fmla="*/ 72 w 163"/>
                <a:gd name="T65" fmla="*/ 163 h 163"/>
                <a:gd name="T66" fmla="*/ 88 w 163"/>
                <a:gd name="T67" fmla="*/ 162 h 163"/>
                <a:gd name="T68" fmla="*/ 94 w 163"/>
                <a:gd name="T69" fmla="*/ 148 h 163"/>
                <a:gd name="T70" fmla="*/ 89 w 163"/>
                <a:gd name="T71" fmla="*/ 1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" h="163">
                  <a:moveTo>
                    <a:pt x="89" y="128"/>
                  </a:moveTo>
                  <a:cubicBezTo>
                    <a:pt x="88" y="128"/>
                    <a:pt x="86" y="129"/>
                    <a:pt x="84" y="129"/>
                  </a:cubicBezTo>
                  <a:cubicBezTo>
                    <a:pt x="58" y="130"/>
                    <a:pt x="36" y="110"/>
                    <a:pt x="35" y="84"/>
                  </a:cubicBezTo>
                  <a:cubicBezTo>
                    <a:pt x="34" y="71"/>
                    <a:pt x="38" y="59"/>
                    <a:pt x="46" y="50"/>
                  </a:cubicBezTo>
                  <a:cubicBezTo>
                    <a:pt x="55" y="40"/>
                    <a:pt x="66" y="35"/>
                    <a:pt x="79" y="34"/>
                  </a:cubicBezTo>
                  <a:cubicBezTo>
                    <a:pt x="79" y="34"/>
                    <a:pt x="80" y="34"/>
                    <a:pt x="81" y="34"/>
                  </a:cubicBezTo>
                  <a:cubicBezTo>
                    <a:pt x="106" y="34"/>
                    <a:pt x="127" y="54"/>
                    <a:pt x="128" y="79"/>
                  </a:cubicBezTo>
                  <a:cubicBezTo>
                    <a:pt x="128" y="82"/>
                    <a:pt x="128" y="85"/>
                    <a:pt x="127" y="89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5" y="101"/>
                    <a:pt x="146" y="97"/>
                    <a:pt x="147" y="94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47" y="69"/>
                    <a:pt x="147" y="69"/>
                    <a:pt x="147" y="69"/>
                  </a:cubicBezTo>
                  <a:cubicBezTo>
                    <a:pt x="146" y="66"/>
                    <a:pt x="145" y="62"/>
                    <a:pt x="144" y="59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48" y="35"/>
                    <a:pt x="148" y="35"/>
                    <a:pt x="148" y="35"/>
                  </a:cubicBezTo>
                  <a:cubicBezTo>
                    <a:pt x="145" y="32"/>
                    <a:pt x="145" y="32"/>
                    <a:pt x="145" y="3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0" y="35"/>
                    <a:pt x="127" y="32"/>
                    <a:pt x="125" y="30"/>
                  </a:cubicBezTo>
                  <a:cubicBezTo>
                    <a:pt x="130" y="15"/>
                    <a:pt x="130" y="15"/>
                    <a:pt x="130" y="15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0" y="17"/>
                    <a:pt x="97" y="16"/>
                    <a:pt x="93" y="15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5" y="16"/>
                    <a:pt x="62" y="17"/>
                    <a:pt x="58" y="18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2"/>
                    <a:pt x="33" y="34"/>
                    <a:pt x="31" y="36"/>
                  </a:cubicBezTo>
                  <a:cubicBezTo>
                    <a:pt x="31" y="37"/>
                    <a:pt x="30" y="37"/>
                    <a:pt x="30" y="38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7" y="63"/>
                    <a:pt x="16" y="66"/>
                    <a:pt x="15" y="69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6" y="97"/>
                    <a:pt x="17" y="101"/>
                    <a:pt x="18" y="104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7" y="131"/>
                    <a:pt x="17" y="131"/>
                    <a:pt x="17" y="131"/>
                  </a:cubicBezTo>
                  <a:cubicBezTo>
                    <a:pt x="30" y="125"/>
                    <a:pt x="30" y="125"/>
                    <a:pt x="30" y="125"/>
                  </a:cubicBezTo>
                  <a:cubicBezTo>
                    <a:pt x="33" y="128"/>
                    <a:pt x="35" y="130"/>
                    <a:pt x="38" y="133"/>
                  </a:cubicBezTo>
                  <a:cubicBezTo>
                    <a:pt x="33" y="148"/>
                    <a:pt x="33" y="148"/>
                    <a:pt x="33" y="148"/>
                  </a:cubicBezTo>
                  <a:cubicBezTo>
                    <a:pt x="37" y="150"/>
                    <a:pt x="37" y="150"/>
                    <a:pt x="37" y="150"/>
                  </a:cubicBezTo>
                  <a:cubicBezTo>
                    <a:pt x="47" y="155"/>
                    <a:pt x="47" y="155"/>
                    <a:pt x="47" y="155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9" y="145"/>
                    <a:pt x="59" y="145"/>
                    <a:pt x="59" y="145"/>
                  </a:cubicBezTo>
                  <a:cubicBezTo>
                    <a:pt x="62" y="146"/>
                    <a:pt x="66" y="147"/>
                    <a:pt x="69" y="148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7" y="163"/>
                    <a:pt x="77" y="163"/>
                    <a:pt x="77" y="163"/>
                  </a:cubicBezTo>
                  <a:cubicBezTo>
                    <a:pt x="88" y="162"/>
                    <a:pt x="88" y="162"/>
                    <a:pt x="88" y="162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4" y="148"/>
                    <a:pt x="94" y="148"/>
                    <a:pt x="94" y="148"/>
                  </a:cubicBezTo>
                  <a:cubicBezTo>
                    <a:pt x="98" y="147"/>
                    <a:pt x="102" y="146"/>
                    <a:pt x="105" y="144"/>
                  </a:cubicBezTo>
                  <a:lnTo>
                    <a:pt x="89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Freeform 237"/>
            <p:cNvSpPr>
              <a:spLocks/>
            </p:cNvSpPr>
            <p:nvPr/>
          </p:nvSpPr>
          <p:spPr bwMode="auto">
            <a:xfrm>
              <a:off x="7197095" y="5576372"/>
              <a:ext cx="312274" cy="312274"/>
            </a:xfrm>
            <a:custGeom>
              <a:avLst/>
              <a:gdLst>
                <a:gd name="T0" fmla="*/ 122 w 122"/>
                <a:gd name="T1" fmla="*/ 101 h 122"/>
                <a:gd name="T2" fmla="*/ 119 w 122"/>
                <a:gd name="T3" fmla="*/ 94 h 122"/>
                <a:gd name="T4" fmla="*/ 67 w 122"/>
                <a:gd name="T5" fmla="*/ 43 h 122"/>
                <a:gd name="T6" fmla="*/ 58 w 122"/>
                <a:gd name="T7" fmla="*/ 12 h 122"/>
                <a:gd name="T8" fmla="*/ 23 w 122"/>
                <a:gd name="T9" fmla="*/ 5 h 122"/>
                <a:gd name="T10" fmla="*/ 41 w 122"/>
                <a:gd name="T11" fmla="*/ 23 h 122"/>
                <a:gd name="T12" fmla="*/ 41 w 122"/>
                <a:gd name="T13" fmla="*/ 29 h 122"/>
                <a:gd name="T14" fmla="*/ 29 w 122"/>
                <a:gd name="T15" fmla="*/ 41 h 122"/>
                <a:gd name="T16" fmla="*/ 23 w 122"/>
                <a:gd name="T17" fmla="*/ 41 h 122"/>
                <a:gd name="T18" fmla="*/ 5 w 122"/>
                <a:gd name="T19" fmla="*/ 23 h 122"/>
                <a:gd name="T20" fmla="*/ 12 w 122"/>
                <a:gd name="T21" fmla="*/ 58 h 122"/>
                <a:gd name="T22" fmla="*/ 43 w 122"/>
                <a:gd name="T23" fmla="*/ 67 h 122"/>
                <a:gd name="T24" fmla="*/ 94 w 122"/>
                <a:gd name="T25" fmla="*/ 119 h 122"/>
                <a:gd name="T26" fmla="*/ 101 w 122"/>
                <a:gd name="T27" fmla="*/ 122 h 122"/>
                <a:gd name="T28" fmla="*/ 122 w 122"/>
                <a:gd name="T29" fmla="*/ 10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22">
                  <a:moveTo>
                    <a:pt x="122" y="101"/>
                  </a:moveTo>
                  <a:cubicBezTo>
                    <a:pt x="122" y="99"/>
                    <a:pt x="121" y="95"/>
                    <a:pt x="119" y="94"/>
                  </a:cubicBezTo>
                  <a:cubicBezTo>
                    <a:pt x="102" y="77"/>
                    <a:pt x="84" y="60"/>
                    <a:pt x="67" y="43"/>
                  </a:cubicBezTo>
                  <a:cubicBezTo>
                    <a:pt x="69" y="32"/>
                    <a:pt x="66" y="21"/>
                    <a:pt x="58" y="12"/>
                  </a:cubicBezTo>
                  <a:cubicBezTo>
                    <a:pt x="49" y="3"/>
                    <a:pt x="35" y="0"/>
                    <a:pt x="23" y="5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2" y="25"/>
                    <a:pt x="42" y="27"/>
                    <a:pt x="41" y="29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3"/>
                    <a:pt x="25" y="43"/>
                    <a:pt x="23" y="4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0" y="35"/>
                    <a:pt x="3" y="49"/>
                    <a:pt x="12" y="58"/>
                  </a:cubicBezTo>
                  <a:cubicBezTo>
                    <a:pt x="20" y="66"/>
                    <a:pt x="32" y="69"/>
                    <a:pt x="43" y="67"/>
                  </a:cubicBezTo>
                  <a:cubicBezTo>
                    <a:pt x="60" y="84"/>
                    <a:pt x="77" y="102"/>
                    <a:pt x="94" y="119"/>
                  </a:cubicBezTo>
                  <a:cubicBezTo>
                    <a:pt x="95" y="121"/>
                    <a:pt x="98" y="122"/>
                    <a:pt x="101" y="122"/>
                  </a:cubicBezTo>
                  <a:cubicBezTo>
                    <a:pt x="111" y="120"/>
                    <a:pt x="120" y="112"/>
                    <a:pt x="122" y="10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98" name="组合 60"/>
          <p:cNvGrpSpPr/>
          <p:nvPr/>
        </p:nvGrpSpPr>
        <p:grpSpPr>
          <a:xfrm>
            <a:off x="7819445" y="3307859"/>
            <a:ext cx="421704" cy="483972"/>
            <a:chOff x="2733098" y="4187405"/>
            <a:chExt cx="484675" cy="556238"/>
          </a:xfrm>
          <a:solidFill>
            <a:schemeClr val="bg1">
              <a:lumMod val="50000"/>
            </a:schemeClr>
          </a:solidFill>
        </p:grpSpPr>
        <p:sp>
          <p:nvSpPr>
            <p:cNvPr id="99" name="Oval 302"/>
            <p:cNvSpPr>
              <a:spLocks noChangeArrowheads="1"/>
            </p:cNvSpPr>
            <p:nvPr/>
          </p:nvSpPr>
          <p:spPr bwMode="auto">
            <a:xfrm>
              <a:off x="2849117" y="4187405"/>
              <a:ext cx="84574" cy="10734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Freeform 303"/>
            <p:cNvSpPr>
              <a:spLocks noEditPoints="1"/>
            </p:cNvSpPr>
            <p:nvPr/>
          </p:nvSpPr>
          <p:spPr bwMode="auto">
            <a:xfrm>
              <a:off x="2733098" y="4304508"/>
              <a:ext cx="310105" cy="439135"/>
            </a:xfrm>
            <a:custGeom>
              <a:avLst/>
              <a:gdLst>
                <a:gd name="T0" fmla="*/ 121 w 121"/>
                <a:gd name="T1" fmla="*/ 26 h 171"/>
                <a:gd name="T2" fmla="*/ 120 w 121"/>
                <a:gd name="T3" fmla="*/ 26 h 171"/>
                <a:gd name="T4" fmla="*/ 114 w 121"/>
                <a:gd name="T5" fmla="*/ 21 h 171"/>
                <a:gd name="T6" fmla="*/ 90 w 121"/>
                <a:gd name="T7" fmla="*/ 3 h 171"/>
                <a:gd name="T8" fmla="*/ 84 w 121"/>
                <a:gd name="T9" fmla="*/ 1 h 171"/>
                <a:gd name="T10" fmla="*/ 76 w 121"/>
                <a:gd name="T11" fmla="*/ 1 h 171"/>
                <a:gd name="T12" fmla="*/ 74 w 121"/>
                <a:gd name="T13" fmla="*/ 11 h 171"/>
                <a:gd name="T14" fmla="*/ 67 w 121"/>
                <a:gd name="T15" fmla="*/ 42 h 171"/>
                <a:gd name="T16" fmla="*/ 67 w 121"/>
                <a:gd name="T17" fmla="*/ 7 h 171"/>
                <a:gd name="T18" fmla="*/ 58 w 121"/>
                <a:gd name="T19" fmla="*/ 0 h 171"/>
                <a:gd name="T20" fmla="*/ 58 w 121"/>
                <a:gd name="T21" fmla="*/ 9 h 171"/>
                <a:gd name="T22" fmla="*/ 45 w 121"/>
                <a:gd name="T23" fmla="*/ 18 h 171"/>
                <a:gd name="T24" fmla="*/ 40 w 121"/>
                <a:gd name="T25" fmla="*/ 7 h 171"/>
                <a:gd name="T26" fmla="*/ 47 w 121"/>
                <a:gd name="T27" fmla="*/ 0 h 171"/>
                <a:gd name="T28" fmla="*/ 38 w 121"/>
                <a:gd name="T29" fmla="*/ 1 h 171"/>
                <a:gd name="T30" fmla="*/ 3 w 121"/>
                <a:gd name="T31" fmla="*/ 35 h 171"/>
                <a:gd name="T32" fmla="*/ 3 w 121"/>
                <a:gd name="T33" fmla="*/ 36 h 171"/>
                <a:gd name="T34" fmla="*/ 1 w 121"/>
                <a:gd name="T35" fmla="*/ 48 h 171"/>
                <a:gd name="T36" fmla="*/ 2 w 121"/>
                <a:gd name="T37" fmla="*/ 48 h 171"/>
                <a:gd name="T38" fmla="*/ 2 w 121"/>
                <a:gd name="T39" fmla="*/ 50 h 171"/>
                <a:gd name="T40" fmla="*/ 6 w 121"/>
                <a:gd name="T41" fmla="*/ 57 h 171"/>
                <a:gd name="T42" fmla="*/ 20 w 121"/>
                <a:gd name="T43" fmla="*/ 85 h 171"/>
                <a:gd name="T44" fmla="*/ 33 w 121"/>
                <a:gd name="T45" fmla="*/ 90 h 171"/>
                <a:gd name="T46" fmla="*/ 35 w 121"/>
                <a:gd name="T47" fmla="*/ 90 h 171"/>
                <a:gd name="T48" fmla="*/ 60 w 121"/>
                <a:gd name="T49" fmla="*/ 171 h 171"/>
                <a:gd name="T50" fmla="*/ 56 w 121"/>
                <a:gd name="T51" fmla="*/ 110 h 171"/>
                <a:gd name="T52" fmla="*/ 89 w 121"/>
                <a:gd name="T53" fmla="*/ 33 h 171"/>
                <a:gd name="T54" fmla="*/ 93 w 121"/>
                <a:gd name="T55" fmla="*/ 31 h 171"/>
                <a:gd name="T56" fmla="*/ 75 w 121"/>
                <a:gd name="T57" fmla="*/ 45 h 171"/>
                <a:gd name="T58" fmla="*/ 89 w 121"/>
                <a:gd name="T59" fmla="*/ 33 h 171"/>
                <a:gd name="T60" fmla="*/ 30 w 121"/>
                <a:gd name="T61" fmla="*/ 55 h 171"/>
                <a:gd name="T62" fmla="*/ 24 w 121"/>
                <a:gd name="T63" fmla="*/ 44 h 171"/>
                <a:gd name="T64" fmla="*/ 33 w 121"/>
                <a:gd name="T65" fmla="*/ 6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1" h="171">
                  <a:moveTo>
                    <a:pt x="120" y="42"/>
                  </a:moveTo>
                  <a:cubicBezTo>
                    <a:pt x="120" y="35"/>
                    <a:pt x="121" y="24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88" y="2"/>
                    <a:pt x="86" y="1"/>
                    <a:pt x="84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1" y="1"/>
                    <a:pt x="78" y="1"/>
                    <a:pt x="76" y="0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5" y="1"/>
                    <a:pt x="42" y="1"/>
                    <a:pt x="39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6" y="2"/>
                    <a:pt x="33" y="3"/>
                    <a:pt x="31" y="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60"/>
                    <a:pt x="2" y="42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4" y="82"/>
                    <a:pt x="29" y="80"/>
                    <a:pt x="33" y="78"/>
                  </a:cubicBezTo>
                  <a:cubicBezTo>
                    <a:pt x="33" y="82"/>
                    <a:pt x="33" y="86"/>
                    <a:pt x="33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33" y="90"/>
                    <a:pt x="34" y="90"/>
                    <a:pt x="35" y="90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61" y="161"/>
                    <a:pt x="61" y="148"/>
                    <a:pt x="61" y="134"/>
                  </a:cubicBezTo>
                  <a:cubicBezTo>
                    <a:pt x="58" y="127"/>
                    <a:pt x="56" y="118"/>
                    <a:pt x="56" y="110"/>
                  </a:cubicBezTo>
                  <a:cubicBezTo>
                    <a:pt x="56" y="74"/>
                    <a:pt x="84" y="44"/>
                    <a:pt x="120" y="42"/>
                  </a:cubicBezTo>
                  <a:close/>
                  <a:moveTo>
                    <a:pt x="89" y="33"/>
                  </a:moveTo>
                  <a:cubicBezTo>
                    <a:pt x="89" y="31"/>
                    <a:pt x="89" y="29"/>
                    <a:pt x="89" y="27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4" y="42"/>
                    <a:pt x="74" y="42"/>
                    <a:pt x="74" y="42"/>
                  </a:cubicBezTo>
                  <a:lnTo>
                    <a:pt x="89" y="33"/>
                  </a:lnTo>
                  <a:close/>
                  <a:moveTo>
                    <a:pt x="33" y="60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41"/>
                    <a:pt x="33" y="50"/>
                    <a:pt x="33" y="6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Freeform 304"/>
            <p:cNvSpPr>
              <a:spLocks/>
            </p:cNvSpPr>
            <p:nvPr/>
          </p:nvSpPr>
          <p:spPr bwMode="auto">
            <a:xfrm>
              <a:off x="2897909" y="4668827"/>
              <a:ext cx="60720" cy="74816"/>
            </a:xfrm>
            <a:custGeom>
              <a:avLst/>
              <a:gdLst>
                <a:gd name="T0" fmla="*/ 0 w 24"/>
                <a:gd name="T1" fmla="*/ 0 h 29"/>
                <a:gd name="T2" fmla="*/ 1 w 24"/>
                <a:gd name="T3" fmla="*/ 29 h 29"/>
                <a:gd name="T4" fmla="*/ 24 w 24"/>
                <a:gd name="T5" fmla="*/ 29 h 29"/>
                <a:gd name="T6" fmla="*/ 24 w 24"/>
                <a:gd name="T7" fmla="*/ 26 h 29"/>
                <a:gd name="T8" fmla="*/ 0 w 2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0" y="0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8"/>
                    <a:pt x="24" y="27"/>
                    <a:pt x="24" y="26"/>
                  </a:cubicBezTo>
                  <a:cubicBezTo>
                    <a:pt x="14" y="19"/>
                    <a:pt x="6" y="1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Freeform 305"/>
            <p:cNvSpPr>
              <a:spLocks/>
            </p:cNvSpPr>
            <p:nvPr/>
          </p:nvSpPr>
          <p:spPr bwMode="auto">
            <a:xfrm>
              <a:off x="3035614" y="4422694"/>
              <a:ext cx="54214" cy="41203"/>
            </a:xfrm>
            <a:custGeom>
              <a:avLst/>
              <a:gdLst>
                <a:gd name="T0" fmla="*/ 43 w 50"/>
                <a:gd name="T1" fmla="*/ 0 h 38"/>
                <a:gd name="T2" fmla="*/ 36 w 50"/>
                <a:gd name="T3" fmla="*/ 0 h 38"/>
                <a:gd name="T4" fmla="*/ 14 w 50"/>
                <a:gd name="T5" fmla="*/ 0 h 38"/>
                <a:gd name="T6" fmla="*/ 7 w 50"/>
                <a:gd name="T7" fmla="*/ 0 h 38"/>
                <a:gd name="T8" fmla="*/ 0 w 50"/>
                <a:gd name="T9" fmla="*/ 38 h 38"/>
                <a:gd name="T10" fmla="*/ 14 w 50"/>
                <a:gd name="T11" fmla="*/ 38 h 38"/>
                <a:gd name="T12" fmla="*/ 36 w 50"/>
                <a:gd name="T13" fmla="*/ 38 h 38"/>
                <a:gd name="T14" fmla="*/ 50 w 50"/>
                <a:gd name="T15" fmla="*/ 38 h 38"/>
                <a:gd name="T16" fmla="*/ 43 w 50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8">
                  <a:moveTo>
                    <a:pt x="43" y="0"/>
                  </a:moveTo>
                  <a:lnTo>
                    <a:pt x="36" y="0"/>
                  </a:lnTo>
                  <a:lnTo>
                    <a:pt x="14" y="0"/>
                  </a:lnTo>
                  <a:lnTo>
                    <a:pt x="7" y="0"/>
                  </a:lnTo>
                  <a:lnTo>
                    <a:pt x="0" y="38"/>
                  </a:lnTo>
                  <a:lnTo>
                    <a:pt x="14" y="38"/>
                  </a:lnTo>
                  <a:lnTo>
                    <a:pt x="36" y="38"/>
                  </a:lnTo>
                  <a:lnTo>
                    <a:pt x="50" y="38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Freeform 306"/>
            <p:cNvSpPr>
              <a:spLocks/>
            </p:cNvSpPr>
            <p:nvPr/>
          </p:nvSpPr>
          <p:spPr bwMode="auto">
            <a:xfrm>
              <a:off x="2964051" y="4430285"/>
              <a:ext cx="61805" cy="59636"/>
            </a:xfrm>
            <a:custGeom>
              <a:avLst/>
              <a:gdLst>
                <a:gd name="T0" fmla="*/ 33 w 57"/>
                <a:gd name="T1" fmla="*/ 0 h 55"/>
                <a:gd name="T2" fmla="*/ 26 w 57"/>
                <a:gd name="T3" fmla="*/ 5 h 55"/>
                <a:gd name="T4" fmla="*/ 7 w 57"/>
                <a:gd name="T5" fmla="*/ 14 h 55"/>
                <a:gd name="T6" fmla="*/ 0 w 57"/>
                <a:gd name="T7" fmla="*/ 19 h 55"/>
                <a:gd name="T8" fmla="*/ 14 w 57"/>
                <a:gd name="T9" fmla="*/ 55 h 55"/>
                <a:gd name="T10" fmla="*/ 28 w 57"/>
                <a:gd name="T11" fmla="*/ 47 h 55"/>
                <a:gd name="T12" fmla="*/ 45 w 57"/>
                <a:gd name="T13" fmla="*/ 38 h 55"/>
                <a:gd name="T14" fmla="*/ 57 w 57"/>
                <a:gd name="T15" fmla="*/ 31 h 55"/>
                <a:gd name="T16" fmla="*/ 33 w 57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5">
                  <a:moveTo>
                    <a:pt x="33" y="0"/>
                  </a:moveTo>
                  <a:lnTo>
                    <a:pt x="26" y="5"/>
                  </a:lnTo>
                  <a:lnTo>
                    <a:pt x="7" y="14"/>
                  </a:lnTo>
                  <a:lnTo>
                    <a:pt x="0" y="19"/>
                  </a:lnTo>
                  <a:lnTo>
                    <a:pt x="14" y="55"/>
                  </a:lnTo>
                  <a:lnTo>
                    <a:pt x="28" y="47"/>
                  </a:lnTo>
                  <a:lnTo>
                    <a:pt x="45" y="38"/>
                  </a:lnTo>
                  <a:lnTo>
                    <a:pt x="57" y="31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Freeform 307"/>
            <p:cNvSpPr>
              <a:spLocks/>
            </p:cNvSpPr>
            <p:nvPr/>
          </p:nvSpPr>
          <p:spPr bwMode="auto">
            <a:xfrm>
              <a:off x="2909837" y="4479077"/>
              <a:ext cx="61805" cy="61805"/>
            </a:xfrm>
            <a:custGeom>
              <a:avLst/>
              <a:gdLst>
                <a:gd name="T0" fmla="*/ 19 w 57"/>
                <a:gd name="T1" fmla="*/ 0 h 57"/>
                <a:gd name="T2" fmla="*/ 15 w 57"/>
                <a:gd name="T3" fmla="*/ 7 h 57"/>
                <a:gd name="T4" fmla="*/ 5 w 57"/>
                <a:gd name="T5" fmla="*/ 26 h 57"/>
                <a:gd name="T6" fmla="*/ 0 w 57"/>
                <a:gd name="T7" fmla="*/ 33 h 57"/>
                <a:gd name="T8" fmla="*/ 31 w 57"/>
                <a:gd name="T9" fmla="*/ 57 h 57"/>
                <a:gd name="T10" fmla="*/ 38 w 57"/>
                <a:gd name="T11" fmla="*/ 45 h 57"/>
                <a:gd name="T12" fmla="*/ 50 w 57"/>
                <a:gd name="T13" fmla="*/ 26 h 57"/>
                <a:gd name="T14" fmla="*/ 57 w 57"/>
                <a:gd name="T15" fmla="*/ 14 h 57"/>
                <a:gd name="T16" fmla="*/ 19 w 57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19" y="0"/>
                  </a:moveTo>
                  <a:lnTo>
                    <a:pt x="15" y="7"/>
                  </a:lnTo>
                  <a:lnTo>
                    <a:pt x="5" y="26"/>
                  </a:lnTo>
                  <a:lnTo>
                    <a:pt x="0" y="33"/>
                  </a:lnTo>
                  <a:lnTo>
                    <a:pt x="31" y="57"/>
                  </a:lnTo>
                  <a:lnTo>
                    <a:pt x="38" y="45"/>
                  </a:lnTo>
                  <a:lnTo>
                    <a:pt x="50" y="26"/>
                  </a:lnTo>
                  <a:lnTo>
                    <a:pt x="57" y="1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Freeform 308"/>
            <p:cNvSpPr>
              <a:spLocks/>
            </p:cNvSpPr>
            <p:nvPr/>
          </p:nvSpPr>
          <p:spPr bwMode="auto">
            <a:xfrm>
              <a:off x="2897909" y="4550640"/>
              <a:ext cx="40119" cy="52046"/>
            </a:xfrm>
            <a:custGeom>
              <a:avLst/>
              <a:gdLst>
                <a:gd name="T0" fmla="*/ 0 w 37"/>
                <a:gd name="T1" fmla="*/ 5 h 48"/>
                <a:gd name="T2" fmla="*/ 0 w 37"/>
                <a:gd name="T3" fmla="*/ 14 h 48"/>
                <a:gd name="T4" fmla="*/ 0 w 37"/>
                <a:gd name="T5" fmla="*/ 33 h 48"/>
                <a:gd name="T6" fmla="*/ 0 w 37"/>
                <a:gd name="T7" fmla="*/ 43 h 48"/>
                <a:gd name="T8" fmla="*/ 37 w 37"/>
                <a:gd name="T9" fmla="*/ 48 h 48"/>
                <a:gd name="T10" fmla="*/ 37 w 37"/>
                <a:gd name="T11" fmla="*/ 33 h 48"/>
                <a:gd name="T12" fmla="*/ 37 w 37"/>
                <a:gd name="T13" fmla="*/ 14 h 48"/>
                <a:gd name="T14" fmla="*/ 37 w 37"/>
                <a:gd name="T15" fmla="*/ 0 h 48"/>
                <a:gd name="T16" fmla="*/ 0 w 37"/>
                <a:gd name="T17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48">
                  <a:moveTo>
                    <a:pt x="0" y="5"/>
                  </a:moveTo>
                  <a:lnTo>
                    <a:pt x="0" y="14"/>
                  </a:lnTo>
                  <a:lnTo>
                    <a:pt x="0" y="33"/>
                  </a:lnTo>
                  <a:lnTo>
                    <a:pt x="0" y="43"/>
                  </a:lnTo>
                  <a:lnTo>
                    <a:pt x="37" y="48"/>
                  </a:lnTo>
                  <a:lnTo>
                    <a:pt x="37" y="33"/>
                  </a:lnTo>
                  <a:lnTo>
                    <a:pt x="37" y="14"/>
                  </a:lnTo>
                  <a:lnTo>
                    <a:pt x="3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Freeform 309"/>
            <p:cNvSpPr>
              <a:spLocks/>
            </p:cNvSpPr>
            <p:nvPr/>
          </p:nvSpPr>
          <p:spPr bwMode="auto">
            <a:xfrm>
              <a:off x="2905500" y="4612444"/>
              <a:ext cx="58551" cy="61805"/>
            </a:xfrm>
            <a:custGeom>
              <a:avLst/>
              <a:gdLst>
                <a:gd name="T0" fmla="*/ 0 w 54"/>
                <a:gd name="T1" fmla="*/ 26 h 57"/>
                <a:gd name="T2" fmla="*/ 4 w 54"/>
                <a:gd name="T3" fmla="*/ 33 h 57"/>
                <a:gd name="T4" fmla="*/ 14 w 54"/>
                <a:gd name="T5" fmla="*/ 50 h 57"/>
                <a:gd name="T6" fmla="*/ 19 w 54"/>
                <a:gd name="T7" fmla="*/ 57 h 57"/>
                <a:gd name="T8" fmla="*/ 54 w 54"/>
                <a:gd name="T9" fmla="*/ 43 h 57"/>
                <a:gd name="T10" fmla="*/ 47 w 54"/>
                <a:gd name="T11" fmla="*/ 31 h 57"/>
                <a:gd name="T12" fmla="*/ 37 w 54"/>
                <a:gd name="T13" fmla="*/ 14 h 57"/>
                <a:gd name="T14" fmla="*/ 30 w 54"/>
                <a:gd name="T15" fmla="*/ 0 h 57"/>
                <a:gd name="T16" fmla="*/ 0 w 54"/>
                <a:gd name="T17" fmla="*/ 2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7">
                  <a:moveTo>
                    <a:pt x="0" y="26"/>
                  </a:moveTo>
                  <a:lnTo>
                    <a:pt x="4" y="33"/>
                  </a:lnTo>
                  <a:lnTo>
                    <a:pt x="14" y="50"/>
                  </a:lnTo>
                  <a:lnTo>
                    <a:pt x="19" y="57"/>
                  </a:lnTo>
                  <a:lnTo>
                    <a:pt x="54" y="43"/>
                  </a:lnTo>
                  <a:lnTo>
                    <a:pt x="47" y="31"/>
                  </a:lnTo>
                  <a:lnTo>
                    <a:pt x="37" y="14"/>
                  </a:lnTo>
                  <a:lnTo>
                    <a:pt x="30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Freeform 310"/>
            <p:cNvSpPr>
              <a:spLocks/>
            </p:cNvSpPr>
            <p:nvPr/>
          </p:nvSpPr>
          <p:spPr bwMode="auto">
            <a:xfrm>
              <a:off x="2954292" y="4668827"/>
              <a:ext cx="60720" cy="58551"/>
            </a:xfrm>
            <a:custGeom>
              <a:avLst/>
              <a:gdLst>
                <a:gd name="T0" fmla="*/ 0 w 56"/>
                <a:gd name="T1" fmla="*/ 35 h 54"/>
                <a:gd name="T2" fmla="*/ 7 w 56"/>
                <a:gd name="T3" fmla="*/ 40 h 54"/>
                <a:gd name="T4" fmla="*/ 26 w 56"/>
                <a:gd name="T5" fmla="*/ 50 h 54"/>
                <a:gd name="T6" fmla="*/ 30 w 56"/>
                <a:gd name="T7" fmla="*/ 54 h 54"/>
                <a:gd name="T8" fmla="*/ 56 w 56"/>
                <a:gd name="T9" fmla="*/ 24 h 54"/>
                <a:gd name="T10" fmla="*/ 45 w 56"/>
                <a:gd name="T11" fmla="*/ 17 h 54"/>
                <a:gd name="T12" fmla="*/ 26 w 56"/>
                <a:gd name="T13" fmla="*/ 7 h 54"/>
                <a:gd name="T14" fmla="*/ 14 w 56"/>
                <a:gd name="T15" fmla="*/ 0 h 54"/>
                <a:gd name="T16" fmla="*/ 0 w 56"/>
                <a:gd name="T1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0" y="35"/>
                  </a:moveTo>
                  <a:lnTo>
                    <a:pt x="7" y="40"/>
                  </a:lnTo>
                  <a:lnTo>
                    <a:pt x="26" y="50"/>
                  </a:lnTo>
                  <a:lnTo>
                    <a:pt x="30" y="54"/>
                  </a:lnTo>
                  <a:lnTo>
                    <a:pt x="56" y="24"/>
                  </a:lnTo>
                  <a:lnTo>
                    <a:pt x="45" y="17"/>
                  </a:lnTo>
                  <a:lnTo>
                    <a:pt x="26" y="7"/>
                  </a:lnTo>
                  <a:lnTo>
                    <a:pt x="14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Freeform 311"/>
            <p:cNvSpPr>
              <a:spLocks/>
            </p:cNvSpPr>
            <p:nvPr/>
          </p:nvSpPr>
          <p:spPr bwMode="auto">
            <a:xfrm>
              <a:off x="3022602" y="4699187"/>
              <a:ext cx="54214" cy="44456"/>
            </a:xfrm>
            <a:custGeom>
              <a:avLst/>
              <a:gdLst>
                <a:gd name="T0" fmla="*/ 8 w 50"/>
                <a:gd name="T1" fmla="*/ 41 h 41"/>
                <a:gd name="T2" fmla="*/ 15 w 50"/>
                <a:gd name="T3" fmla="*/ 41 h 41"/>
                <a:gd name="T4" fmla="*/ 36 w 50"/>
                <a:gd name="T5" fmla="*/ 41 h 41"/>
                <a:gd name="T6" fmla="*/ 43 w 50"/>
                <a:gd name="T7" fmla="*/ 41 h 41"/>
                <a:gd name="T8" fmla="*/ 50 w 50"/>
                <a:gd name="T9" fmla="*/ 0 h 41"/>
                <a:gd name="T10" fmla="*/ 36 w 50"/>
                <a:gd name="T11" fmla="*/ 0 h 41"/>
                <a:gd name="T12" fmla="*/ 15 w 50"/>
                <a:gd name="T13" fmla="*/ 0 h 41"/>
                <a:gd name="T14" fmla="*/ 0 w 50"/>
                <a:gd name="T15" fmla="*/ 0 h 41"/>
                <a:gd name="T16" fmla="*/ 8 w 50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1">
                  <a:moveTo>
                    <a:pt x="8" y="41"/>
                  </a:moveTo>
                  <a:lnTo>
                    <a:pt x="15" y="41"/>
                  </a:lnTo>
                  <a:lnTo>
                    <a:pt x="36" y="41"/>
                  </a:lnTo>
                  <a:lnTo>
                    <a:pt x="43" y="41"/>
                  </a:lnTo>
                  <a:lnTo>
                    <a:pt x="50" y="0"/>
                  </a:lnTo>
                  <a:lnTo>
                    <a:pt x="36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8" y="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Freeform 312"/>
            <p:cNvSpPr>
              <a:spLocks/>
            </p:cNvSpPr>
            <p:nvPr/>
          </p:nvSpPr>
          <p:spPr bwMode="auto">
            <a:xfrm>
              <a:off x="3087659" y="4674248"/>
              <a:ext cx="60720" cy="58551"/>
            </a:xfrm>
            <a:custGeom>
              <a:avLst/>
              <a:gdLst>
                <a:gd name="T0" fmla="*/ 26 w 56"/>
                <a:gd name="T1" fmla="*/ 54 h 54"/>
                <a:gd name="T2" fmla="*/ 30 w 56"/>
                <a:gd name="T3" fmla="*/ 52 h 54"/>
                <a:gd name="T4" fmla="*/ 49 w 56"/>
                <a:gd name="T5" fmla="*/ 40 h 54"/>
                <a:gd name="T6" fmla="*/ 56 w 56"/>
                <a:gd name="T7" fmla="*/ 38 h 54"/>
                <a:gd name="T8" fmla="*/ 42 w 56"/>
                <a:gd name="T9" fmla="*/ 0 h 54"/>
                <a:gd name="T10" fmla="*/ 30 w 56"/>
                <a:gd name="T11" fmla="*/ 7 h 54"/>
                <a:gd name="T12" fmla="*/ 11 w 56"/>
                <a:gd name="T13" fmla="*/ 19 h 54"/>
                <a:gd name="T14" fmla="*/ 0 w 56"/>
                <a:gd name="T15" fmla="*/ 26 h 54"/>
                <a:gd name="T16" fmla="*/ 26 w 56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26" y="54"/>
                  </a:moveTo>
                  <a:lnTo>
                    <a:pt x="30" y="52"/>
                  </a:lnTo>
                  <a:lnTo>
                    <a:pt x="49" y="40"/>
                  </a:lnTo>
                  <a:lnTo>
                    <a:pt x="56" y="38"/>
                  </a:lnTo>
                  <a:lnTo>
                    <a:pt x="42" y="0"/>
                  </a:lnTo>
                  <a:lnTo>
                    <a:pt x="30" y="7"/>
                  </a:lnTo>
                  <a:lnTo>
                    <a:pt x="11" y="19"/>
                  </a:lnTo>
                  <a:lnTo>
                    <a:pt x="0" y="26"/>
                  </a:lnTo>
                  <a:lnTo>
                    <a:pt x="26" y="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Freeform 313"/>
            <p:cNvSpPr>
              <a:spLocks/>
            </p:cNvSpPr>
            <p:nvPr/>
          </p:nvSpPr>
          <p:spPr bwMode="auto">
            <a:xfrm>
              <a:off x="3144042" y="4625456"/>
              <a:ext cx="58551" cy="58551"/>
            </a:xfrm>
            <a:custGeom>
              <a:avLst/>
              <a:gdLst>
                <a:gd name="T0" fmla="*/ 35 w 54"/>
                <a:gd name="T1" fmla="*/ 54 h 54"/>
                <a:gd name="T2" fmla="*/ 40 w 54"/>
                <a:gd name="T3" fmla="*/ 47 h 54"/>
                <a:gd name="T4" fmla="*/ 49 w 54"/>
                <a:gd name="T5" fmla="*/ 31 h 54"/>
                <a:gd name="T6" fmla="*/ 54 w 54"/>
                <a:gd name="T7" fmla="*/ 23 h 54"/>
                <a:gd name="T8" fmla="*/ 23 w 54"/>
                <a:gd name="T9" fmla="*/ 0 h 54"/>
                <a:gd name="T10" fmla="*/ 16 w 54"/>
                <a:gd name="T11" fmla="*/ 12 h 54"/>
                <a:gd name="T12" fmla="*/ 7 w 54"/>
                <a:gd name="T13" fmla="*/ 28 h 54"/>
                <a:gd name="T14" fmla="*/ 0 w 54"/>
                <a:gd name="T15" fmla="*/ 40 h 54"/>
                <a:gd name="T16" fmla="*/ 35 w 54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35" y="54"/>
                  </a:moveTo>
                  <a:lnTo>
                    <a:pt x="40" y="47"/>
                  </a:lnTo>
                  <a:lnTo>
                    <a:pt x="49" y="31"/>
                  </a:lnTo>
                  <a:lnTo>
                    <a:pt x="54" y="23"/>
                  </a:lnTo>
                  <a:lnTo>
                    <a:pt x="23" y="0"/>
                  </a:lnTo>
                  <a:lnTo>
                    <a:pt x="16" y="12"/>
                  </a:lnTo>
                  <a:lnTo>
                    <a:pt x="7" y="28"/>
                  </a:lnTo>
                  <a:lnTo>
                    <a:pt x="0" y="40"/>
                  </a:lnTo>
                  <a:lnTo>
                    <a:pt x="35" y="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Freeform 314"/>
            <p:cNvSpPr>
              <a:spLocks/>
            </p:cNvSpPr>
            <p:nvPr/>
          </p:nvSpPr>
          <p:spPr bwMode="auto">
            <a:xfrm>
              <a:off x="3174402" y="4563651"/>
              <a:ext cx="43371" cy="50962"/>
            </a:xfrm>
            <a:custGeom>
              <a:avLst/>
              <a:gdLst>
                <a:gd name="T0" fmla="*/ 40 w 40"/>
                <a:gd name="T1" fmla="*/ 43 h 47"/>
                <a:gd name="T2" fmla="*/ 40 w 40"/>
                <a:gd name="T3" fmla="*/ 33 h 47"/>
                <a:gd name="T4" fmla="*/ 40 w 40"/>
                <a:gd name="T5" fmla="*/ 14 h 47"/>
                <a:gd name="T6" fmla="*/ 40 w 40"/>
                <a:gd name="T7" fmla="*/ 5 h 47"/>
                <a:gd name="T8" fmla="*/ 0 w 40"/>
                <a:gd name="T9" fmla="*/ 0 h 47"/>
                <a:gd name="T10" fmla="*/ 0 w 40"/>
                <a:gd name="T11" fmla="*/ 14 h 47"/>
                <a:gd name="T12" fmla="*/ 0 w 40"/>
                <a:gd name="T13" fmla="*/ 33 h 47"/>
                <a:gd name="T14" fmla="*/ 0 w 40"/>
                <a:gd name="T15" fmla="*/ 47 h 47"/>
                <a:gd name="T16" fmla="*/ 40 w 40"/>
                <a:gd name="T17" fmla="*/ 4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7">
                  <a:moveTo>
                    <a:pt x="40" y="43"/>
                  </a:moveTo>
                  <a:lnTo>
                    <a:pt x="40" y="33"/>
                  </a:lnTo>
                  <a:lnTo>
                    <a:pt x="40" y="14"/>
                  </a:lnTo>
                  <a:lnTo>
                    <a:pt x="40" y="5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33"/>
                  </a:lnTo>
                  <a:lnTo>
                    <a:pt x="0" y="47"/>
                  </a:lnTo>
                  <a:lnTo>
                    <a:pt x="40" y="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Freeform 315"/>
            <p:cNvSpPr>
              <a:spLocks/>
            </p:cNvSpPr>
            <p:nvPr/>
          </p:nvSpPr>
          <p:spPr bwMode="auto">
            <a:xfrm>
              <a:off x="3148379" y="4492088"/>
              <a:ext cx="59636" cy="58551"/>
            </a:xfrm>
            <a:custGeom>
              <a:avLst/>
              <a:gdLst>
                <a:gd name="T0" fmla="*/ 55 w 55"/>
                <a:gd name="T1" fmla="*/ 31 h 54"/>
                <a:gd name="T2" fmla="*/ 52 w 55"/>
                <a:gd name="T3" fmla="*/ 24 h 54"/>
                <a:gd name="T4" fmla="*/ 40 w 55"/>
                <a:gd name="T5" fmla="*/ 7 h 54"/>
                <a:gd name="T6" fmla="*/ 38 w 55"/>
                <a:gd name="T7" fmla="*/ 0 h 54"/>
                <a:gd name="T8" fmla="*/ 0 w 55"/>
                <a:gd name="T9" fmla="*/ 14 h 54"/>
                <a:gd name="T10" fmla="*/ 7 w 55"/>
                <a:gd name="T11" fmla="*/ 26 h 54"/>
                <a:gd name="T12" fmla="*/ 17 w 55"/>
                <a:gd name="T13" fmla="*/ 42 h 54"/>
                <a:gd name="T14" fmla="*/ 24 w 55"/>
                <a:gd name="T15" fmla="*/ 54 h 54"/>
                <a:gd name="T16" fmla="*/ 55 w 55"/>
                <a:gd name="T17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4">
                  <a:moveTo>
                    <a:pt x="55" y="31"/>
                  </a:moveTo>
                  <a:lnTo>
                    <a:pt x="52" y="24"/>
                  </a:lnTo>
                  <a:lnTo>
                    <a:pt x="40" y="7"/>
                  </a:lnTo>
                  <a:lnTo>
                    <a:pt x="38" y="0"/>
                  </a:lnTo>
                  <a:lnTo>
                    <a:pt x="0" y="14"/>
                  </a:lnTo>
                  <a:lnTo>
                    <a:pt x="7" y="26"/>
                  </a:lnTo>
                  <a:lnTo>
                    <a:pt x="17" y="42"/>
                  </a:lnTo>
                  <a:lnTo>
                    <a:pt x="24" y="54"/>
                  </a:lnTo>
                  <a:lnTo>
                    <a:pt x="55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Freeform 316"/>
            <p:cNvSpPr>
              <a:spLocks/>
            </p:cNvSpPr>
            <p:nvPr/>
          </p:nvSpPr>
          <p:spPr bwMode="auto">
            <a:xfrm>
              <a:off x="3097418" y="4437874"/>
              <a:ext cx="61805" cy="59636"/>
            </a:xfrm>
            <a:custGeom>
              <a:avLst/>
              <a:gdLst>
                <a:gd name="T0" fmla="*/ 57 w 57"/>
                <a:gd name="T1" fmla="*/ 17 h 55"/>
                <a:gd name="T2" fmla="*/ 50 w 57"/>
                <a:gd name="T3" fmla="*/ 14 h 55"/>
                <a:gd name="T4" fmla="*/ 33 w 57"/>
                <a:gd name="T5" fmla="*/ 3 h 55"/>
                <a:gd name="T6" fmla="*/ 26 w 57"/>
                <a:gd name="T7" fmla="*/ 0 h 55"/>
                <a:gd name="T8" fmla="*/ 0 w 57"/>
                <a:gd name="T9" fmla="*/ 31 h 55"/>
                <a:gd name="T10" fmla="*/ 14 w 57"/>
                <a:gd name="T11" fmla="*/ 38 h 55"/>
                <a:gd name="T12" fmla="*/ 31 w 57"/>
                <a:gd name="T13" fmla="*/ 48 h 55"/>
                <a:gd name="T14" fmla="*/ 43 w 57"/>
                <a:gd name="T15" fmla="*/ 55 h 55"/>
                <a:gd name="T16" fmla="*/ 57 w 57"/>
                <a:gd name="T17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5">
                  <a:moveTo>
                    <a:pt x="57" y="17"/>
                  </a:moveTo>
                  <a:lnTo>
                    <a:pt x="50" y="14"/>
                  </a:lnTo>
                  <a:lnTo>
                    <a:pt x="33" y="3"/>
                  </a:lnTo>
                  <a:lnTo>
                    <a:pt x="26" y="0"/>
                  </a:lnTo>
                  <a:lnTo>
                    <a:pt x="0" y="31"/>
                  </a:lnTo>
                  <a:lnTo>
                    <a:pt x="14" y="38"/>
                  </a:lnTo>
                  <a:lnTo>
                    <a:pt x="31" y="48"/>
                  </a:lnTo>
                  <a:lnTo>
                    <a:pt x="43" y="55"/>
                  </a:lnTo>
                  <a:lnTo>
                    <a:pt x="57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Freeform 317"/>
            <p:cNvSpPr>
              <a:spLocks noEditPoints="1"/>
            </p:cNvSpPr>
            <p:nvPr/>
          </p:nvSpPr>
          <p:spPr bwMode="auto">
            <a:xfrm>
              <a:off x="2926101" y="4448717"/>
              <a:ext cx="263481" cy="266734"/>
            </a:xfrm>
            <a:custGeom>
              <a:avLst/>
              <a:gdLst>
                <a:gd name="T0" fmla="*/ 51 w 103"/>
                <a:gd name="T1" fmla="*/ 104 h 104"/>
                <a:gd name="T2" fmla="*/ 0 w 103"/>
                <a:gd name="T3" fmla="*/ 52 h 104"/>
                <a:gd name="T4" fmla="*/ 51 w 103"/>
                <a:gd name="T5" fmla="*/ 0 h 104"/>
                <a:gd name="T6" fmla="*/ 103 w 103"/>
                <a:gd name="T7" fmla="*/ 52 h 104"/>
                <a:gd name="T8" fmla="*/ 51 w 103"/>
                <a:gd name="T9" fmla="*/ 104 h 104"/>
                <a:gd name="T10" fmla="*/ 51 w 103"/>
                <a:gd name="T11" fmla="*/ 16 h 104"/>
                <a:gd name="T12" fmla="*/ 15 w 103"/>
                <a:gd name="T13" fmla="*/ 52 h 104"/>
                <a:gd name="T14" fmla="*/ 51 w 103"/>
                <a:gd name="T15" fmla="*/ 89 h 104"/>
                <a:gd name="T16" fmla="*/ 87 w 103"/>
                <a:gd name="T17" fmla="*/ 52 h 104"/>
                <a:gd name="T18" fmla="*/ 51 w 103"/>
                <a:gd name="T19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04">
                  <a:moveTo>
                    <a:pt x="51" y="104"/>
                  </a:moveTo>
                  <a:cubicBezTo>
                    <a:pt x="23" y="104"/>
                    <a:pt x="0" y="81"/>
                    <a:pt x="0" y="52"/>
                  </a:cubicBezTo>
                  <a:cubicBezTo>
                    <a:pt x="0" y="24"/>
                    <a:pt x="23" y="0"/>
                    <a:pt x="51" y="0"/>
                  </a:cubicBezTo>
                  <a:cubicBezTo>
                    <a:pt x="80" y="0"/>
                    <a:pt x="103" y="24"/>
                    <a:pt x="103" y="52"/>
                  </a:cubicBezTo>
                  <a:cubicBezTo>
                    <a:pt x="103" y="81"/>
                    <a:pt x="80" y="104"/>
                    <a:pt x="51" y="104"/>
                  </a:cubicBezTo>
                  <a:close/>
                  <a:moveTo>
                    <a:pt x="51" y="16"/>
                  </a:moveTo>
                  <a:cubicBezTo>
                    <a:pt x="31" y="16"/>
                    <a:pt x="15" y="32"/>
                    <a:pt x="15" y="52"/>
                  </a:cubicBezTo>
                  <a:cubicBezTo>
                    <a:pt x="15" y="73"/>
                    <a:pt x="31" y="89"/>
                    <a:pt x="51" y="89"/>
                  </a:cubicBezTo>
                  <a:cubicBezTo>
                    <a:pt x="71" y="89"/>
                    <a:pt x="87" y="73"/>
                    <a:pt x="87" y="52"/>
                  </a:cubicBezTo>
                  <a:cubicBezTo>
                    <a:pt x="87" y="32"/>
                    <a:pt x="71" y="16"/>
                    <a:pt x="51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318"/>
            <p:cNvSpPr>
              <a:spLocks noChangeArrowheads="1"/>
            </p:cNvSpPr>
            <p:nvPr/>
          </p:nvSpPr>
          <p:spPr bwMode="auto">
            <a:xfrm>
              <a:off x="2999832" y="4525702"/>
              <a:ext cx="112766" cy="112766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32" name="组合 90"/>
          <p:cNvGrpSpPr>
            <a:grpSpLocks/>
          </p:cNvGrpSpPr>
          <p:nvPr/>
        </p:nvGrpSpPr>
        <p:grpSpPr bwMode="auto">
          <a:xfrm>
            <a:off x="9408425" y="4290558"/>
            <a:ext cx="436860" cy="374967"/>
            <a:chOff x="3787022" y="1797643"/>
            <a:chExt cx="550817" cy="473832"/>
          </a:xfrm>
        </p:grpSpPr>
        <p:sp>
          <p:nvSpPr>
            <p:cNvPr id="133" name="Oval 217"/>
            <p:cNvSpPr>
              <a:spLocks noChangeArrowheads="1"/>
            </p:cNvSpPr>
            <p:nvPr/>
          </p:nvSpPr>
          <p:spPr bwMode="auto">
            <a:xfrm>
              <a:off x="4007132" y="1931010"/>
              <a:ext cx="108428" cy="135536"/>
            </a:xfrm>
            <a:prstGeom prst="ellipse">
              <a:avLst/>
            </a:prstGeom>
            <a:solidFill>
              <a:srgbClr val="42495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34" name="Freeform 218"/>
            <p:cNvSpPr>
              <a:spLocks/>
            </p:cNvSpPr>
            <p:nvPr/>
          </p:nvSpPr>
          <p:spPr bwMode="auto">
            <a:xfrm>
              <a:off x="4079779" y="2081725"/>
              <a:ext cx="96502" cy="133367"/>
            </a:xfrm>
            <a:custGeom>
              <a:avLst/>
              <a:gdLst>
                <a:gd name="T0" fmla="*/ 91423 w 38"/>
                <a:gd name="T1" fmla="*/ 30777 h 52"/>
                <a:gd name="T2" fmla="*/ 60949 w 38"/>
                <a:gd name="T3" fmla="*/ 2565 h 52"/>
                <a:gd name="T4" fmla="*/ 30474 w 38"/>
                <a:gd name="T5" fmla="*/ 2565 h 52"/>
                <a:gd name="T6" fmla="*/ 50791 w 38"/>
                <a:gd name="T7" fmla="*/ 17953 h 52"/>
                <a:gd name="T8" fmla="*/ 22856 w 38"/>
                <a:gd name="T9" fmla="*/ 33342 h 52"/>
                <a:gd name="T10" fmla="*/ 35553 w 38"/>
                <a:gd name="T11" fmla="*/ 53860 h 52"/>
                <a:gd name="T12" fmla="*/ 0 w 38"/>
                <a:gd name="T13" fmla="*/ 133367 h 52"/>
                <a:gd name="T14" fmla="*/ 0 w 38"/>
                <a:gd name="T15" fmla="*/ 133367 h 52"/>
                <a:gd name="T16" fmla="*/ 96502 w 38"/>
                <a:gd name="T17" fmla="*/ 94896 h 52"/>
                <a:gd name="T18" fmla="*/ 91423 w 38"/>
                <a:gd name="T19" fmla="*/ 30777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8"/>
                <a:gd name="T31" fmla="*/ 0 h 52"/>
                <a:gd name="T32" fmla="*/ 38 w 38"/>
                <a:gd name="T33" fmla="*/ 52 h 5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8" h="52">
                  <a:moveTo>
                    <a:pt x="36" y="12"/>
                  </a:moveTo>
                  <a:cubicBezTo>
                    <a:pt x="36" y="5"/>
                    <a:pt x="30" y="0"/>
                    <a:pt x="24" y="1"/>
                  </a:cubicBezTo>
                  <a:cubicBezTo>
                    <a:pt x="24" y="1"/>
                    <a:pt x="19" y="1"/>
                    <a:pt x="12" y="1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5" y="51"/>
                    <a:pt x="28" y="45"/>
                    <a:pt x="38" y="37"/>
                  </a:cubicBezTo>
                  <a:lnTo>
                    <a:pt x="36" y="12"/>
                  </a:lnTo>
                  <a:close/>
                </a:path>
              </a:pathLst>
            </a:custGeom>
            <a:solidFill>
              <a:srgbClr val="42495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35" name="Freeform 219"/>
            <p:cNvSpPr>
              <a:spLocks/>
            </p:cNvSpPr>
            <p:nvPr/>
          </p:nvSpPr>
          <p:spPr bwMode="auto">
            <a:xfrm>
              <a:off x="3948581" y="2081725"/>
              <a:ext cx="95417" cy="133367"/>
            </a:xfrm>
            <a:custGeom>
              <a:avLst/>
              <a:gdLst>
                <a:gd name="T0" fmla="*/ 59313 w 37"/>
                <a:gd name="T1" fmla="*/ 53860 h 52"/>
                <a:gd name="T2" fmla="*/ 72207 w 37"/>
                <a:gd name="T3" fmla="*/ 33342 h 52"/>
                <a:gd name="T4" fmla="*/ 43840 w 37"/>
                <a:gd name="T5" fmla="*/ 17953 h 52"/>
                <a:gd name="T6" fmla="*/ 64471 w 37"/>
                <a:gd name="T7" fmla="*/ 0 h 52"/>
                <a:gd name="T8" fmla="*/ 38683 w 37"/>
                <a:gd name="T9" fmla="*/ 2565 h 52"/>
                <a:gd name="T10" fmla="*/ 38683 w 37"/>
                <a:gd name="T11" fmla="*/ 2565 h 52"/>
                <a:gd name="T12" fmla="*/ 5158 w 37"/>
                <a:gd name="T13" fmla="*/ 30777 h 52"/>
                <a:gd name="T14" fmla="*/ 0 w 37"/>
                <a:gd name="T15" fmla="*/ 94896 h 52"/>
                <a:gd name="T16" fmla="*/ 95417 w 37"/>
                <a:gd name="T17" fmla="*/ 133367 h 52"/>
                <a:gd name="T18" fmla="*/ 95417 w 37"/>
                <a:gd name="T19" fmla="*/ 133367 h 52"/>
                <a:gd name="T20" fmla="*/ 59313 w 37"/>
                <a:gd name="T21" fmla="*/ 53860 h 5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7"/>
                <a:gd name="T34" fmla="*/ 0 h 52"/>
                <a:gd name="T35" fmla="*/ 37 w 37"/>
                <a:gd name="T36" fmla="*/ 52 h 5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7" h="52">
                  <a:moveTo>
                    <a:pt x="23" y="21"/>
                  </a:moveTo>
                  <a:cubicBezTo>
                    <a:pt x="28" y="13"/>
                    <a:pt x="28" y="13"/>
                    <a:pt x="28" y="13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9" y="0"/>
                    <a:pt x="15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8" y="0"/>
                    <a:pt x="3" y="5"/>
                    <a:pt x="2" y="1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0" y="46"/>
                    <a:pt x="23" y="51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lnTo>
                    <a:pt x="23" y="21"/>
                  </a:lnTo>
                  <a:close/>
                </a:path>
              </a:pathLst>
            </a:custGeom>
            <a:solidFill>
              <a:srgbClr val="42495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36" name="Freeform 220"/>
            <p:cNvSpPr>
              <a:spLocks/>
            </p:cNvSpPr>
            <p:nvPr/>
          </p:nvSpPr>
          <p:spPr bwMode="auto">
            <a:xfrm>
              <a:off x="4043998" y="2081725"/>
              <a:ext cx="35782" cy="28191"/>
            </a:xfrm>
            <a:custGeom>
              <a:avLst/>
              <a:gdLst>
                <a:gd name="T0" fmla="*/ 30360 w 33"/>
                <a:gd name="T1" fmla="*/ 28191 h 26"/>
                <a:gd name="T2" fmla="*/ 30360 w 33"/>
                <a:gd name="T3" fmla="*/ 28191 h 26"/>
                <a:gd name="T4" fmla="*/ 35782 w 33"/>
                <a:gd name="T5" fmla="*/ 26022 h 26"/>
                <a:gd name="T6" fmla="*/ 30360 w 33"/>
                <a:gd name="T7" fmla="*/ 0 h 26"/>
                <a:gd name="T8" fmla="*/ 7590 w 33"/>
                <a:gd name="T9" fmla="*/ 0 h 26"/>
                <a:gd name="T10" fmla="*/ 0 w 33"/>
                <a:gd name="T11" fmla="*/ 26022 h 26"/>
                <a:gd name="T12" fmla="*/ 4337 w 33"/>
                <a:gd name="T13" fmla="*/ 28191 h 26"/>
                <a:gd name="T14" fmla="*/ 4337 w 33"/>
                <a:gd name="T15" fmla="*/ 28191 h 26"/>
                <a:gd name="T16" fmla="*/ 30360 w 33"/>
                <a:gd name="T17" fmla="*/ 28191 h 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3"/>
                <a:gd name="T28" fmla="*/ 0 h 26"/>
                <a:gd name="T29" fmla="*/ 33 w 33"/>
                <a:gd name="T30" fmla="*/ 26 h 2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3" h="26">
                  <a:moveTo>
                    <a:pt x="28" y="26"/>
                  </a:moveTo>
                  <a:lnTo>
                    <a:pt x="28" y="26"/>
                  </a:lnTo>
                  <a:lnTo>
                    <a:pt x="33" y="24"/>
                  </a:lnTo>
                  <a:lnTo>
                    <a:pt x="28" y="0"/>
                  </a:lnTo>
                  <a:lnTo>
                    <a:pt x="7" y="0"/>
                  </a:lnTo>
                  <a:lnTo>
                    <a:pt x="0" y="24"/>
                  </a:lnTo>
                  <a:lnTo>
                    <a:pt x="4" y="26"/>
                  </a:lnTo>
                  <a:lnTo>
                    <a:pt x="28" y="26"/>
                  </a:lnTo>
                  <a:close/>
                </a:path>
              </a:pathLst>
            </a:custGeom>
            <a:solidFill>
              <a:srgbClr val="42495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37" name="Freeform 221"/>
            <p:cNvSpPr>
              <a:spLocks/>
            </p:cNvSpPr>
            <p:nvPr/>
          </p:nvSpPr>
          <p:spPr bwMode="auto">
            <a:xfrm>
              <a:off x="4043998" y="2109916"/>
              <a:ext cx="35782" cy="108428"/>
            </a:xfrm>
            <a:custGeom>
              <a:avLst/>
              <a:gdLst>
                <a:gd name="T0" fmla="*/ 30670 w 14"/>
                <a:gd name="T1" fmla="*/ 0 h 42"/>
                <a:gd name="T2" fmla="*/ 30670 w 14"/>
                <a:gd name="T3" fmla="*/ 0 h 42"/>
                <a:gd name="T4" fmla="*/ 5112 w 14"/>
                <a:gd name="T5" fmla="*/ 0 h 42"/>
                <a:gd name="T6" fmla="*/ 5112 w 14"/>
                <a:gd name="T7" fmla="*/ 0 h 42"/>
                <a:gd name="T8" fmla="*/ 0 w 14"/>
                <a:gd name="T9" fmla="*/ 105846 h 42"/>
                <a:gd name="T10" fmla="*/ 0 w 14"/>
                <a:gd name="T11" fmla="*/ 105846 h 42"/>
                <a:gd name="T12" fmla="*/ 17891 w 14"/>
                <a:gd name="T13" fmla="*/ 108428 h 42"/>
                <a:gd name="T14" fmla="*/ 35782 w 14"/>
                <a:gd name="T15" fmla="*/ 105846 h 42"/>
                <a:gd name="T16" fmla="*/ 35782 w 14"/>
                <a:gd name="T17" fmla="*/ 105846 h 42"/>
                <a:gd name="T18" fmla="*/ 30670 w 14"/>
                <a:gd name="T19" fmla="*/ 0 h 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42"/>
                <a:gd name="T32" fmla="*/ 14 w 14"/>
                <a:gd name="T33" fmla="*/ 42 h 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42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42"/>
                    <a:pt x="5" y="42"/>
                    <a:pt x="7" y="42"/>
                  </a:cubicBezTo>
                  <a:cubicBezTo>
                    <a:pt x="10" y="42"/>
                    <a:pt x="12" y="42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42495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38" name="Freeform 222"/>
            <p:cNvSpPr>
              <a:spLocks/>
            </p:cNvSpPr>
            <p:nvPr/>
          </p:nvSpPr>
          <p:spPr bwMode="auto">
            <a:xfrm>
              <a:off x="3826056" y="2032933"/>
              <a:ext cx="460821" cy="238542"/>
            </a:xfrm>
            <a:custGeom>
              <a:avLst/>
              <a:gdLst>
                <a:gd name="T0" fmla="*/ 235531 w 180"/>
                <a:gd name="T1" fmla="*/ 238542 h 93"/>
                <a:gd name="T2" fmla="*/ 0 w 180"/>
                <a:gd name="T3" fmla="*/ 0 h 93"/>
                <a:gd name="T4" fmla="*/ 58883 w 180"/>
                <a:gd name="T5" fmla="*/ 0 h 93"/>
                <a:gd name="T6" fmla="*/ 235531 w 180"/>
                <a:gd name="T7" fmla="*/ 179548 h 93"/>
                <a:gd name="T8" fmla="*/ 404498 w 180"/>
                <a:gd name="T9" fmla="*/ 56429 h 93"/>
                <a:gd name="T10" fmla="*/ 460821 w 180"/>
                <a:gd name="T11" fmla="*/ 76949 h 93"/>
                <a:gd name="T12" fmla="*/ 235531 w 180"/>
                <a:gd name="T13" fmla="*/ 238542 h 9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3"/>
                <a:gd name="T23" fmla="*/ 180 w 180"/>
                <a:gd name="T24" fmla="*/ 93 h 9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3">
                  <a:moveTo>
                    <a:pt x="92" y="93"/>
                  </a:moveTo>
                  <a:cubicBezTo>
                    <a:pt x="41" y="93"/>
                    <a:pt x="0" y="51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9"/>
                    <a:pt x="54" y="70"/>
                    <a:pt x="92" y="70"/>
                  </a:cubicBezTo>
                  <a:cubicBezTo>
                    <a:pt x="122" y="70"/>
                    <a:pt x="149" y="51"/>
                    <a:pt x="158" y="22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68" y="67"/>
                    <a:pt x="132" y="93"/>
                    <a:pt x="92" y="93"/>
                  </a:cubicBezTo>
                  <a:close/>
                </a:path>
              </a:pathLst>
            </a:custGeom>
            <a:solidFill>
              <a:srgbClr val="42495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39" name="Freeform 223"/>
            <p:cNvSpPr>
              <a:spLocks/>
            </p:cNvSpPr>
            <p:nvPr/>
          </p:nvSpPr>
          <p:spPr bwMode="auto">
            <a:xfrm>
              <a:off x="3787022" y="1979802"/>
              <a:ext cx="133367" cy="66142"/>
            </a:xfrm>
            <a:custGeom>
              <a:avLst/>
              <a:gdLst>
                <a:gd name="T0" fmla="*/ 133367 w 123"/>
                <a:gd name="T1" fmla="*/ 66142 h 61"/>
                <a:gd name="T2" fmla="*/ 67226 w 123"/>
                <a:gd name="T3" fmla="*/ 0 h 61"/>
                <a:gd name="T4" fmla="*/ 0 w 123"/>
                <a:gd name="T5" fmla="*/ 66142 h 61"/>
                <a:gd name="T6" fmla="*/ 133367 w 123"/>
                <a:gd name="T7" fmla="*/ 66142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61"/>
                <a:gd name="T14" fmla="*/ 123 w 123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61">
                  <a:moveTo>
                    <a:pt x="123" y="61"/>
                  </a:moveTo>
                  <a:lnTo>
                    <a:pt x="62" y="0"/>
                  </a:lnTo>
                  <a:lnTo>
                    <a:pt x="0" y="61"/>
                  </a:lnTo>
                  <a:lnTo>
                    <a:pt x="123" y="61"/>
                  </a:lnTo>
                  <a:close/>
                </a:path>
              </a:pathLst>
            </a:custGeom>
            <a:solidFill>
              <a:srgbClr val="42495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40" name="Freeform 224"/>
            <p:cNvSpPr>
              <a:spLocks/>
            </p:cNvSpPr>
            <p:nvPr/>
          </p:nvSpPr>
          <p:spPr bwMode="auto">
            <a:xfrm>
              <a:off x="3837984" y="1797643"/>
              <a:ext cx="461905" cy="235290"/>
            </a:xfrm>
            <a:custGeom>
              <a:avLst/>
              <a:gdLst>
                <a:gd name="T0" fmla="*/ 461905 w 180"/>
                <a:gd name="T1" fmla="*/ 235290 h 92"/>
                <a:gd name="T2" fmla="*/ 402884 w 180"/>
                <a:gd name="T3" fmla="*/ 235290 h 92"/>
                <a:gd name="T4" fmla="*/ 225820 w 180"/>
                <a:gd name="T5" fmla="*/ 58823 h 92"/>
                <a:gd name="T6" fmla="*/ 53889 w 180"/>
                <a:gd name="T7" fmla="*/ 179025 h 92"/>
                <a:gd name="T8" fmla="*/ 0 w 180"/>
                <a:gd name="T9" fmla="*/ 161122 h 92"/>
                <a:gd name="T10" fmla="*/ 225820 w 180"/>
                <a:gd name="T11" fmla="*/ 0 h 92"/>
                <a:gd name="T12" fmla="*/ 461905 w 180"/>
                <a:gd name="T13" fmla="*/ 235290 h 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92"/>
                <a:gd name="T23" fmla="*/ 180 w 180"/>
                <a:gd name="T24" fmla="*/ 92 h 9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92">
                  <a:moveTo>
                    <a:pt x="180" y="92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57" y="54"/>
                    <a:pt x="126" y="23"/>
                    <a:pt x="88" y="23"/>
                  </a:cubicBezTo>
                  <a:cubicBezTo>
                    <a:pt x="57" y="23"/>
                    <a:pt x="31" y="42"/>
                    <a:pt x="21" y="7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2" y="25"/>
                    <a:pt x="48" y="0"/>
                    <a:pt x="88" y="0"/>
                  </a:cubicBezTo>
                  <a:cubicBezTo>
                    <a:pt x="139" y="0"/>
                    <a:pt x="180" y="41"/>
                    <a:pt x="180" y="92"/>
                  </a:cubicBezTo>
                  <a:close/>
                </a:path>
              </a:pathLst>
            </a:custGeom>
            <a:solidFill>
              <a:srgbClr val="42495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41" name="Freeform 225"/>
            <p:cNvSpPr>
              <a:spLocks/>
            </p:cNvSpPr>
            <p:nvPr/>
          </p:nvSpPr>
          <p:spPr bwMode="auto">
            <a:xfrm>
              <a:off x="4202303" y="2021005"/>
              <a:ext cx="135536" cy="68310"/>
            </a:xfrm>
            <a:custGeom>
              <a:avLst/>
              <a:gdLst>
                <a:gd name="T0" fmla="*/ 0 w 125"/>
                <a:gd name="T1" fmla="*/ 0 h 63"/>
                <a:gd name="T2" fmla="*/ 69394 w 125"/>
                <a:gd name="T3" fmla="*/ 68310 h 63"/>
                <a:gd name="T4" fmla="*/ 135536 w 125"/>
                <a:gd name="T5" fmla="*/ 0 h 63"/>
                <a:gd name="T6" fmla="*/ 0 w 125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5"/>
                <a:gd name="T13" fmla="*/ 0 h 63"/>
                <a:gd name="T14" fmla="*/ 125 w 125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5" h="63">
                  <a:moveTo>
                    <a:pt x="0" y="0"/>
                  </a:moveTo>
                  <a:lnTo>
                    <a:pt x="64" y="63"/>
                  </a:lnTo>
                  <a:lnTo>
                    <a:pt x="1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495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sp>
        <p:nvSpPr>
          <p:cNvPr id="142" name="KSO_Shape"/>
          <p:cNvSpPr>
            <a:spLocks/>
          </p:cNvSpPr>
          <p:nvPr/>
        </p:nvSpPr>
        <p:spPr bwMode="auto">
          <a:xfrm>
            <a:off x="766614" y="4725144"/>
            <a:ext cx="302584" cy="383018"/>
          </a:xfrm>
          <a:custGeom>
            <a:avLst/>
            <a:gdLst>
              <a:gd name="T0" fmla="*/ 508479 w 1679575"/>
              <a:gd name="T1" fmla="*/ 933537 h 2125662"/>
              <a:gd name="T2" fmla="*/ 645344 w 1679575"/>
              <a:gd name="T3" fmla="*/ 1004349 h 2125662"/>
              <a:gd name="T4" fmla="*/ 637947 w 1679575"/>
              <a:gd name="T5" fmla="*/ 1045870 h 2125662"/>
              <a:gd name="T6" fmla="*/ 629410 w 1679575"/>
              <a:gd name="T7" fmla="*/ 1095637 h 2125662"/>
              <a:gd name="T8" fmla="*/ 645913 w 1679575"/>
              <a:gd name="T9" fmla="*/ 1148533 h 2125662"/>
              <a:gd name="T10" fmla="*/ 923628 w 1679575"/>
              <a:gd name="T11" fmla="*/ 1679766 h 2125662"/>
              <a:gd name="T12" fmla="*/ 886068 w 1679575"/>
              <a:gd name="T13" fmla="*/ 1137442 h 2125662"/>
              <a:gd name="T14" fmla="*/ 896597 w 1679575"/>
              <a:gd name="T15" fmla="*/ 1083408 h 2125662"/>
              <a:gd name="T16" fmla="*/ 885214 w 1679575"/>
              <a:gd name="T17" fmla="*/ 1039044 h 2125662"/>
              <a:gd name="T18" fmla="*/ 917083 w 1679575"/>
              <a:gd name="T19" fmla="*/ 999799 h 2125662"/>
              <a:gd name="T20" fmla="*/ 1048543 w 1679575"/>
              <a:gd name="T21" fmla="*/ 927280 h 2125662"/>
              <a:gd name="T22" fmla="*/ 1168905 w 1679575"/>
              <a:gd name="T23" fmla="*/ 933822 h 2125662"/>
              <a:gd name="T24" fmla="*/ 1257397 w 1679575"/>
              <a:gd name="T25" fmla="*/ 1021128 h 2125662"/>
              <a:gd name="T26" fmla="*/ 1333655 w 1679575"/>
              <a:gd name="T27" fmla="*/ 1118957 h 2125662"/>
              <a:gd name="T28" fmla="*/ 1397392 w 1679575"/>
              <a:gd name="T29" fmla="*/ 1227592 h 2125662"/>
              <a:gd name="T30" fmla="*/ 1446903 w 1679575"/>
              <a:gd name="T31" fmla="*/ 1349025 h 2125662"/>
              <a:gd name="T32" fmla="*/ 1482186 w 1679575"/>
              <a:gd name="T33" fmla="*/ 1483540 h 2125662"/>
              <a:gd name="T34" fmla="*/ 1501820 w 1679575"/>
              <a:gd name="T35" fmla="*/ 1632274 h 2125662"/>
              <a:gd name="T36" fmla="*/ 1439790 w 1679575"/>
              <a:gd name="T37" fmla="*/ 1742331 h 2125662"/>
              <a:gd name="T38" fmla="*/ 1242601 w 1679575"/>
              <a:gd name="T39" fmla="*/ 1826794 h 2125662"/>
              <a:gd name="T40" fmla="*/ 1035738 w 1679575"/>
              <a:gd name="T41" fmla="*/ 1881112 h 2125662"/>
              <a:gd name="T42" fmla="*/ 822331 w 1679575"/>
              <a:gd name="T43" fmla="*/ 1904432 h 2125662"/>
              <a:gd name="T44" fmla="*/ 596403 w 1679575"/>
              <a:gd name="T45" fmla="*/ 1894194 h 2125662"/>
              <a:gd name="T46" fmla="*/ 373036 w 1679575"/>
              <a:gd name="T47" fmla="*/ 1847838 h 2125662"/>
              <a:gd name="T48" fmla="*/ 159344 w 1679575"/>
              <a:gd name="T49" fmla="*/ 1766788 h 2125662"/>
              <a:gd name="T50" fmla="*/ 0 w 1679575"/>
              <a:gd name="T51" fmla="*/ 1676354 h 2125662"/>
              <a:gd name="T52" fmla="*/ 15365 w 1679575"/>
              <a:gd name="T53" fmla="*/ 1518519 h 2125662"/>
              <a:gd name="T54" fmla="*/ 47234 w 1679575"/>
              <a:gd name="T55" fmla="*/ 1376611 h 2125662"/>
              <a:gd name="T56" fmla="*/ 94468 w 1679575"/>
              <a:gd name="T57" fmla="*/ 1249206 h 2125662"/>
              <a:gd name="T58" fmla="*/ 155930 w 1679575"/>
              <a:gd name="T59" fmla="*/ 1135735 h 2125662"/>
              <a:gd name="T60" fmla="*/ 230765 w 1679575"/>
              <a:gd name="T61" fmla="*/ 1035348 h 2125662"/>
              <a:gd name="T62" fmla="*/ 317835 w 1679575"/>
              <a:gd name="T63" fmla="*/ 946334 h 2125662"/>
              <a:gd name="T64" fmla="*/ 427669 w 1679575"/>
              <a:gd name="T65" fmla="*/ 860449 h 2125662"/>
              <a:gd name="T66" fmla="*/ 831848 w 1679575"/>
              <a:gd name="T67" fmla="*/ 5125 h 2125662"/>
              <a:gd name="T68" fmla="*/ 927152 w 1679575"/>
              <a:gd name="T69" fmla="*/ 31035 h 2125662"/>
              <a:gd name="T70" fmla="*/ 1013353 w 1679575"/>
              <a:gd name="T71" fmla="*/ 76590 h 2125662"/>
              <a:gd name="T72" fmla="*/ 1087035 w 1679575"/>
              <a:gd name="T73" fmla="*/ 138945 h 2125662"/>
              <a:gd name="T74" fmla="*/ 1145356 w 1679575"/>
              <a:gd name="T75" fmla="*/ 215250 h 2125662"/>
              <a:gd name="T76" fmla="*/ 1186607 w 1679575"/>
              <a:gd name="T77" fmla="*/ 303514 h 2125662"/>
              <a:gd name="T78" fmla="*/ 1207944 w 1679575"/>
              <a:gd name="T79" fmla="*/ 401174 h 2125662"/>
              <a:gd name="T80" fmla="*/ 1205383 w 1679575"/>
              <a:gd name="T81" fmla="*/ 513924 h 2125662"/>
              <a:gd name="T82" fmla="*/ 1172382 w 1679575"/>
              <a:gd name="T83" fmla="*/ 626673 h 2125662"/>
              <a:gd name="T84" fmla="*/ 1112924 w 1679575"/>
              <a:gd name="T85" fmla="*/ 725187 h 2125662"/>
              <a:gd name="T86" fmla="*/ 1030706 w 1679575"/>
              <a:gd name="T87" fmla="*/ 804625 h 2125662"/>
              <a:gd name="T88" fmla="*/ 915204 w 1679575"/>
              <a:gd name="T89" fmla="*/ 867264 h 2125662"/>
              <a:gd name="T90" fmla="*/ 837253 w 1679575"/>
              <a:gd name="T91" fmla="*/ 887764 h 2125662"/>
              <a:gd name="T92" fmla="*/ 753044 w 1679575"/>
              <a:gd name="T93" fmla="*/ 893458 h 2125662"/>
              <a:gd name="T94" fmla="*/ 658879 w 1679575"/>
              <a:gd name="T95" fmla="*/ 881215 h 2125662"/>
              <a:gd name="T96" fmla="*/ 572394 w 1679575"/>
              <a:gd name="T97" fmla="*/ 850180 h 2125662"/>
              <a:gd name="T98" fmla="*/ 494728 w 1679575"/>
              <a:gd name="T99" fmla="*/ 802917 h 2125662"/>
              <a:gd name="T100" fmla="*/ 424459 w 1679575"/>
              <a:gd name="T101" fmla="*/ 736576 h 2125662"/>
              <a:gd name="T102" fmla="*/ 366992 w 1679575"/>
              <a:gd name="T103" fmla="*/ 651159 h 2125662"/>
              <a:gd name="T104" fmla="*/ 330578 w 1679575"/>
              <a:gd name="T105" fmla="*/ 553500 h 2125662"/>
              <a:gd name="T106" fmla="*/ 317206 w 1679575"/>
              <a:gd name="T107" fmla="*/ 446729 h 2125662"/>
              <a:gd name="T108" fmla="*/ 328586 w 1679575"/>
              <a:gd name="T109" fmla="*/ 345653 h 2125662"/>
              <a:gd name="T110" fmla="*/ 361587 w 1679575"/>
              <a:gd name="T111" fmla="*/ 253403 h 2125662"/>
              <a:gd name="T112" fmla="*/ 412795 w 1679575"/>
              <a:gd name="T113" fmla="*/ 171118 h 2125662"/>
              <a:gd name="T114" fmla="*/ 479934 w 1679575"/>
              <a:gd name="T115" fmla="*/ 101931 h 2125662"/>
              <a:gd name="T116" fmla="*/ 560729 w 1679575"/>
              <a:gd name="T117" fmla="*/ 48972 h 2125662"/>
              <a:gd name="T118" fmla="*/ 652620 w 1679575"/>
              <a:gd name="T119" fmla="*/ 13952 h 2125662"/>
              <a:gd name="T120" fmla="*/ 752191 w 1679575"/>
              <a:gd name="T121" fmla="*/ 0 h 2125662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679575" h="2125662">
                <a:moveTo>
                  <a:pt x="481421" y="957262"/>
                </a:moveTo>
                <a:lnTo>
                  <a:pt x="484914" y="961070"/>
                </a:lnTo>
                <a:lnTo>
                  <a:pt x="490948" y="968686"/>
                </a:lnTo>
                <a:lnTo>
                  <a:pt x="497299" y="975667"/>
                </a:lnTo>
                <a:lnTo>
                  <a:pt x="510319" y="990264"/>
                </a:lnTo>
                <a:lnTo>
                  <a:pt x="523657" y="1003909"/>
                </a:lnTo>
                <a:lnTo>
                  <a:pt x="537947" y="1017237"/>
                </a:lnTo>
                <a:lnTo>
                  <a:pt x="552237" y="1029613"/>
                </a:lnTo>
                <a:lnTo>
                  <a:pt x="567480" y="1041671"/>
                </a:lnTo>
                <a:lnTo>
                  <a:pt x="583040" y="1053095"/>
                </a:lnTo>
                <a:lnTo>
                  <a:pt x="598601" y="1063884"/>
                </a:lnTo>
                <a:lnTo>
                  <a:pt x="615114" y="1074039"/>
                </a:lnTo>
                <a:lnTo>
                  <a:pt x="631627" y="1083558"/>
                </a:lnTo>
                <a:lnTo>
                  <a:pt x="649093" y="1092126"/>
                </a:lnTo>
                <a:lnTo>
                  <a:pt x="666241" y="1100377"/>
                </a:lnTo>
                <a:lnTo>
                  <a:pt x="684025" y="1107993"/>
                </a:lnTo>
                <a:lnTo>
                  <a:pt x="701808" y="1114657"/>
                </a:lnTo>
                <a:lnTo>
                  <a:pt x="720226" y="1120686"/>
                </a:lnTo>
                <a:lnTo>
                  <a:pt x="738645" y="1125763"/>
                </a:lnTo>
                <a:lnTo>
                  <a:pt x="734517" y="1130840"/>
                </a:lnTo>
                <a:lnTo>
                  <a:pt x="730706" y="1135283"/>
                </a:lnTo>
                <a:lnTo>
                  <a:pt x="727213" y="1140043"/>
                </a:lnTo>
                <a:lnTo>
                  <a:pt x="723402" y="1145437"/>
                </a:lnTo>
                <a:lnTo>
                  <a:pt x="720544" y="1150515"/>
                </a:lnTo>
                <a:lnTo>
                  <a:pt x="717368" y="1155909"/>
                </a:lnTo>
                <a:lnTo>
                  <a:pt x="714510" y="1161304"/>
                </a:lnTo>
                <a:lnTo>
                  <a:pt x="711970" y="1167016"/>
                </a:lnTo>
                <a:lnTo>
                  <a:pt x="710064" y="1172410"/>
                </a:lnTo>
                <a:lnTo>
                  <a:pt x="708159" y="1178439"/>
                </a:lnTo>
                <a:lnTo>
                  <a:pt x="706254" y="1184151"/>
                </a:lnTo>
                <a:lnTo>
                  <a:pt x="704983" y="1190498"/>
                </a:lnTo>
                <a:lnTo>
                  <a:pt x="704031" y="1196210"/>
                </a:lnTo>
                <a:lnTo>
                  <a:pt x="702761" y="1202556"/>
                </a:lnTo>
                <a:lnTo>
                  <a:pt x="702443" y="1208903"/>
                </a:lnTo>
                <a:lnTo>
                  <a:pt x="702125" y="1215249"/>
                </a:lnTo>
                <a:lnTo>
                  <a:pt x="702443" y="1222548"/>
                </a:lnTo>
                <a:lnTo>
                  <a:pt x="703078" y="1229529"/>
                </a:lnTo>
                <a:lnTo>
                  <a:pt x="704348" y="1236510"/>
                </a:lnTo>
                <a:lnTo>
                  <a:pt x="705619" y="1243174"/>
                </a:lnTo>
                <a:lnTo>
                  <a:pt x="707206" y="1249838"/>
                </a:lnTo>
                <a:lnTo>
                  <a:pt x="709112" y="1256819"/>
                </a:lnTo>
                <a:lnTo>
                  <a:pt x="711652" y="1263166"/>
                </a:lnTo>
                <a:lnTo>
                  <a:pt x="714193" y="1269512"/>
                </a:lnTo>
                <a:lnTo>
                  <a:pt x="717686" y="1275542"/>
                </a:lnTo>
                <a:lnTo>
                  <a:pt x="720861" y="1281571"/>
                </a:lnTo>
                <a:lnTo>
                  <a:pt x="724355" y="1287283"/>
                </a:lnTo>
                <a:lnTo>
                  <a:pt x="728483" y="1292995"/>
                </a:lnTo>
                <a:lnTo>
                  <a:pt x="732611" y="1298389"/>
                </a:lnTo>
                <a:lnTo>
                  <a:pt x="737057" y="1303784"/>
                </a:lnTo>
                <a:lnTo>
                  <a:pt x="742138" y="1308861"/>
                </a:lnTo>
                <a:lnTo>
                  <a:pt x="746901" y="1313304"/>
                </a:lnTo>
                <a:lnTo>
                  <a:pt x="672275" y="1874339"/>
                </a:lnTo>
                <a:lnTo>
                  <a:pt x="854237" y="2050773"/>
                </a:lnTo>
                <a:lnTo>
                  <a:pt x="1030800" y="1874339"/>
                </a:lnTo>
                <a:lnTo>
                  <a:pt x="956173" y="1313304"/>
                </a:lnTo>
                <a:lnTo>
                  <a:pt x="961572" y="1308544"/>
                </a:lnTo>
                <a:lnTo>
                  <a:pt x="966018" y="1303466"/>
                </a:lnTo>
                <a:lnTo>
                  <a:pt x="970781" y="1298072"/>
                </a:lnTo>
                <a:lnTo>
                  <a:pt x="974910" y="1292995"/>
                </a:lnTo>
                <a:lnTo>
                  <a:pt x="978720" y="1286965"/>
                </a:lnTo>
                <a:lnTo>
                  <a:pt x="982531" y="1281571"/>
                </a:lnTo>
                <a:lnTo>
                  <a:pt x="986024" y="1275224"/>
                </a:lnTo>
                <a:lnTo>
                  <a:pt x="988882" y="1269195"/>
                </a:lnTo>
                <a:lnTo>
                  <a:pt x="991423" y="1262849"/>
                </a:lnTo>
                <a:lnTo>
                  <a:pt x="994281" y="1256502"/>
                </a:lnTo>
                <a:lnTo>
                  <a:pt x="996186" y="1249838"/>
                </a:lnTo>
                <a:lnTo>
                  <a:pt x="997774" y="1243174"/>
                </a:lnTo>
                <a:lnTo>
                  <a:pt x="999044" y="1236510"/>
                </a:lnTo>
                <a:lnTo>
                  <a:pt x="999997" y="1229212"/>
                </a:lnTo>
                <a:lnTo>
                  <a:pt x="1000632" y="1222548"/>
                </a:lnTo>
                <a:lnTo>
                  <a:pt x="1000632" y="1215249"/>
                </a:lnTo>
                <a:lnTo>
                  <a:pt x="1000632" y="1208903"/>
                </a:lnTo>
                <a:lnTo>
                  <a:pt x="1000314" y="1203191"/>
                </a:lnTo>
                <a:lnTo>
                  <a:pt x="999679" y="1197479"/>
                </a:lnTo>
                <a:lnTo>
                  <a:pt x="998727" y="1191767"/>
                </a:lnTo>
                <a:lnTo>
                  <a:pt x="997456" y="1186055"/>
                </a:lnTo>
                <a:lnTo>
                  <a:pt x="996186" y="1180661"/>
                </a:lnTo>
                <a:lnTo>
                  <a:pt x="994598" y="1175266"/>
                </a:lnTo>
                <a:lnTo>
                  <a:pt x="992375" y="1169872"/>
                </a:lnTo>
                <a:lnTo>
                  <a:pt x="990152" y="1164794"/>
                </a:lnTo>
                <a:lnTo>
                  <a:pt x="987929" y="1159400"/>
                </a:lnTo>
                <a:lnTo>
                  <a:pt x="985389" y="1154640"/>
                </a:lnTo>
                <a:lnTo>
                  <a:pt x="982849" y="1149563"/>
                </a:lnTo>
                <a:lnTo>
                  <a:pt x="979355" y="1144803"/>
                </a:lnTo>
                <a:lnTo>
                  <a:pt x="976497" y="1139725"/>
                </a:lnTo>
                <a:lnTo>
                  <a:pt x="973004" y="1135283"/>
                </a:lnTo>
                <a:lnTo>
                  <a:pt x="969829" y="1130840"/>
                </a:lnTo>
                <a:lnTo>
                  <a:pt x="987612" y="1126398"/>
                </a:lnTo>
                <a:lnTo>
                  <a:pt x="1005713" y="1121320"/>
                </a:lnTo>
                <a:lnTo>
                  <a:pt x="1023496" y="1115609"/>
                </a:lnTo>
                <a:lnTo>
                  <a:pt x="1041280" y="1109262"/>
                </a:lnTo>
                <a:lnTo>
                  <a:pt x="1058428" y="1101963"/>
                </a:lnTo>
                <a:lnTo>
                  <a:pt x="1075576" y="1094665"/>
                </a:lnTo>
                <a:lnTo>
                  <a:pt x="1092089" y="1086097"/>
                </a:lnTo>
                <a:lnTo>
                  <a:pt x="1108602" y="1076895"/>
                </a:lnTo>
                <a:lnTo>
                  <a:pt x="1124480" y="1067375"/>
                </a:lnTo>
                <a:lnTo>
                  <a:pt x="1140041" y="1056903"/>
                </a:lnTo>
                <a:lnTo>
                  <a:pt x="1155601" y="1046114"/>
                </a:lnTo>
                <a:lnTo>
                  <a:pt x="1170209" y="1034690"/>
                </a:lnTo>
                <a:lnTo>
                  <a:pt x="1184817" y="1022632"/>
                </a:lnTo>
                <a:lnTo>
                  <a:pt x="1198472" y="1009938"/>
                </a:lnTo>
                <a:lnTo>
                  <a:pt x="1211809" y="996928"/>
                </a:lnTo>
                <a:lnTo>
                  <a:pt x="1225147" y="983283"/>
                </a:lnTo>
                <a:lnTo>
                  <a:pt x="1228640" y="979792"/>
                </a:lnTo>
                <a:lnTo>
                  <a:pt x="1232451" y="982966"/>
                </a:lnTo>
                <a:lnTo>
                  <a:pt x="1257220" y="1002005"/>
                </a:lnTo>
                <a:lnTo>
                  <a:pt x="1281037" y="1021680"/>
                </a:lnTo>
                <a:lnTo>
                  <a:pt x="1304537" y="1041989"/>
                </a:lnTo>
                <a:lnTo>
                  <a:pt x="1316604" y="1052143"/>
                </a:lnTo>
                <a:lnTo>
                  <a:pt x="1327719" y="1062615"/>
                </a:lnTo>
                <a:lnTo>
                  <a:pt x="1338833" y="1073404"/>
                </a:lnTo>
                <a:lnTo>
                  <a:pt x="1349948" y="1084193"/>
                </a:lnTo>
                <a:lnTo>
                  <a:pt x="1361062" y="1094982"/>
                </a:lnTo>
                <a:lnTo>
                  <a:pt x="1371860" y="1105771"/>
                </a:lnTo>
                <a:lnTo>
                  <a:pt x="1382339" y="1116561"/>
                </a:lnTo>
                <a:lnTo>
                  <a:pt x="1392818" y="1127984"/>
                </a:lnTo>
                <a:lnTo>
                  <a:pt x="1403298" y="1139408"/>
                </a:lnTo>
                <a:lnTo>
                  <a:pt x="1413460" y="1150832"/>
                </a:lnTo>
                <a:lnTo>
                  <a:pt x="1423304" y="1162573"/>
                </a:lnTo>
                <a:lnTo>
                  <a:pt x="1433149" y="1174314"/>
                </a:lnTo>
                <a:lnTo>
                  <a:pt x="1442675" y="1186373"/>
                </a:lnTo>
                <a:lnTo>
                  <a:pt x="1452202" y="1198748"/>
                </a:lnTo>
                <a:lnTo>
                  <a:pt x="1461411" y="1210807"/>
                </a:lnTo>
                <a:lnTo>
                  <a:pt x="1470621" y="1223183"/>
                </a:lnTo>
                <a:lnTo>
                  <a:pt x="1479830" y="1235876"/>
                </a:lnTo>
                <a:lnTo>
                  <a:pt x="1488404" y="1248569"/>
                </a:lnTo>
                <a:lnTo>
                  <a:pt x="1496978" y="1261262"/>
                </a:lnTo>
                <a:lnTo>
                  <a:pt x="1505552" y="1274272"/>
                </a:lnTo>
                <a:lnTo>
                  <a:pt x="1513809" y="1287600"/>
                </a:lnTo>
                <a:lnTo>
                  <a:pt x="1521748" y="1300611"/>
                </a:lnTo>
                <a:lnTo>
                  <a:pt x="1529687" y="1314573"/>
                </a:lnTo>
                <a:lnTo>
                  <a:pt x="1537308" y="1328218"/>
                </a:lnTo>
                <a:lnTo>
                  <a:pt x="1544930" y="1341863"/>
                </a:lnTo>
                <a:lnTo>
                  <a:pt x="1552234" y="1355826"/>
                </a:lnTo>
                <a:lnTo>
                  <a:pt x="1559537" y="1369788"/>
                </a:lnTo>
                <a:lnTo>
                  <a:pt x="1566206" y="1384385"/>
                </a:lnTo>
                <a:lnTo>
                  <a:pt x="1573193" y="1398982"/>
                </a:lnTo>
                <a:lnTo>
                  <a:pt x="1579544" y="1413579"/>
                </a:lnTo>
                <a:lnTo>
                  <a:pt x="1586213" y="1428176"/>
                </a:lnTo>
                <a:lnTo>
                  <a:pt x="1592246" y="1443725"/>
                </a:lnTo>
                <a:lnTo>
                  <a:pt x="1598280" y="1458640"/>
                </a:lnTo>
                <a:lnTo>
                  <a:pt x="1603996" y="1473871"/>
                </a:lnTo>
                <a:lnTo>
                  <a:pt x="1609712" y="1489738"/>
                </a:lnTo>
                <a:lnTo>
                  <a:pt x="1614793" y="1505287"/>
                </a:lnTo>
                <a:lnTo>
                  <a:pt x="1620191" y="1521153"/>
                </a:lnTo>
                <a:lnTo>
                  <a:pt x="1624955" y="1537337"/>
                </a:lnTo>
                <a:lnTo>
                  <a:pt x="1630036" y="1553521"/>
                </a:lnTo>
                <a:lnTo>
                  <a:pt x="1634482" y="1570339"/>
                </a:lnTo>
                <a:lnTo>
                  <a:pt x="1638610" y="1586840"/>
                </a:lnTo>
                <a:lnTo>
                  <a:pt x="1643056" y="1603976"/>
                </a:lnTo>
                <a:lnTo>
                  <a:pt x="1646867" y="1620794"/>
                </a:lnTo>
                <a:lnTo>
                  <a:pt x="1650677" y="1637930"/>
                </a:lnTo>
                <a:lnTo>
                  <a:pt x="1654170" y="1655383"/>
                </a:lnTo>
                <a:lnTo>
                  <a:pt x="1657664" y="1673153"/>
                </a:lnTo>
                <a:lnTo>
                  <a:pt x="1660522" y="1690923"/>
                </a:lnTo>
                <a:lnTo>
                  <a:pt x="1663697" y="1709011"/>
                </a:lnTo>
                <a:lnTo>
                  <a:pt x="1666238" y="1727099"/>
                </a:lnTo>
                <a:lnTo>
                  <a:pt x="1668461" y="1745821"/>
                </a:lnTo>
                <a:lnTo>
                  <a:pt x="1670684" y="1764226"/>
                </a:lnTo>
                <a:lnTo>
                  <a:pt x="1672589" y="1783266"/>
                </a:lnTo>
                <a:lnTo>
                  <a:pt x="1674177" y="1802305"/>
                </a:lnTo>
                <a:lnTo>
                  <a:pt x="1676082" y="1821345"/>
                </a:lnTo>
                <a:lnTo>
                  <a:pt x="1677352" y="1841019"/>
                </a:lnTo>
                <a:lnTo>
                  <a:pt x="1678305" y="1860694"/>
                </a:lnTo>
                <a:lnTo>
                  <a:pt x="1679258" y="1880368"/>
                </a:lnTo>
                <a:lnTo>
                  <a:pt x="1679575" y="1900677"/>
                </a:lnTo>
                <a:lnTo>
                  <a:pt x="1679575" y="1903850"/>
                </a:lnTo>
                <a:lnTo>
                  <a:pt x="1677035" y="1905437"/>
                </a:lnTo>
                <a:lnTo>
                  <a:pt x="1653853" y="1918765"/>
                </a:lnTo>
                <a:lnTo>
                  <a:pt x="1630353" y="1931775"/>
                </a:lnTo>
                <a:lnTo>
                  <a:pt x="1606854" y="1944151"/>
                </a:lnTo>
                <a:lnTo>
                  <a:pt x="1583037" y="1956209"/>
                </a:lnTo>
                <a:lnTo>
                  <a:pt x="1558902" y="1967950"/>
                </a:lnTo>
                <a:lnTo>
                  <a:pt x="1534768" y="1979374"/>
                </a:lnTo>
                <a:lnTo>
                  <a:pt x="1510316" y="1990163"/>
                </a:lnTo>
                <a:lnTo>
                  <a:pt x="1485864" y="2000635"/>
                </a:lnTo>
                <a:lnTo>
                  <a:pt x="1461411" y="2010790"/>
                </a:lnTo>
                <a:lnTo>
                  <a:pt x="1436642" y="2020627"/>
                </a:lnTo>
                <a:lnTo>
                  <a:pt x="1411872" y="2029512"/>
                </a:lnTo>
                <a:lnTo>
                  <a:pt x="1386785" y="2038397"/>
                </a:lnTo>
                <a:lnTo>
                  <a:pt x="1361380" y="2046965"/>
                </a:lnTo>
                <a:lnTo>
                  <a:pt x="1335975" y="2054581"/>
                </a:lnTo>
                <a:lnTo>
                  <a:pt x="1310570" y="2062514"/>
                </a:lnTo>
                <a:lnTo>
                  <a:pt x="1285166" y="2069495"/>
                </a:lnTo>
                <a:lnTo>
                  <a:pt x="1259443" y="2076159"/>
                </a:lnTo>
                <a:lnTo>
                  <a:pt x="1233403" y="2082506"/>
                </a:lnTo>
                <a:lnTo>
                  <a:pt x="1207681" y="2088535"/>
                </a:lnTo>
                <a:lnTo>
                  <a:pt x="1181959" y="2093929"/>
                </a:lnTo>
                <a:lnTo>
                  <a:pt x="1155919" y="2099007"/>
                </a:lnTo>
                <a:lnTo>
                  <a:pt x="1129561" y="2103767"/>
                </a:lnTo>
                <a:lnTo>
                  <a:pt x="1103204" y="2107892"/>
                </a:lnTo>
                <a:lnTo>
                  <a:pt x="1077164" y="2111382"/>
                </a:lnTo>
                <a:lnTo>
                  <a:pt x="1050806" y="2114873"/>
                </a:lnTo>
                <a:lnTo>
                  <a:pt x="1024131" y="2117729"/>
                </a:lnTo>
                <a:lnTo>
                  <a:pt x="997774" y="2119950"/>
                </a:lnTo>
                <a:lnTo>
                  <a:pt x="971099" y="2121854"/>
                </a:lnTo>
                <a:lnTo>
                  <a:pt x="944424" y="2123441"/>
                </a:lnTo>
                <a:lnTo>
                  <a:pt x="917749" y="2125028"/>
                </a:lnTo>
                <a:lnTo>
                  <a:pt x="891074" y="2125662"/>
                </a:lnTo>
                <a:lnTo>
                  <a:pt x="864399" y="2125662"/>
                </a:lnTo>
                <a:lnTo>
                  <a:pt x="835818" y="2125662"/>
                </a:lnTo>
                <a:lnTo>
                  <a:pt x="807238" y="2124710"/>
                </a:lnTo>
                <a:lnTo>
                  <a:pt x="778657" y="2123124"/>
                </a:lnTo>
                <a:lnTo>
                  <a:pt x="750395" y="2121537"/>
                </a:lnTo>
                <a:lnTo>
                  <a:pt x="722132" y="2119316"/>
                </a:lnTo>
                <a:lnTo>
                  <a:pt x="693869" y="2116777"/>
                </a:lnTo>
                <a:lnTo>
                  <a:pt x="665606" y="2113604"/>
                </a:lnTo>
                <a:lnTo>
                  <a:pt x="637661" y="2109478"/>
                </a:lnTo>
                <a:lnTo>
                  <a:pt x="609398" y="2105353"/>
                </a:lnTo>
                <a:lnTo>
                  <a:pt x="581453" y="2100593"/>
                </a:lnTo>
                <a:lnTo>
                  <a:pt x="553825" y="2095199"/>
                </a:lnTo>
                <a:lnTo>
                  <a:pt x="525880" y="2089487"/>
                </a:lnTo>
                <a:lnTo>
                  <a:pt x="498252" y="2083458"/>
                </a:lnTo>
                <a:lnTo>
                  <a:pt x="470624" y="2076476"/>
                </a:lnTo>
                <a:lnTo>
                  <a:pt x="443314" y="2069495"/>
                </a:lnTo>
                <a:lnTo>
                  <a:pt x="416321" y="2061879"/>
                </a:lnTo>
                <a:lnTo>
                  <a:pt x="389011" y="2053629"/>
                </a:lnTo>
                <a:lnTo>
                  <a:pt x="362019" y="2045378"/>
                </a:lnTo>
                <a:lnTo>
                  <a:pt x="335343" y="2036176"/>
                </a:lnTo>
                <a:lnTo>
                  <a:pt x="308668" y="2026656"/>
                </a:lnTo>
                <a:lnTo>
                  <a:pt x="282311" y="2016502"/>
                </a:lnTo>
                <a:lnTo>
                  <a:pt x="255953" y="2006030"/>
                </a:lnTo>
                <a:lnTo>
                  <a:pt x="229913" y="1994923"/>
                </a:lnTo>
                <a:lnTo>
                  <a:pt x="203556" y="1983499"/>
                </a:lnTo>
                <a:lnTo>
                  <a:pt x="177833" y="1971441"/>
                </a:lnTo>
                <a:lnTo>
                  <a:pt x="152429" y="1959065"/>
                </a:lnTo>
                <a:lnTo>
                  <a:pt x="127024" y="1946372"/>
                </a:lnTo>
                <a:lnTo>
                  <a:pt x="101619" y="1933044"/>
                </a:lnTo>
                <a:lnTo>
                  <a:pt x="76532" y="1919399"/>
                </a:lnTo>
                <a:lnTo>
                  <a:pt x="51762" y="1905437"/>
                </a:lnTo>
                <a:lnTo>
                  <a:pt x="27310" y="1890523"/>
                </a:lnTo>
                <a:lnTo>
                  <a:pt x="2858" y="1875291"/>
                </a:lnTo>
                <a:lnTo>
                  <a:pt x="0" y="1888301"/>
                </a:lnTo>
                <a:lnTo>
                  <a:pt x="0" y="1870531"/>
                </a:lnTo>
                <a:lnTo>
                  <a:pt x="952" y="1850222"/>
                </a:lnTo>
                <a:lnTo>
                  <a:pt x="2223" y="1829913"/>
                </a:lnTo>
                <a:lnTo>
                  <a:pt x="3493" y="1809604"/>
                </a:lnTo>
                <a:lnTo>
                  <a:pt x="5398" y="1790247"/>
                </a:lnTo>
                <a:lnTo>
                  <a:pt x="6986" y="1770573"/>
                </a:lnTo>
                <a:lnTo>
                  <a:pt x="9209" y="1750898"/>
                </a:lnTo>
                <a:lnTo>
                  <a:pt x="11749" y="1732176"/>
                </a:lnTo>
                <a:lnTo>
                  <a:pt x="14290" y="1713136"/>
                </a:lnTo>
                <a:lnTo>
                  <a:pt x="17148" y="1694414"/>
                </a:lnTo>
                <a:lnTo>
                  <a:pt x="20006" y="1676009"/>
                </a:lnTo>
                <a:lnTo>
                  <a:pt x="23499" y="1657604"/>
                </a:lnTo>
                <a:lnTo>
                  <a:pt x="26992" y="1639834"/>
                </a:lnTo>
                <a:lnTo>
                  <a:pt x="30486" y="1621746"/>
                </a:lnTo>
                <a:lnTo>
                  <a:pt x="34931" y="1604293"/>
                </a:lnTo>
                <a:lnTo>
                  <a:pt x="38742" y="1586840"/>
                </a:lnTo>
                <a:lnTo>
                  <a:pt x="43188" y="1569704"/>
                </a:lnTo>
                <a:lnTo>
                  <a:pt x="47951" y="1552569"/>
                </a:lnTo>
                <a:lnTo>
                  <a:pt x="52715" y="1536068"/>
                </a:lnTo>
                <a:lnTo>
                  <a:pt x="57796" y="1519249"/>
                </a:lnTo>
                <a:lnTo>
                  <a:pt x="62877" y="1503066"/>
                </a:lnTo>
                <a:lnTo>
                  <a:pt x="68593" y="1486564"/>
                </a:lnTo>
                <a:lnTo>
                  <a:pt x="73991" y="1470698"/>
                </a:lnTo>
                <a:lnTo>
                  <a:pt x="80025" y="1455149"/>
                </a:lnTo>
                <a:lnTo>
                  <a:pt x="86059" y="1439283"/>
                </a:lnTo>
                <a:lnTo>
                  <a:pt x="92410" y="1424051"/>
                </a:lnTo>
                <a:lnTo>
                  <a:pt x="98761" y="1409137"/>
                </a:lnTo>
                <a:lnTo>
                  <a:pt x="105430" y="1393905"/>
                </a:lnTo>
                <a:lnTo>
                  <a:pt x="112098" y="1378990"/>
                </a:lnTo>
                <a:lnTo>
                  <a:pt x="119402" y="1364393"/>
                </a:lnTo>
                <a:lnTo>
                  <a:pt x="126706" y="1350114"/>
                </a:lnTo>
                <a:lnTo>
                  <a:pt x="134010" y="1335834"/>
                </a:lnTo>
                <a:lnTo>
                  <a:pt x="141632" y="1321871"/>
                </a:lnTo>
                <a:lnTo>
                  <a:pt x="149571" y="1307909"/>
                </a:lnTo>
                <a:lnTo>
                  <a:pt x="157510" y="1294264"/>
                </a:lnTo>
                <a:lnTo>
                  <a:pt x="165766" y="1280936"/>
                </a:lnTo>
                <a:lnTo>
                  <a:pt x="174023" y="1267291"/>
                </a:lnTo>
                <a:lnTo>
                  <a:pt x="182597" y="1253963"/>
                </a:lnTo>
                <a:lnTo>
                  <a:pt x="191171" y="1241270"/>
                </a:lnTo>
                <a:lnTo>
                  <a:pt x="200380" y="1228260"/>
                </a:lnTo>
                <a:lnTo>
                  <a:pt x="209589" y="1215884"/>
                </a:lnTo>
                <a:lnTo>
                  <a:pt x="218799" y="1203191"/>
                </a:lnTo>
                <a:lnTo>
                  <a:pt x="228008" y="1191133"/>
                </a:lnTo>
                <a:lnTo>
                  <a:pt x="237852" y="1178757"/>
                </a:lnTo>
                <a:lnTo>
                  <a:pt x="247697" y="1167016"/>
                </a:lnTo>
                <a:lnTo>
                  <a:pt x="257541" y="1155275"/>
                </a:lnTo>
                <a:lnTo>
                  <a:pt x="267703" y="1143533"/>
                </a:lnTo>
                <a:lnTo>
                  <a:pt x="278182" y="1132110"/>
                </a:lnTo>
                <a:lnTo>
                  <a:pt x="288662" y="1120686"/>
                </a:lnTo>
                <a:lnTo>
                  <a:pt x="298824" y="1109579"/>
                </a:lnTo>
                <a:lnTo>
                  <a:pt x="309938" y="1098473"/>
                </a:lnTo>
                <a:lnTo>
                  <a:pt x="320735" y="1087684"/>
                </a:lnTo>
                <a:lnTo>
                  <a:pt x="331850" y="1076895"/>
                </a:lnTo>
                <a:lnTo>
                  <a:pt x="343282" y="1066423"/>
                </a:lnTo>
                <a:lnTo>
                  <a:pt x="354715" y="1055951"/>
                </a:lnTo>
                <a:lnTo>
                  <a:pt x="366147" y="1045797"/>
                </a:lnTo>
                <a:lnTo>
                  <a:pt x="377897" y="1035642"/>
                </a:lnTo>
                <a:lnTo>
                  <a:pt x="389964" y="1025805"/>
                </a:lnTo>
                <a:lnTo>
                  <a:pt x="401714" y="1015968"/>
                </a:lnTo>
                <a:lnTo>
                  <a:pt x="414099" y="1006448"/>
                </a:lnTo>
                <a:lnTo>
                  <a:pt x="426801" y="996928"/>
                </a:lnTo>
                <a:lnTo>
                  <a:pt x="439186" y="987408"/>
                </a:lnTo>
                <a:lnTo>
                  <a:pt x="451571" y="977888"/>
                </a:lnTo>
                <a:lnTo>
                  <a:pt x="477293" y="960118"/>
                </a:lnTo>
                <a:lnTo>
                  <a:pt x="481421" y="957262"/>
                </a:lnTo>
                <a:close/>
                <a:moveTo>
                  <a:pt x="839471" y="0"/>
                </a:moveTo>
                <a:lnTo>
                  <a:pt x="852171" y="0"/>
                </a:lnTo>
                <a:lnTo>
                  <a:pt x="865506" y="0"/>
                </a:lnTo>
                <a:lnTo>
                  <a:pt x="878206" y="636"/>
                </a:lnTo>
                <a:lnTo>
                  <a:pt x="890906" y="1271"/>
                </a:lnTo>
                <a:lnTo>
                  <a:pt x="903288" y="2542"/>
                </a:lnTo>
                <a:lnTo>
                  <a:pt x="915988" y="3813"/>
                </a:lnTo>
                <a:lnTo>
                  <a:pt x="928371" y="5719"/>
                </a:lnTo>
                <a:lnTo>
                  <a:pt x="940436" y="7943"/>
                </a:lnTo>
                <a:lnTo>
                  <a:pt x="952818" y="10167"/>
                </a:lnTo>
                <a:lnTo>
                  <a:pt x="964883" y="12708"/>
                </a:lnTo>
                <a:lnTo>
                  <a:pt x="976631" y="15568"/>
                </a:lnTo>
                <a:lnTo>
                  <a:pt x="988696" y="19062"/>
                </a:lnTo>
                <a:lnTo>
                  <a:pt x="1000443" y="22239"/>
                </a:lnTo>
                <a:lnTo>
                  <a:pt x="1011873" y="26052"/>
                </a:lnTo>
                <a:lnTo>
                  <a:pt x="1023621" y="30182"/>
                </a:lnTo>
                <a:lnTo>
                  <a:pt x="1034733" y="34630"/>
                </a:lnTo>
                <a:lnTo>
                  <a:pt x="1046163" y="39395"/>
                </a:lnTo>
                <a:lnTo>
                  <a:pt x="1057276" y="44161"/>
                </a:lnTo>
                <a:lnTo>
                  <a:pt x="1068388" y="48926"/>
                </a:lnTo>
                <a:lnTo>
                  <a:pt x="1079183" y="54645"/>
                </a:lnTo>
                <a:lnTo>
                  <a:pt x="1089661" y="60046"/>
                </a:lnTo>
                <a:lnTo>
                  <a:pt x="1100456" y="66082"/>
                </a:lnTo>
                <a:lnTo>
                  <a:pt x="1110616" y="72119"/>
                </a:lnTo>
                <a:lnTo>
                  <a:pt x="1120776" y="78790"/>
                </a:lnTo>
                <a:lnTo>
                  <a:pt x="1130936" y="85462"/>
                </a:lnTo>
                <a:lnTo>
                  <a:pt x="1140461" y="92134"/>
                </a:lnTo>
                <a:lnTo>
                  <a:pt x="1150303" y="99123"/>
                </a:lnTo>
                <a:lnTo>
                  <a:pt x="1159828" y="106430"/>
                </a:lnTo>
                <a:lnTo>
                  <a:pt x="1169353" y="114055"/>
                </a:lnTo>
                <a:lnTo>
                  <a:pt x="1178561" y="121680"/>
                </a:lnTo>
                <a:lnTo>
                  <a:pt x="1187133" y="129623"/>
                </a:lnTo>
                <a:lnTo>
                  <a:pt x="1196023" y="137883"/>
                </a:lnTo>
                <a:lnTo>
                  <a:pt x="1204596" y="146143"/>
                </a:lnTo>
                <a:lnTo>
                  <a:pt x="1213168" y="155039"/>
                </a:lnTo>
                <a:lnTo>
                  <a:pt x="1221106" y="163299"/>
                </a:lnTo>
                <a:lnTo>
                  <a:pt x="1229043" y="172513"/>
                </a:lnTo>
                <a:lnTo>
                  <a:pt x="1236981" y="181726"/>
                </a:lnTo>
                <a:lnTo>
                  <a:pt x="1244283" y="190939"/>
                </a:lnTo>
                <a:lnTo>
                  <a:pt x="1251586" y="200153"/>
                </a:lnTo>
                <a:lnTo>
                  <a:pt x="1258888" y="210001"/>
                </a:lnTo>
                <a:lnTo>
                  <a:pt x="1265556" y="219850"/>
                </a:lnTo>
                <a:lnTo>
                  <a:pt x="1272223" y="230017"/>
                </a:lnTo>
                <a:lnTo>
                  <a:pt x="1278256" y="240183"/>
                </a:lnTo>
                <a:lnTo>
                  <a:pt x="1284606" y="250667"/>
                </a:lnTo>
                <a:lnTo>
                  <a:pt x="1290321" y="261151"/>
                </a:lnTo>
                <a:lnTo>
                  <a:pt x="1296353" y="271953"/>
                </a:lnTo>
                <a:lnTo>
                  <a:pt x="1301433" y="282755"/>
                </a:lnTo>
                <a:lnTo>
                  <a:pt x="1306831" y="293239"/>
                </a:lnTo>
                <a:lnTo>
                  <a:pt x="1311593" y="304359"/>
                </a:lnTo>
                <a:lnTo>
                  <a:pt x="1316356" y="315796"/>
                </a:lnTo>
                <a:lnTo>
                  <a:pt x="1320483" y="327234"/>
                </a:lnTo>
                <a:lnTo>
                  <a:pt x="1324293" y="338671"/>
                </a:lnTo>
                <a:lnTo>
                  <a:pt x="1328421" y="350426"/>
                </a:lnTo>
                <a:lnTo>
                  <a:pt x="1331913" y="362181"/>
                </a:lnTo>
                <a:lnTo>
                  <a:pt x="1335088" y="373936"/>
                </a:lnTo>
                <a:lnTo>
                  <a:pt x="1337946" y="386009"/>
                </a:lnTo>
                <a:lnTo>
                  <a:pt x="1340803" y="398081"/>
                </a:lnTo>
                <a:lnTo>
                  <a:pt x="1343026" y="410472"/>
                </a:lnTo>
                <a:lnTo>
                  <a:pt x="1344931" y="422862"/>
                </a:lnTo>
                <a:lnTo>
                  <a:pt x="1346518" y="435252"/>
                </a:lnTo>
                <a:lnTo>
                  <a:pt x="1348106" y="447643"/>
                </a:lnTo>
                <a:lnTo>
                  <a:pt x="1349058" y="460033"/>
                </a:lnTo>
                <a:lnTo>
                  <a:pt x="1350011" y="472741"/>
                </a:lnTo>
                <a:lnTo>
                  <a:pt x="1350646" y="485449"/>
                </a:lnTo>
                <a:lnTo>
                  <a:pt x="1350963" y="498475"/>
                </a:lnTo>
                <a:lnTo>
                  <a:pt x="1350646" y="513407"/>
                </a:lnTo>
                <a:lnTo>
                  <a:pt x="1349693" y="528975"/>
                </a:lnTo>
                <a:lnTo>
                  <a:pt x="1348423" y="543907"/>
                </a:lnTo>
                <a:lnTo>
                  <a:pt x="1347153" y="558521"/>
                </a:lnTo>
                <a:lnTo>
                  <a:pt x="1345248" y="573453"/>
                </a:lnTo>
                <a:lnTo>
                  <a:pt x="1342708" y="588067"/>
                </a:lnTo>
                <a:lnTo>
                  <a:pt x="1339851" y="602682"/>
                </a:lnTo>
                <a:lnTo>
                  <a:pt x="1336358" y="616660"/>
                </a:lnTo>
                <a:lnTo>
                  <a:pt x="1332866" y="631275"/>
                </a:lnTo>
                <a:lnTo>
                  <a:pt x="1328738" y="645254"/>
                </a:lnTo>
                <a:lnTo>
                  <a:pt x="1324293" y="658915"/>
                </a:lnTo>
                <a:lnTo>
                  <a:pt x="1319531" y="672576"/>
                </a:lnTo>
                <a:lnTo>
                  <a:pt x="1314133" y="685920"/>
                </a:lnTo>
                <a:lnTo>
                  <a:pt x="1308418" y="699263"/>
                </a:lnTo>
                <a:lnTo>
                  <a:pt x="1302386" y="712607"/>
                </a:lnTo>
                <a:lnTo>
                  <a:pt x="1296353" y="725315"/>
                </a:lnTo>
                <a:lnTo>
                  <a:pt x="1289368" y="738023"/>
                </a:lnTo>
                <a:lnTo>
                  <a:pt x="1282383" y="750413"/>
                </a:lnTo>
                <a:lnTo>
                  <a:pt x="1275081" y="762486"/>
                </a:lnTo>
                <a:lnTo>
                  <a:pt x="1267143" y="774559"/>
                </a:lnTo>
                <a:lnTo>
                  <a:pt x="1259206" y="786313"/>
                </a:lnTo>
                <a:lnTo>
                  <a:pt x="1250633" y="797751"/>
                </a:lnTo>
                <a:lnTo>
                  <a:pt x="1242061" y="809188"/>
                </a:lnTo>
                <a:lnTo>
                  <a:pt x="1232853" y="819990"/>
                </a:lnTo>
                <a:lnTo>
                  <a:pt x="1223963" y="830792"/>
                </a:lnTo>
                <a:lnTo>
                  <a:pt x="1214121" y="841276"/>
                </a:lnTo>
                <a:lnTo>
                  <a:pt x="1204278" y="851442"/>
                </a:lnTo>
                <a:lnTo>
                  <a:pt x="1193801" y="860974"/>
                </a:lnTo>
                <a:lnTo>
                  <a:pt x="1183323" y="870822"/>
                </a:lnTo>
                <a:lnTo>
                  <a:pt x="1172528" y="880036"/>
                </a:lnTo>
                <a:lnTo>
                  <a:pt x="1161733" y="889249"/>
                </a:lnTo>
                <a:lnTo>
                  <a:pt x="1150303" y="897827"/>
                </a:lnTo>
                <a:lnTo>
                  <a:pt x="1134746" y="909264"/>
                </a:lnTo>
                <a:lnTo>
                  <a:pt x="1118236" y="920066"/>
                </a:lnTo>
                <a:lnTo>
                  <a:pt x="1101408" y="929915"/>
                </a:lnTo>
                <a:lnTo>
                  <a:pt x="1084581" y="939446"/>
                </a:lnTo>
                <a:lnTo>
                  <a:pt x="1066801" y="948342"/>
                </a:lnTo>
                <a:lnTo>
                  <a:pt x="1048703" y="956602"/>
                </a:lnTo>
                <a:lnTo>
                  <a:pt x="1040131" y="960414"/>
                </a:lnTo>
                <a:lnTo>
                  <a:pt x="1030606" y="963909"/>
                </a:lnTo>
                <a:lnTo>
                  <a:pt x="1021398" y="967722"/>
                </a:lnTo>
                <a:lnTo>
                  <a:pt x="1011873" y="970899"/>
                </a:lnTo>
                <a:lnTo>
                  <a:pt x="1002348" y="973758"/>
                </a:lnTo>
                <a:lnTo>
                  <a:pt x="993141" y="976617"/>
                </a:lnTo>
                <a:lnTo>
                  <a:pt x="983616" y="979794"/>
                </a:lnTo>
                <a:lnTo>
                  <a:pt x="973773" y="982018"/>
                </a:lnTo>
                <a:lnTo>
                  <a:pt x="963931" y="984560"/>
                </a:lnTo>
                <a:lnTo>
                  <a:pt x="954088" y="986466"/>
                </a:lnTo>
                <a:lnTo>
                  <a:pt x="944246" y="988372"/>
                </a:lnTo>
                <a:lnTo>
                  <a:pt x="934403" y="990596"/>
                </a:lnTo>
                <a:lnTo>
                  <a:pt x="924561" y="991867"/>
                </a:lnTo>
                <a:lnTo>
                  <a:pt x="914401" y="993455"/>
                </a:lnTo>
                <a:lnTo>
                  <a:pt x="904241" y="994409"/>
                </a:lnTo>
                <a:lnTo>
                  <a:pt x="893763" y="995362"/>
                </a:lnTo>
                <a:lnTo>
                  <a:pt x="883603" y="995997"/>
                </a:lnTo>
                <a:lnTo>
                  <a:pt x="873126" y="996632"/>
                </a:lnTo>
                <a:lnTo>
                  <a:pt x="862648" y="996950"/>
                </a:lnTo>
                <a:lnTo>
                  <a:pt x="852171" y="996950"/>
                </a:lnTo>
                <a:lnTo>
                  <a:pt x="840423" y="996950"/>
                </a:lnTo>
                <a:lnTo>
                  <a:pt x="828358" y="996315"/>
                </a:lnTo>
                <a:lnTo>
                  <a:pt x="816293" y="995679"/>
                </a:lnTo>
                <a:lnTo>
                  <a:pt x="804546" y="994726"/>
                </a:lnTo>
                <a:lnTo>
                  <a:pt x="792798" y="993455"/>
                </a:lnTo>
                <a:lnTo>
                  <a:pt x="781368" y="992185"/>
                </a:lnTo>
                <a:lnTo>
                  <a:pt x="769621" y="990278"/>
                </a:lnTo>
                <a:lnTo>
                  <a:pt x="758191" y="988054"/>
                </a:lnTo>
                <a:lnTo>
                  <a:pt x="746761" y="985831"/>
                </a:lnTo>
                <a:lnTo>
                  <a:pt x="735331" y="983289"/>
                </a:lnTo>
                <a:lnTo>
                  <a:pt x="724218" y="980430"/>
                </a:lnTo>
                <a:lnTo>
                  <a:pt x="713106" y="977253"/>
                </a:lnTo>
                <a:lnTo>
                  <a:pt x="702311" y="973758"/>
                </a:lnTo>
                <a:lnTo>
                  <a:pt x="691198" y="970263"/>
                </a:lnTo>
                <a:lnTo>
                  <a:pt x="680721" y="966768"/>
                </a:lnTo>
                <a:lnTo>
                  <a:pt x="670243" y="962321"/>
                </a:lnTo>
                <a:lnTo>
                  <a:pt x="659448" y="958190"/>
                </a:lnTo>
                <a:lnTo>
                  <a:pt x="648971" y="953425"/>
                </a:lnTo>
                <a:lnTo>
                  <a:pt x="638811" y="948659"/>
                </a:lnTo>
                <a:lnTo>
                  <a:pt x="628651" y="943894"/>
                </a:lnTo>
                <a:lnTo>
                  <a:pt x="618491" y="938493"/>
                </a:lnTo>
                <a:lnTo>
                  <a:pt x="608648" y="933410"/>
                </a:lnTo>
                <a:lnTo>
                  <a:pt x="599123" y="927373"/>
                </a:lnTo>
                <a:lnTo>
                  <a:pt x="589281" y="921655"/>
                </a:lnTo>
                <a:lnTo>
                  <a:pt x="579756" y="915618"/>
                </a:lnTo>
                <a:lnTo>
                  <a:pt x="570548" y="909264"/>
                </a:lnTo>
                <a:lnTo>
                  <a:pt x="561023" y="902910"/>
                </a:lnTo>
                <a:lnTo>
                  <a:pt x="552133" y="895921"/>
                </a:lnTo>
                <a:lnTo>
                  <a:pt x="543561" y="889249"/>
                </a:lnTo>
                <a:lnTo>
                  <a:pt x="534671" y="881942"/>
                </a:lnTo>
                <a:lnTo>
                  <a:pt x="526098" y="874952"/>
                </a:lnTo>
                <a:lnTo>
                  <a:pt x="517526" y="867328"/>
                </a:lnTo>
                <a:lnTo>
                  <a:pt x="508318" y="858750"/>
                </a:lnTo>
                <a:lnTo>
                  <a:pt x="499428" y="849854"/>
                </a:lnTo>
                <a:lnTo>
                  <a:pt x="490538" y="840958"/>
                </a:lnTo>
                <a:lnTo>
                  <a:pt x="481648" y="831427"/>
                </a:lnTo>
                <a:lnTo>
                  <a:pt x="473711" y="821896"/>
                </a:lnTo>
                <a:lnTo>
                  <a:pt x="465456" y="812047"/>
                </a:lnTo>
                <a:lnTo>
                  <a:pt x="457518" y="801881"/>
                </a:lnTo>
                <a:lnTo>
                  <a:pt x="449898" y="791714"/>
                </a:lnTo>
                <a:lnTo>
                  <a:pt x="442596" y="781548"/>
                </a:lnTo>
                <a:lnTo>
                  <a:pt x="435293" y="770746"/>
                </a:lnTo>
                <a:lnTo>
                  <a:pt x="428626" y="759944"/>
                </a:lnTo>
                <a:lnTo>
                  <a:pt x="421958" y="749142"/>
                </a:lnTo>
                <a:lnTo>
                  <a:pt x="415608" y="738023"/>
                </a:lnTo>
                <a:lnTo>
                  <a:pt x="409576" y="726585"/>
                </a:lnTo>
                <a:lnTo>
                  <a:pt x="403861" y="715148"/>
                </a:lnTo>
                <a:lnTo>
                  <a:pt x="398463" y="703393"/>
                </a:lnTo>
                <a:lnTo>
                  <a:pt x="393383" y="691638"/>
                </a:lnTo>
                <a:lnTo>
                  <a:pt x="388303" y="679566"/>
                </a:lnTo>
                <a:lnTo>
                  <a:pt x="383858" y="667493"/>
                </a:lnTo>
                <a:lnTo>
                  <a:pt x="379731" y="655420"/>
                </a:lnTo>
                <a:lnTo>
                  <a:pt x="375603" y="643030"/>
                </a:lnTo>
                <a:lnTo>
                  <a:pt x="372111" y="630322"/>
                </a:lnTo>
                <a:lnTo>
                  <a:pt x="368936" y="617614"/>
                </a:lnTo>
                <a:lnTo>
                  <a:pt x="365443" y="604588"/>
                </a:lnTo>
                <a:lnTo>
                  <a:pt x="362903" y="591880"/>
                </a:lnTo>
                <a:lnTo>
                  <a:pt x="360681" y="578854"/>
                </a:lnTo>
                <a:lnTo>
                  <a:pt x="358776" y="565828"/>
                </a:lnTo>
                <a:lnTo>
                  <a:pt x="357188" y="552485"/>
                </a:lnTo>
                <a:lnTo>
                  <a:pt x="355601" y="539141"/>
                </a:lnTo>
                <a:lnTo>
                  <a:pt x="354648" y="525480"/>
                </a:lnTo>
                <a:lnTo>
                  <a:pt x="354331" y="511819"/>
                </a:lnTo>
                <a:lnTo>
                  <a:pt x="354013" y="498475"/>
                </a:lnTo>
                <a:lnTo>
                  <a:pt x="354331" y="485449"/>
                </a:lnTo>
                <a:lnTo>
                  <a:pt x="354648" y="472741"/>
                </a:lnTo>
                <a:lnTo>
                  <a:pt x="355601" y="460033"/>
                </a:lnTo>
                <a:lnTo>
                  <a:pt x="356871" y="447643"/>
                </a:lnTo>
                <a:lnTo>
                  <a:pt x="358141" y="434935"/>
                </a:lnTo>
                <a:lnTo>
                  <a:pt x="360046" y="422544"/>
                </a:lnTo>
                <a:lnTo>
                  <a:pt x="361951" y="410472"/>
                </a:lnTo>
                <a:lnTo>
                  <a:pt x="364173" y="397763"/>
                </a:lnTo>
                <a:lnTo>
                  <a:pt x="366713" y="385691"/>
                </a:lnTo>
                <a:lnTo>
                  <a:pt x="369888" y="373936"/>
                </a:lnTo>
                <a:lnTo>
                  <a:pt x="373063" y="361863"/>
                </a:lnTo>
                <a:lnTo>
                  <a:pt x="376556" y="350108"/>
                </a:lnTo>
                <a:lnTo>
                  <a:pt x="380683" y="338671"/>
                </a:lnTo>
                <a:lnTo>
                  <a:pt x="384493" y="326916"/>
                </a:lnTo>
                <a:lnTo>
                  <a:pt x="388621" y="315796"/>
                </a:lnTo>
                <a:lnTo>
                  <a:pt x="393383" y="304359"/>
                </a:lnTo>
                <a:lnTo>
                  <a:pt x="398146" y="293239"/>
                </a:lnTo>
                <a:lnTo>
                  <a:pt x="403543" y="282755"/>
                </a:lnTo>
                <a:lnTo>
                  <a:pt x="408623" y="271636"/>
                </a:lnTo>
                <a:lnTo>
                  <a:pt x="414656" y="261151"/>
                </a:lnTo>
                <a:lnTo>
                  <a:pt x="420371" y="250667"/>
                </a:lnTo>
                <a:lnTo>
                  <a:pt x="426721" y="240183"/>
                </a:lnTo>
                <a:lnTo>
                  <a:pt x="432753" y="230017"/>
                </a:lnTo>
                <a:lnTo>
                  <a:pt x="439421" y="219850"/>
                </a:lnTo>
                <a:lnTo>
                  <a:pt x="446088" y="210001"/>
                </a:lnTo>
                <a:lnTo>
                  <a:pt x="453391" y="200153"/>
                </a:lnTo>
                <a:lnTo>
                  <a:pt x="460693" y="190939"/>
                </a:lnTo>
                <a:lnTo>
                  <a:pt x="467996" y="181408"/>
                </a:lnTo>
                <a:lnTo>
                  <a:pt x="475933" y="172195"/>
                </a:lnTo>
                <a:lnTo>
                  <a:pt x="483871" y="163299"/>
                </a:lnTo>
                <a:lnTo>
                  <a:pt x="491808" y="154403"/>
                </a:lnTo>
                <a:lnTo>
                  <a:pt x="500381" y="146143"/>
                </a:lnTo>
                <a:lnTo>
                  <a:pt x="508953" y="137565"/>
                </a:lnTo>
                <a:lnTo>
                  <a:pt x="517526" y="129305"/>
                </a:lnTo>
                <a:lnTo>
                  <a:pt x="526416" y="121680"/>
                </a:lnTo>
                <a:lnTo>
                  <a:pt x="535623" y="113738"/>
                </a:lnTo>
                <a:lnTo>
                  <a:pt x="545148" y="106113"/>
                </a:lnTo>
                <a:lnTo>
                  <a:pt x="554673" y="99123"/>
                </a:lnTo>
                <a:lnTo>
                  <a:pt x="564516" y="92134"/>
                </a:lnTo>
                <a:lnTo>
                  <a:pt x="574041" y="85462"/>
                </a:lnTo>
                <a:lnTo>
                  <a:pt x="584201" y="78473"/>
                </a:lnTo>
                <a:lnTo>
                  <a:pt x="594361" y="72119"/>
                </a:lnTo>
                <a:lnTo>
                  <a:pt x="604838" y="66082"/>
                </a:lnTo>
                <a:lnTo>
                  <a:pt x="615316" y="60046"/>
                </a:lnTo>
                <a:lnTo>
                  <a:pt x="625793" y="54645"/>
                </a:lnTo>
                <a:lnTo>
                  <a:pt x="636906" y="48926"/>
                </a:lnTo>
                <a:lnTo>
                  <a:pt x="647701" y="44161"/>
                </a:lnTo>
                <a:lnTo>
                  <a:pt x="658813" y="39395"/>
                </a:lnTo>
                <a:lnTo>
                  <a:pt x="670243" y="34630"/>
                </a:lnTo>
                <a:lnTo>
                  <a:pt x="681356" y="30182"/>
                </a:lnTo>
                <a:lnTo>
                  <a:pt x="693103" y="26052"/>
                </a:lnTo>
                <a:lnTo>
                  <a:pt x="704533" y="22239"/>
                </a:lnTo>
                <a:lnTo>
                  <a:pt x="716281" y="19062"/>
                </a:lnTo>
                <a:lnTo>
                  <a:pt x="728346" y="15568"/>
                </a:lnTo>
                <a:lnTo>
                  <a:pt x="740093" y="12708"/>
                </a:lnTo>
                <a:lnTo>
                  <a:pt x="752158" y="10167"/>
                </a:lnTo>
                <a:lnTo>
                  <a:pt x="764541" y="7625"/>
                </a:lnTo>
                <a:lnTo>
                  <a:pt x="776606" y="5719"/>
                </a:lnTo>
                <a:lnTo>
                  <a:pt x="788988" y="3813"/>
                </a:lnTo>
                <a:lnTo>
                  <a:pt x="801688" y="2542"/>
                </a:lnTo>
                <a:lnTo>
                  <a:pt x="814071" y="1271"/>
                </a:lnTo>
                <a:lnTo>
                  <a:pt x="826771" y="636"/>
                </a:lnTo>
                <a:lnTo>
                  <a:pt x="839471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0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cxnSp>
        <p:nvCxnSpPr>
          <p:cNvPr id="145" name="直接连接符 144"/>
          <p:cNvCxnSpPr>
            <a:cxnSpLocks/>
          </p:cNvCxnSpPr>
          <p:nvPr/>
        </p:nvCxnSpPr>
        <p:spPr>
          <a:xfrm>
            <a:off x="1207777" y="5070527"/>
            <a:ext cx="1863093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KSO_Shape"/>
          <p:cNvSpPr>
            <a:spLocks/>
          </p:cNvSpPr>
          <p:nvPr/>
        </p:nvSpPr>
        <p:spPr bwMode="auto">
          <a:xfrm>
            <a:off x="717540" y="5373216"/>
            <a:ext cx="481122" cy="360039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000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cxnSp>
        <p:nvCxnSpPr>
          <p:cNvPr id="148" name="直接连接符 147"/>
          <p:cNvCxnSpPr>
            <a:cxnSpLocks/>
          </p:cNvCxnSpPr>
          <p:nvPr/>
        </p:nvCxnSpPr>
        <p:spPr>
          <a:xfrm>
            <a:off x="1287405" y="5733256"/>
            <a:ext cx="1855473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C77FE0D4-51C2-7184-5051-9CC7A738DCED}"/>
              </a:ext>
            </a:extLst>
          </p:cNvPr>
          <p:cNvSpPr txBox="1"/>
          <p:nvPr/>
        </p:nvSpPr>
        <p:spPr>
          <a:xfrm>
            <a:off x="918769" y="3752207"/>
            <a:ext cx="4495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70C0"/>
                </a:solidFill>
              </a:rPr>
              <a:t>Medical Knowledge graph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A34DF2-6F39-910C-C069-9CFA5556A789}"/>
              </a:ext>
            </a:extLst>
          </p:cNvPr>
          <p:cNvSpPr txBox="1"/>
          <p:nvPr/>
        </p:nvSpPr>
        <p:spPr>
          <a:xfrm>
            <a:off x="1198662" y="5405154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研究方向：深度学习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E398549B-66FE-F704-E8EB-67E74E04F681}"/>
              </a:ext>
            </a:extLst>
          </p:cNvPr>
          <p:cNvSpPr txBox="1"/>
          <p:nvPr/>
        </p:nvSpPr>
        <p:spPr>
          <a:xfrm>
            <a:off x="1126654" y="4685074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汇         报：中国地质大学（北京）王萌</a:t>
            </a:r>
          </a:p>
        </p:txBody>
      </p:sp>
    </p:spTree>
    <p:extLst>
      <p:ext uri="{BB962C8B-B14F-4D97-AF65-F5344CB8AC3E}">
        <p14:creationId xmlns:p14="http://schemas.microsoft.com/office/powerpoint/2010/main" val="1026268381"/>
      </p:ext>
    </p:extLst>
  </p:cSld>
  <p:clrMapOvr>
    <a:masterClrMapping/>
  </p:clrMapOvr>
  <p:transition advTm="0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5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142" grpId="0" animBg="1"/>
      <p:bldP spid="146" grpId="0" animBg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文本框 120">
            <a:extLst>
              <a:ext uri="{FF2B5EF4-FFF2-40B4-BE49-F238E27FC236}">
                <a16:creationId xmlns:a16="http://schemas.microsoft.com/office/drawing/2014/main" id="{E43F77C4-ADC8-61AC-D6C6-E9D676251853}"/>
              </a:ext>
            </a:extLst>
          </p:cNvPr>
          <p:cNvSpPr txBox="1"/>
          <p:nvPr/>
        </p:nvSpPr>
        <p:spPr>
          <a:xfrm>
            <a:off x="620433" y="216417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002060"/>
                </a:solidFill>
              </a:rPr>
              <a:t>PART 05</a:t>
            </a:r>
            <a:endParaRPr lang="zh-CN" altLang="en-US" sz="54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14:cNvPr>
              <p14:cNvContentPartPr/>
              <p14:nvPr/>
            </p14:nvContentPartPr>
            <p14:xfrm>
              <a:off x="961289" y="424009"/>
              <a:ext cx="360" cy="360"/>
            </p14:xfrm>
          </p:contentPart>
        </mc:Choice>
        <mc:Fallback xmlns=""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289" y="40600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14:cNvPr>
              <p14:cNvContentPartPr/>
              <p14:nvPr/>
            </p14:nvContentPartPr>
            <p14:xfrm>
              <a:off x="65798" y="1411489"/>
              <a:ext cx="360" cy="360"/>
            </p14:xfrm>
          </p:contentPart>
        </mc:Choice>
        <mc:Fallback xmlns=""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98" y="13754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14:cNvPr>
              <p14:cNvContentPartPr/>
              <p14:nvPr/>
            </p14:nvContentPartPr>
            <p14:xfrm>
              <a:off x="56438" y="1411489"/>
              <a:ext cx="12103200" cy="360"/>
            </p14:xfrm>
          </p:contentPart>
        </mc:Choice>
        <mc:Fallback xmlns=""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98" y="1375489"/>
                <a:ext cx="1217484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173" name="文本框 172">
            <a:extLst>
              <a:ext uri="{FF2B5EF4-FFF2-40B4-BE49-F238E27FC236}">
                <a16:creationId xmlns:a16="http://schemas.microsoft.com/office/drawing/2014/main" id="{C7297440-5CC2-9D41-8ACE-F076C0EE1335}"/>
              </a:ext>
            </a:extLst>
          </p:cNvPr>
          <p:cNvSpPr txBox="1"/>
          <p:nvPr/>
        </p:nvSpPr>
        <p:spPr>
          <a:xfrm>
            <a:off x="10991750" y="83671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06</a:t>
            </a:r>
            <a:endParaRPr lang="zh-CN" altLang="en-US" dirty="0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1552C264-4801-215C-56E4-7A28D8756A84}"/>
              </a:ext>
            </a:extLst>
          </p:cNvPr>
          <p:cNvSpPr txBox="1"/>
          <p:nvPr/>
        </p:nvSpPr>
        <p:spPr>
          <a:xfrm>
            <a:off x="8909005" y="82556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04</a:t>
            </a:r>
            <a:endParaRPr lang="zh-CN" altLang="en-US" dirty="0"/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0D9EDD18-F2BD-5206-05C8-C687508518D0}"/>
              </a:ext>
            </a:extLst>
          </p:cNvPr>
          <p:cNvSpPr txBox="1"/>
          <p:nvPr/>
        </p:nvSpPr>
        <p:spPr>
          <a:xfrm>
            <a:off x="10079684" y="825591"/>
            <a:ext cx="96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PART 05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D7582482-2B04-0182-AEA4-C65A22B1E2B7}"/>
              </a:ext>
            </a:extLst>
          </p:cNvPr>
          <p:cNvSpPr txBox="1"/>
          <p:nvPr/>
        </p:nvSpPr>
        <p:spPr>
          <a:xfrm>
            <a:off x="7721517" y="83671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03</a:t>
            </a:r>
            <a:endParaRPr lang="zh-CN" altLang="en-US" dirty="0"/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0B2B4BD4-3A06-06CF-9C2B-A02D45EB356E}"/>
              </a:ext>
            </a:extLst>
          </p:cNvPr>
          <p:cNvSpPr txBox="1"/>
          <p:nvPr/>
        </p:nvSpPr>
        <p:spPr>
          <a:xfrm>
            <a:off x="6671270" y="82556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02</a:t>
            </a:r>
            <a:endParaRPr lang="zh-CN" altLang="en-US" dirty="0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E1748137-DC98-B146-6FAC-17127AD48CC3}"/>
              </a:ext>
            </a:extLst>
          </p:cNvPr>
          <p:cNvSpPr txBox="1"/>
          <p:nvPr/>
        </p:nvSpPr>
        <p:spPr>
          <a:xfrm>
            <a:off x="5716561" y="825562"/>
            <a:ext cx="94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01</a:t>
            </a:r>
            <a:endParaRPr lang="zh-CN" altLang="en-US" dirty="0"/>
          </a:p>
        </p:txBody>
      </p:sp>
      <p:sp>
        <p:nvSpPr>
          <p:cNvPr id="179" name="tryptic-brochure_17749">
            <a:extLst>
              <a:ext uri="{FF2B5EF4-FFF2-40B4-BE49-F238E27FC236}">
                <a16:creationId xmlns:a16="http://schemas.microsoft.com/office/drawing/2014/main" id="{2744E4B9-5F14-8FAD-22E3-5E4DCE672E9E}"/>
              </a:ext>
            </a:extLst>
          </p:cNvPr>
          <p:cNvSpPr/>
          <p:nvPr/>
        </p:nvSpPr>
        <p:spPr>
          <a:xfrm>
            <a:off x="5876367" y="122629"/>
            <a:ext cx="540815" cy="618582"/>
          </a:xfrm>
          <a:custGeom>
            <a:avLst/>
            <a:gdLst>
              <a:gd name="T0" fmla="*/ 1372 w 2289"/>
              <a:gd name="T1" fmla="*/ 437 h 2622"/>
              <a:gd name="T2" fmla="*/ 1430 w 2289"/>
              <a:gd name="T3" fmla="*/ 161 h 2622"/>
              <a:gd name="T4" fmla="*/ 1666 w 2289"/>
              <a:gd name="T5" fmla="*/ 6 h 2622"/>
              <a:gd name="T6" fmla="*/ 1734 w 2289"/>
              <a:gd name="T7" fmla="*/ 0 h 2622"/>
              <a:gd name="T8" fmla="*/ 2096 w 2289"/>
              <a:gd name="T9" fmla="*/ 301 h 2622"/>
              <a:gd name="T10" fmla="*/ 1802 w 2289"/>
              <a:gd name="T11" fmla="*/ 731 h 2622"/>
              <a:gd name="T12" fmla="*/ 1733 w 2289"/>
              <a:gd name="T13" fmla="*/ 738 h 2622"/>
              <a:gd name="T14" fmla="*/ 1372 w 2289"/>
              <a:gd name="T15" fmla="*/ 437 h 2622"/>
              <a:gd name="T16" fmla="*/ 2282 w 2289"/>
              <a:gd name="T17" fmla="*/ 2156 h 2622"/>
              <a:gd name="T18" fmla="*/ 2234 w 2289"/>
              <a:gd name="T19" fmla="*/ 2199 h 2622"/>
              <a:gd name="T20" fmla="*/ 455 w 2289"/>
              <a:gd name="T21" fmla="*/ 2620 h 2622"/>
              <a:gd name="T22" fmla="*/ 440 w 2289"/>
              <a:gd name="T23" fmla="*/ 2622 h 2622"/>
              <a:gd name="T24" fmla="*/ 383 w 2289"/>
              <a:gd name="T25" fmla="*/ 2590 h 2622"/>
              <a:gd name="T26" fmla="*/ 142 w 2289"/>
              <a:gd name="T27" fmla="*/ 1843 h 2622"/>
              <a:gd name="T28" fmla="*/ 1 w 2289"/>
              <a:gd name="T29" fmla="*/ 438 h 2622"/>
              <a:gd name="T30" fmla="*/ 62 w 2289"/>
              <a:gd name="T31" fmla="*/ 369 h 2622"/>
              <a:gd name="T32" fmla="*/ 1240 w 2289"/>
              <a:gd name="T33" fmla="*/ 277 h 2622"/>
              <a:gd name="T34" fmla="*/ 1241 w 2289"/>
              <a:gd name="T35" fmla="*/ 462 h 2622"/>
              <a:gd name="T36" fmla="*/ 1301 w 2289"/>
              <a:gd name="T37" fmla="*/ 623 h 2622"/>
              <a:gd name="T38" fmla="*/ 902 w 2289"/>
              <a:gd name="T39" fmla="*/ 941 h 2622"/>
              <a:gd name="T40" fmla="*/ 892 w 2289"/>
              <a:gd name="T41" fmla="*/ 1035 h 2622"/>
              <a:gd name="T42" fmla="*/ 944 w 2289"/>
              <a:gd name="T43" fmla="*/ 1060 h 2622"/>
              <a:gd name="T44" fmla="*/ 985 w 2289"/>
              <a:gd name="T45" fmla="*/ 1046 h 2622"/>
              <a:gd name="T46" fmla="*/ 1384 w 2289"/>
              <a:gd name="T47" fmla="*/ 728 h 2622"/>
              <a:gd name="T48" fmla="*/ 1733 w 2289"/>
              <a:gd name="T49" fmla="*/ 871 h 2622"/>
              <a:gd name="T50" fmla="*/ 1827 w 2289"/>
              <a:gd name="T51" fmla="*/ 862 h 2622"/>
              <a:gd name="T52" fmla="*/ 1884 w 2289"/>
              <a:gd name="T53" fmla="*/ 848 h 2622"/>
              <a:gd name="T54" fmla="*/ 1920 w 2289"/>
              <a:gd name="T55" fmla="*/ 1210 h 2622"/>
              <a:gd name="T56" fmla="*/ 2272 w 2289"/>
              <a:gd name="T57" fmla="*/ 2093 h 2622"/>
              <a:gd name="T58" fmla="*/ 2282 w 2289"/>
              <a:gd name="T59" fmla="*/ 2156 h 2622"/>
              <a:gd name="T60" fmla="*/ 1363 w 2289"/>
              <a:gd name="T61" fmla="*/ 1918 h 2622"/>
              <a:gd name="T62" fmla="*/ 1283 w 2289"/>
              <a:gd name="T63" fmla="*/ 1869 h 2622"/>
              <a:gd name="T64" fmla="*/ 578 w 2289"/>
              <a:gd name="T65" fmla="*/ 2039 h 2622"/>
              <a:gd name="T66" fmla="*/ 529 w 2289"/>
              <a:gd name="T67" fmla="*/ 2120 h 2622"/>
              <a:gd name="T68" fmla="*/ 593 w 2289"/>
              <a:gd name="T69" fmla="*/ 2171 h 2622"/>
              <a:gd name="T70" fmla="*/ 609 w 2289"/>
              <a:gd name="T71" fmla="*/ 2169 h 2622"/>
              <a:gd name="T72" fmla="*/ 1314 w 2289"/>
              <a:gd name="T73" fmla="*/ 1998 h 2622"/>
              <a:gd name="T74" fmla="*/ 1363 w 2289"/>
              <a:gd name="T75" fmla="*/ 1918 h 2622"/>
              <a:gd name="T76" fmla="*/ 1579 w 2289"/>
              <a:gd name="T77" fmla="*/ 1369 h 2622"/>
              <a:gd name="T78" fmla="*/ 1500 w 2289"/>
              <a:gd name="T79" fmla="*/ 1317 h 2622"/>
              <a:gd name="T80" fmla="*/ 440 w 2289"/>
              <a:gd name="T81" fmla="*/ 1537 h 2622"/>
              <a:gd name="T82" fmla="*/ 388 w 2289"/>
              <a:gd name="T83" fmla="*/ 1616 h 2622"/>
              <a:gd name="T84" fmla="*/ 453 w 2289"/>
              <a:gd name="T85" fmla="*/ 1669 h 2622"/>
              <a:gd name="T86" fmla="*/ 467 w 2289"/>
              <a:gd name="T87" fmla="*/ 1668 h 2622"/>
              <a:gd name="T88" fmla="*/ 1527 w 2289"/>
              <a:gd name="T89" fmla="*/ 1448 h 2622"/>
              <a:gd name="T90" fmla="*/ 1579 w 2289"/>
              <a:gd name="T91" fmla="*/ 1369 h 2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89" h="2622">
                <a:moveTo>
                  <a:pt x="1372" y="437"/>
                </a:moveTo>
                <a:cubicBezTo>
                  <a:pt x="1353" y="340"/>
                  <a:pt x="1374" y="242"/>
                  <a:pt x="1430" y="161"/>
                </a:cubicBezTo>
                <a:cubicBezTo>
                  <a:pt x="1485" y="79"/>
                  <a:pt x="1569" y="25"/>
                  <a:pt x="1666" y="6"/>
                </a:cubicBezTo>
                <a:cubicBezTo>
                  <a:pt x="1689" y="2"/>
                  <a:pt x="1712" y="0"/>
                  <a:pt x="1734" y="0"/>
                </a:cubicBezTo>
                <a:cubicBezTo>
                  <a:pt x="1911" y="0"/>
                  <a:pt x="2064" y="126"/>
                  <a:pt x="2096" y="301"/>
                </a:cubicBezTo>
                <a:cubicBezTo>
                  <a:pt x="2134" y="500"/>
                  <a:pt x="2002" y="694"/>
                  <a:pt x="1802" y="731"/>
                </a:cubicBezTo>
                <a:cubicBezTo>
                  <a:pt x="1779" y="735"/>
                  <a:pt x="1756" y="738"/>
                  <a:pt x="1733" y="738"/>
                </a:cubicBezTo>
                <a:cubicBezTo>
                  <a:pt x="1557" y="738"/>
                  <a:pt x="1404" y="611"/>
                  <a:pt x="1372" y="437"/>
                </a:cubicBezTo>
                <a:close/>
                <a:moveTo>
                  <a:pt x="2282" y="2156"/>
                </a:moveTo>
                <a:cubicBezTo>
                  <a:pt x="2274" y="2177"/>
                  <a:pt x="2256" y="2194"/>
                  <a:pt x="2234" y="2199"/>
                </a:cubicBezTo>
                <a:lnTo>
                  <a:pt x="455" y="2620"/>
                </a:lnTo>
                <a:cubicBezTo>
                  <a:pt x="450" y="2622"/>
                  <a:pt x="445" y="2622"/>
                  <a:pt x="440" y="2622"/>
                </a:cubicBezTo>
                <a:cubicBezTo>
                  <a:pt x="417" y="2622"/>
                  <a:pt x="395" y="2610"/>
                  <a:pt x="383" y="2590"/>
                </a:cubicBezTo>
                <a:cubicBezTo>
                  <a:pt x="378" y="2582"/>
                  <a:pt x="258" y="2381"/>
                  <a:pt x="142" y="1843"/>
                </a:cubicBezTo>
                <a:cubicBezTo>
                  <a:pt x="26" y="1310"/>
                  <a:pt x="2" y="473"/>
                  <a:pt x="1" y="438"/>
                </a:cubicBezTo>
                <a:cubicBezTo>
                  <a:pt x="0" y="402"/>
                  <a:pt x="27" y="372"/>
                  <a:pt x="62" y="369"/>
                </a:cubicBezTo>
                <a:lnTo>
                  <a:pt x="1240" y="277"/>
                </a:lnTo>
                <a:cubicBezTo>
                  <a:pt x="1229" y="337"/>
                  <a:pt x="1229" y="399"/>
                  <a:pt x="1241" y="462"/>
                </a:cubicBezTo>
                <a:cubicBezTo>
                  <a:pt x="1252" y="520"/>
                  <a:pt x="1272" y="574"/>
                  <a:pt x="1301" y="623"/>
                </a:cubicBezTo>
                <a:lnTo>
                  <a:pt x="902" y="941"/>
                </a:lnTo>
                <a:cubicBezTo>
                  <a:pt x="873" y="964"/>
                  <a:pt x="869" y="1006"/>
                  <a:pt x="892" y="1035"/>
                </a:cubicBezTo>
                <a:cubicBezTo>
                  <a:pt x="905" y="1052"/>
                  <a:pt x="924" y="1060"/>
                  <a:pt x="944" y="1060"/>
                </a:cubicBezTo>
                <a:cubicBezTo>
                  <a:pt x="958" y="1060"/>
                  <a:pt x="973" y="1055"/>
                  <a:pt x="985" y="1046"/>
                </a:cubicBezTo>
                <a:lnTo>
                  <a:pt x="1384" y="728"/>
                </a:lnTo>
                <a:cubicBezTo>
                  <a:pt x="1475" y="817"/>
                  <a:pt x="1599" y="871"/>
                  <a:pt x="1733" y="871"/>
                </a:cubicBezTo>
                <a:cubicBezTo>
                  <a:pt x="1765" y="871"/>
                  <a:pt x="1796" y="868"/>
                  <a:pt x="1827" y="862"/>
                </a:cubicBezTo>
                <a:cubicBezTo>
                  <a:pt x="1846" y="858"/>
                  <a:pt x="1865" y="854"/>
                  <a:pt x="1884" y="848"/>
                </a:cubicBezTo>
                <a:cubicBezTo>
                  <a:pt x="1893" y="958"/>
                  <a:pt x="1905" y="1080"/>
                  <a:pt x="1920" y="1210"/>
                </a:cubicBezTo>
                <a:cubicBezTo>
                  <a:pt x="1979" y="1715"/>
                  <a:pt x="2269" y="2089"/>
                  <a:pt x="2272" y="2093"/>
                </a:cubicBezTo>
                <a:cubicBezTo>
                  <a:pt x="2286" y="2111"/>
                  <a:pt x="2289" y="2135"/>
                  <a:pt x="2282" y="2156"/>
                </a:cubicBezTo>
                <a:close/>
                <a:moveTo>
                  <a:pt x="1363" y="1918"/>
                </a:moveTo>
                <a:cubicBezTo>
                  <a:pt x="1355" y="1882"/>
                  <a:pt x="1319" y="1860"/>
                  <a:pt x="1283" y="1869"/>
                </a:cubicBezTo>
                <a:lnTo>
                  <a:pt x="578" y="2039"/>
                </a:lnTo>
                <a:cubicBezTo>
                  <a:pt x="542" y="2048"/>
                  <a:pt x="520" y="2084"/>
                  <a:pt x="529" y="2120"/>
                </a:cubicBezTo>
                <a:cubicBezTo>
                  <a:pt x="536" y="2150"/>
                  <a:pt x="563" y="2171"/>
                  <a:pt x="593" y="2171"/>
                </a:cubicBezTo>
                <a:cubicBezTo>
                  <a:pt x="598" y="2171"/>
                  <a:pt x="604" y="2170"/>
                  <a:pt x="609" y="2169"/>
                </a:cubicBezTo>
                <a:lnTo>
                  <a:pt x="1314" y="1998"/>
                </a:lnTo>
                <a:cubicBezTo>
                  <a:pt x="1350" y="1990"/>
                  <a:pt x="1372" y="1954"/>
                  <a:pt x="1363" y="1918"/>
                </a:cubicBezTo>
                <a:close/>
                <a:moveTo>
                  <a:pt x="1579" y="1369"/>
                </a:moveTo>
                <a:cubicBezTo>
                  <a:pt x="1571" y="1333"/>
                  <a:pt x="1536" y="1309"/>
                  <a:pt x="1500" y="1317"/>
                </a:cubicBezTo>
                <a:lnTo>
                  <a:pt x="440" y="1537"/>
                </a:lnTo>
                <a:cubicBezTo>
                  <a:pt x="404" y="1544"/>
                  <a:pt x="381" y="1580"/>
                  <a:pt x="388" y="1616"/>
                </a:cubicBezTo>
                <a:cubicBezTo>
                  <a:pt x="395" y="1647"/>
                  <a:pt x="422" y="1669"/>
                  <a:pt x="453" y="1669"/>
                </a:cubicBezTo>
                <a:cubicBezTo>
                  <a:pt x="458" y="1669"/>
                  <a:pt x="462" y="1668"/>
                  <a:pt x="467" y="1668"/>
                </a:cubicBezTo>
                <a:lnTo>
                  <a:pt x="1527" y="1448"/>
                </a:lnTo>
                <a:cubicBezTo>
                  <a:pt x="1563" y="1440"/>
                  <a:pt x="1586" y="1405"/>
                  <a:pt x="1579" y="13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0" name="triptych-brochure_30017">
            <a:extLst>
              <a:ext uri="{FF2B5EF4-FFF2-40B4-BE49-F238E27FC236}">
                <a16:creationId xmlns:a16="http://schemas.microsoft.com/office/drawing/2014/main" id="{00EC1820-DA01-3594-E4AA-54AC0B0F3044}"/>
              </a:ext>
            </a:extLst>
          </p:cNvPr>
          <p:cNvSpPr/>
          <p:nvPr/>
        </p:nvSpPr>
        <p:spPr>
          <a:xfrm>
            <a:off x="6863514" y="122629"/>
            <a:ext cx="540815" cy="618582"/>
          </a:xfrm>
          <a:custGeom>
            <a:avLst/>
            <a:gdLst>
              <a:gd name="connsiteX0" fmla="*/ 242039 w 605098"/>
              <a:gd name="connsiteY0" fmla="*/ 412737 h 604040"/>
              <a:gd name="connsiteX1" fmla="*/ 362988 w 605098"/>
              <a:gd name="connsiteY1" fmla="*/ 412737 h 604040"/>
              <a:gd name="connsiteX2" fmla="*/ 362988 w 605098"/>
              <a:gd name="connsiteY2" fmla="*/ 523595 h 604040"/>
              <a:gd name="connsiteX3" fmla="*/ 242039 w 605098"/>
              <a:gd name="connsiteY3" fmla="*/ 523595 h 604040"/>
              <a:gd name="connsiteX4" fmla="*/ 560997 w 605098"/>
              <a:gd name="connsiteY4" fmla="*/ 357132 h 604040"/>
              <a:gd name="connsiteX5" fmla="*/ 568051 w 605098"/>
              <a:gd name="connsiteY5" fmla="*/ 364480 h 604040"/>
              <a:gd name="connsiteX6" fmla="*/ 559197 w 605098"/>
              <a:gd name="connsiteY6" fmla="*/ 377526 h 604040"/>
              <a:gd name="connsiteX7" fmla="*/ 475303 w 605098"/>
              <a:gd name="connsiteY7" fmla="*/ 417263 h 604040"/>
              <a:gd name="connsiteX8" fmla="*/ 470951 w 605098"/>
              <a:gd name="connsiteY8" fmla="*/ 418312 h 604040"/>
              <a:gd name="connsiteX9" fmla="*/ 463897 w 605098"/>
              <a:gd name="connsiteY9" fmla="*/ 410815 h 604040"/>
              <a:gd name="connsiteX10" fmla="*/ 472602 w 605098"/>
              <a:gd name="connsiteY10" fmla="*/ 397919 h 604040"/>
              <a:gd name="connsiteX11" fmla="*/ 556645 w 605098"/>
              <a:gd name="connsiteY11" fmla="*/ 358032 h 604040"/>
              <a:gd name="connsiteX12" fmla="*/ 560997 w 605098"/>
              <a:gd name="connsiteY12" fmla="*/ 357132 h 604040"/>
              <a:gd name="connsiteX13" fmla="*/ 560997 w 605098"/>
              <a:gd name="connsiteY13" fmla="*/ 310417 h 604040"/>
              <a:gd name="connsiteX14" fmla="*/ 568051 w 605098"/>
              <a:gd name="connsiteY14" fmla="*/ 317756 h 604040"/>
              <a:gd name="connsiteX15" fmla="*/ 559197 w 605098"/>
              <a:gd name="connsiteY15" fmla="*/ 330787 h 604040"/>
              <a:gd name="connsiteX16" fmla="*/ 475303 w 605098"/>
              <a:gd name="connsiteY16" fmla="*/ 370479 h 604040"/>
              <a:gd name="connsiteX17" fmla="*/ 470951 w 605098"/>
              <a:gd name="connsiteY17" fmla="*/ 371527 h 604040"/>
              <a:gd name="connsiteX18" fmla="*/ 463897 w 605098"/>
              <a:gd name="connsiteY18" fmla="*/ 364188 h 604040"/>
              <a:gd name="connsiteX19" fmla="*/ 472602 w 605098"/>
              <a:gd name="connsiteY19" fmla="*/ 351157 h 604040"/>
              <a:gd name="connsiteX20" fmla="*/ 556645 w 605098"/>
              <a:gd name="connsiteY20" fmla="*/ 311465 h 604040"/>
              <a:gd name="connsiteX21" fmla="*/ 560997 w 605098"/>
              <a:gd name="connsiteY21" fmla="*/ 310417 h 604040"/>
              <a:gd name="connsiteX22" fmla="*/ 44092 w 605098"/>
              <a:gd name="connsiteY22" fmla="*/ 310417 h 604040"/>
              <a:gd name="connsiteX23" fmla="*/ 48445 w 605098"/>
              <a:gd name="connsiteY23" fmla="*/ 311465 h 604040"/>
              <a:gd name="connsiteX24" fmla="*/ 132496 w 605098"/>
              <a:gd name="connsiteY24" fmla="*/ 351157 h 604040"/>
              <a:gd name="connsiteX25" fmla="*/ 141201 w 605098"/>
              <a:gd name="connsiteY25" fmla="*/ 364188 h 604040"/>
              <a:gd name="connsiteX26" fmla="*/ 134147 w 605098"/>
              <a:gd name="connsiteY26" fmla="*/ 371527 h 604040"/>
              <a:gd name="connsiteX27" fmla="*/ 129944 w 605098"/>
              <a:gd name="connsiteY27" fmla="*/ 370629 h 604040"/>
              <a:gd name="connsiteX28" fmla="*/ 45893 w 605098"/>
              <a:gd name="connsiteY28" fmla="*/ 330787 h 604040"/>
              <a:gd name="connsiteX29" fmla="*/ 37188 w 605098"/>
              <a:gd name="connsiteY29" fmla="*/ 317756 h 604040"/>
              <a:gd name="connsiteX30" fmla="*/ 44092 w 605098"/>
              <a:gd name="connsiteY30" fmla="*/ 310417 h 604040"/>
              <a:gd name="connsiteX31" fmla="*/ 242073 w 605098"/>
              <a:gd name="connsiteY31" fmla="*/ 261727 h 604040"/>
              <a:gd name="connsiteX32" fmla="*/ 363016 w 605098"/>
              <a:gd name="connsiteY32" fmla="*/ 261727 h 604040"/>
              <a:gd name="connsiteX33" fmla="*/ 373220 w 605098"/>
              <a:gd name="connsiteY33" fmla="*/ 271778 h 604040"/>
              <a:gd name="connsiteX34" fmla="*/ 363016 w 605098"/>
              <a:gd name="connsiteY34" fmla="*/ 281979 h 604040"/>
              <a:gd name="connsiteX35" fmla="*/ 242073 w 605098"/>
              <a:gd name="connsiteY35" fmla="*/ 281979 h 604040"/>
              <a:gd name="connsiteX36" fmla="*/ 232019 w 605098"/>
              <a:gd name="connsiteY36" fmla="*/ 271778 h 604040"/>
              <a:gd name="connsiteX37" fmla="*/ 242073 w 605098"/>
              <a:gd name="connsiteY37" fmla="*/ 261727 h 604040"/>
              <a:gd name="connsiteX38" fmla="*/ 242073 w 605098"/>
              <a:gd name="connsiteY38" fmla="*/ 221434 h 604040"/>
              <a:gd name="connsiteX39" fmla="*/ 363016 w 605098"/>
              <a:gd name="connsiteY39" fmla="*/ 221434 h 604040"/>
              <a:gd name="connsiteX40" fmla="*/ 373220 w 605098"/>
              <a:gd name="connsiteY40" fmla="*/ 231635 h 604040"/>
              <a:gd name="connsiteX41" fmla="*/ 363016 w 605098"/>
              <a:gd name="connsiteY41" fmla="*/ 241686 h 604040"/>
              <a:gd name="connsiteX42" fmla="*/ 242073 w 605098"/>
              <a:gd name="connsiteY42" fmla="*/ 241686 h 604040"/>
              <a:gd name="connsiteX43" fmla="*/ 232019 w 605098"/>
              <a:gd name="connsiteY43" fmla="*/ 231635 h 604040"/>
              <a:gd name="connsiteX44" fmla="*/ 242073 w 605098"/>
              <a:gd name="connsiteY44" fmla="*/ 221434 h 604040"/>
              <a:gd name="connsiteX45" fmla="*/ 564735 w 605098"/>
              <a:gd name="connsiteY45" fmla="*/ 192785 h 604040"/>
              <a:gd name="connsiteX46" fmla="*/ 564735 w 605098"/>
              <a:gd name="connsiteY46" fmla="*/ 262610 h 604040"/>
              <a:gd name="connsiteX47" fmla="*/ 464038 w 605098"/>
              <a:gd name="connsiteY47" fmla="*/ 310559 h 604040"/>
              <a:gd name="connsiteX48" fmla="*/ 464038 w 605098"/>
              <a:gd name="connsiteY48" fmla="*/ 240733 h 604040"/>
              <a:gd name="connsiteX49" fmla="*/ 242073 w 605098"/>
              <a:gd name="connsiteY49" fmla="*/ 181283 h 604040"/>
              <a:gd name="connsiteX50" fmla="*/ 363016 w 605098"/>
              <a:gd name="connsiteY50" fmla="*/ 181283 h 604040"/>
              <a:gd name="connsiteX51" fmla="*/ 373220 w 605098"/>
              <a:gd name="connsiteY51" fmla="*/ 191303 h 604040"/>
              <a:gd name="connsiteX52" fmla="*/ 363016 w 605098"/>
              <a:gd name="connsiteY52" fmla="*/ 201324 h 604040"/>
              <a:gd name="connsiteX53" fmla="*/ 242073 w 605098"/>
              <a:gd name="connsiteY53" fmla="*/ 201324 h 604040"/>
              <a:gd name="connsiteX54" fmla="*/ 232019 w 605098"/>
              <a:gd name="connsiteY54" fmla="*/ 191303 h 604040"/>
              <a:gd name="connsiteX55" fmla="*/ 242073 w 605098"/>
              <a:gd name="connsiteY55" fmla="*/ 181283 h 604040"/>
              <a:gd name="connsiteX56" fmla="*/ 40363 w 605098"/>
              <a:gd name="connsiteY56" fmla="*/ 122219 h 604040"/>
              <a:gd name="connsiteX57" fmla="*/ 141201 w 605098"/>
              <a:gd name="connsiteY57" fmla="*/ 170165 h 604040"/>
              <a:gd name="connsiteX58" fmla="*/ 141201 w 605098"/>
              <a:gd name="connsiteY58" fmla="*/ 310558 h 604040"/>
              <a:gd name="connsiteX59" fmla="*/ 40363 w 605098"/>
              <a:gd name="connsiteY59" fmla="*/ 262611 h 604040"/>
              <a:gd name="connsiteX60" fmla="*/ 211764 w 605098"/>
              <a:gd name="connsiteY60" fmla="*/ 100661 h 604040"/>
              <a:gd name="connsiteX61" fmla="*/ 211764 w 605098"/>
              <a:gd name="connsiteY61" fmla="*/ 583965 h 604040"/>
              <a:gd name="connsiteX62" fmla="*/ 393335 w 605098"/>
              <a:gd name="connsiteY62" fmla="*/ 583965 h 604040"/>
              <a:gd name="connsiteX63" fmla="*/ 393335 w 605098"/>
              <a:gd name="connsiteY63" fmla="*/ 100661 h 604040"/>
              <a:gd name="connsiteX64" fmla="*/ 191656 w 605098"/>
              <a:gd name="connsiteY64" fmla="*/ 80586 h 604040"/>
              <a:gd name="connsiteX65" fmla="*/ 413443 w 605098"/>
              <a:gd name="connsiteY65" fmla="*/ 80586 h 604040"/>
              <a:gd name="connsiteX66" fmla="*/ 413443 w 605098"/>
              <a:gd name="connsiteY66" fmla="*/ 604040 h 604040"/>
              <a:gd name="connsiteX67" fmla="*/ 191656 w 605098"/>
              <a:gd name="connsiteY67" fmla="*/ 604040 h 604040"/>
              <a:gd name="connsiteX68" fmla="*/ 584990 w 605098"/>
              <a:gd name="connsiteY68" fmla="*/ 30561 h 604040"/>
              <a:gd name="connsiteX69" fmla="*/ 443782 w 605098"/>
              <a:gd name="connsiteY69" fmla="*/ 93632 h 604040"/>
              <a:gd name="connsiteX70" fmla="*/ 443782 w 605098"/>
              <a:gd name="connsiteY70" fmla="*/ 573029 h 604040"/>
              <a:gd name="connsiteX71" fmla="*/ 584990 w 605098"/>
              <a:gd name="connsiteY71" fmla="*/ 510408 h 604040"/>
              <a:gd name="connsiteX72" fmla="*/ 20107 w 605098"/>
              <a:gd name="connsiteY72" fmla="*/ 30561 h 604040"/>
              <a:gd name="connsiteX73" fmla="*/ 20107 w 605098"/>
              <a:gd name="connsiteY73" fmla="*/ 510408 h 604040"/>
              <a:gd name="connsiteX74" fmla="*/ 161308 w 605098"/>
              <a:gd name="connsiteY74" fmla="*/ 573029 h 604040"/>
              <a:gd name="connsiteX75" fmla="*/ 161308 w 605098"/>
              <a:gd name="connsiteY75" fmla="*/ 93632 h 604040"/>
              <a:gd name="connsiteX76" fmla="*/ 605098 w 605098"/>
              <a:gd name="connsiteY76" fmla="*/ 0 h 604040"/>
              <a:gd name="connsiteX77" fmla="*/ 605098 w 605098"/>
              <a:gd name="connsiteY77" fmla="*/ 523591 h 604040"/>
              <a:gd name="connsiteX78" fmla="*/ 423674 w 605098"/>
              <a:gd name="connsiteY78" fmla="*/ 604040 h 604040"/>
              <a:gd name="connsiteX79" fmla="*/ 423674 w 605098"/>
              <a:gd name="connsiteY79" fmla="*/ 80598 h 604040"/>
              <a:gd name="connsiteX80" fmla="*/ 0 w 605098"/>
              <a:gd name="connsiteY80" fmla="*/ 0 h 604040"/>
              <a:gd name="connsiteX81" fmla="*/ 181565 w 605098"/>
              <a:gd name="connsiteY81" fmla="*/ 80598 h 604040"/>
              <a:gd name="connsiteX82" fmla="*/ 181565 w 605098"/>
              <a:gd name="connsiteY82" fmla="*/ 604040 h 604040"/>
              <a:gd name="connsiteX83" fmla="*/ 0 w 605098"/>
              <a:gd name="connsiteY83" fmla="*/ 523591 h 60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5098" h="604040">
                <a:moveTo>
                  <a:pt x="242039" y="412737"/>
                </a:moveTo>
                <a:lnTo>
                  <a:pt x="362988" y="412737"/>
                </a:lnTo>
                <a:lnTo>
                  <a:pt x="362988" y="523595"/>
                </a:lnTo>
                <a:lnTo>
                  <a:pt x="242039" y="523595"/>
                </a:lnTo>
                <a:close/>
                <a:moveTo>
                  <a:pt x="560997" y="357132"/>
                </a:moveTo>
                <a:cubicBezTo>
                  <a:pt x="565050" y="357132"/>
                  <a:pt x="568051" y="360131"/>
                  <a:pt x="568051" y="364480"/>
                </a:cubicBezTo>
                <a:cubicBezTo>
                  <a:pt x="568051" y="369428"/>
                  <a:pt x="564149" y="375276"/>
                  <a:pt x="559197" y="377526"/>
                </a:cubicBezTo>
                <a:lnTo>
                  <a:pt x="475303" y="417263"/>
                </a:lnTo>
                <a:cubicBezTo>
                  <a:pt x="473802" y="418012"/>
                  <a:pt x="472301" y="418312"/>
                  <a:pt x="470951" y="418312"/>
                </a:cubicBezTo>
                <a:cubicBezTo>
                  <a:pt x="466899" y="418312"/>
                  <a:pt x="464047" y="415313"/>
                  <a:pt x="463897" y="410815"/>
                </a:cubicBezTo>
                <a:cubicBezTo>
                  <a:pt x="463897" y="405866"/>
                  <a:pt x="467799" y="400168"/>
                  <a:pt x="472602" y="397919"/>
                </a:cubicBezTo>
                <a:lnTo>
                  <a:pt x="556645" y="358032"/>
                </a:lnTo>
                <a:cubicBezTo>
                  <a:pt x="558146" y="357432"/>
                  <a:pt x="559647" y="357132"/>
                  <a:pt x="560997" y="357132"/>
                </a:cubicBezTo>
                <a:close/>
                <a:moveTo>
                  <a:pt x="560997" y="310417"/>
                </a:moveTo>
                <a:cubicBezTo>
                  <a:pt x="565050" y="310417"/>
                  <a:pt x="568051" y="313412"/>
                  <a:pt x="568051" y="317756"/>
                </a:cubicBezTo>
                <a:cubicBezTo>
                  <a:pt x="568051" y="322848"/>
                  <a:pt x="564149" y="328540"/>
                  <a:pt x="559197" y="330787"/>
                </a:cubicBezTo>
                <a:lnTo>
                  <a:pt x="475303" y="370479"/>
                </a:lnTo>
                <a:cubicBezTo>
                  <a:pt x="473802" y="371228"/>
                  <a:pt x="472301" y="371527"/>
                  <a:pt x="470951" y="371527"/>
                </a:cubicBezTo>
                <a:cubicBezTo>
                  <a:pt x="466899" y="371527"/>
                  <a:pt x="464047" y="368532"/>
                  <a:pt x="463897" y="364188"/>
                </a:cubicBezTo>
                <a:cubicBezTo>
                  <a:pt x="463897" y="359245"/>
                  <a:pt x="467799" y="353403"/>
                  <a:pt x="472602" y="351157"/>
                </a:cubicBezTo>
                <a:lnTo>
                  <a:pt x="556645" y="311465"/>
                </a:lnTo>
                <a:cubicBezTo>
                  <a:pt x="558146" y="310716"/>
                  <a:pt x="559647" y="310417"/>
                  <a:pt x="560997" y="310417"/>
                </a:cubicBezTo>
                <a:close/>
                <a:moveTo>
                  <a:pt x="44092" y="310417"/>
                </a:moveTo>
                <a:cubicBezTo>
                  <a:pt x="45593" y="310417"/>
                  <a:pt x="46944" y="310716"/>
                  <a:pt x="48445" y="311465"/>
                </a:cubicBezTo>
                <a:lnTo>
                  <a:pt x="132496" y="351157"/>
                </a:lnTo>
                <a:cubicBezTo>
                  <a:pt x="137299" y="353403"/>
                  <a:pt x="141201" y="359245"/>
                  <a:pt x="141201" y="364188"/>
                </a:cubicBezTo>
                <a:cubicBezTo>
                  <a:pt x="141201" y="368532"/>
                  <a:pt x="138349" y="371527"/>
                  <a:pt x="134147" y="371527"/>
                </a:cubicBezTo>
                <a:cubicBezTo>
                  <a:pt x="132796" y="371527"/>
                  <a:pt x="131295" y="371228"/>
                  <a:pt x="129944" y="370629"/>
                </a:cubicBezTo>
                <a:lnTo>
                  <a:pt x="45893" y="330787"/>
                </a:lnTo>
                <a:cubicBezTo>
                  <a:pt x="40940" y="328540"/>
                  <a:pt x="37188" y="322848"/>
                  <a:pt x="37188" y="317756"/>
                </a:cubicBezTo>
                <a:cubicBezTo>
                  <a:pt x="37188" y="313412"/>
                  <a:pt x="40040" y="310417"/>
                  <a:pt x="44092" y="310417"/>
                </a:cubicBezTo>
                <a:close/>
                <a:moveTo>
                  <a:pt x="242073" y="261727"/>
                </a:moveTo>
                <a:lnTo>
                  <a:pt x="363016" y="261727"/>
                </a:lnTo>
                <a:cubicBezTo>
                  <a:pt x="368568" y="261727"/>
                  <a:pt x="373220" y="266227"/>
                  <a:pt x="373220" y="271778"/>
                </a:cubicBezTo>
                <a:cubicBezTo>
                  <a:pt x="373220" y="277478"/>
                  <a:pt x="368568" y="281979"/>
                  <a:pt x="363016" y="281979"/>
                </a:cubicBezTo>
                <a:lnTo>
                  <a:pt x="242073" y="281979"/>
                </a:lnTo>
                <a:cubicBezTo>
                  <a:pt x="236521" y="281979"/>
                  <a:pt x="232019" y="277328"/>
                  <a:pt x="232019" y="271778"/>
                </a:cubicBezTo>
                <a:cubicBezTo>
                  <a:pt x="232019" y="266227"/>
                  <a:pt x="236521" y="261727"/>
                  <a:pt x="242073" y="261727"/>
                </a:cubicBezTo>
                <a:close/>
                <a:moveTo>
                  <a:pt x="242073" y="221434"/>
                </a:moveTo>
                <a:lnTo>
                  <a:pt x="363016" y="221434"/>
                </a:lnTo>
                <a:cubicBezTo>
                  <a:pt x="368568" y="221434"/>
                  <a:pt x="373220" y="226084"/>
                  <a:pt x="373220" y="231635"/>
                </a:cubicBezTo>
                <a:cubicBezTo>
                  <a:pt x="373220" y="237185"/>
                  <a:pt x="368568" y="241686"/>
                  <a:pt x="363016" y="241686"/>
                </a:cubicBezTo>
                <a:lnTo>
                  <a:pt x="242073" y="241686"/>
                </a:lnTo>
                <a:cubicBezTo>
                  <a:pt x="236521" y="241686"/>
                  <a:pt x="232019" y="237185"/>
                  <a:pt x="232019" y="231635"/>
                </a:cubicBezTo>
                <a:cubicBezTo>
                  <a:pt x="232019" y="226084"/>
                  <a:pt x="236521" y="221434"/>
                  <a:pt x="242073" y="221434"/>
                </a:cubicBezTo>
                <a:close/>
                <a:moveTo>
                  <a:pt x="564735" y="192785"/>
                </a:moveTo>
                <a:lnTo>
                  <a:pt x="564735" y="262610"/>
                </a:lnTo>
                <a:lnTo>
                  <a:pt x="464038" y="310559"/>
                </a:lnTo>
                <a:lnTo>
                  <a:pt x="464038" y="240733"/>
                </a:lnTo>
                <a:close/>
                <a:moveTo>
                  <a:pt x="242073" y="181283"/>
                </a:moveTo>
                <a:lnTo>
                  <a:pt x="363016" y="181283"/>
                </a:lnTo>
                <a:cubicBezTo>
                  <a:pt x="368568" y="181283"/>
                  <a:pt x="373220" y="185770"/>
                  <a:pt x="373220" y="191303"/>
                </a:cubicBezTo>
                <a:cubicBezTo>
                  <a:pt x="373220" y="196837"/>
                  <a:pt x="368568" y="201324"/>
                  <a:pt x="363016" y="201324"/>
                </a:cubicBezTo>
                <a:lnTo>
                  <a:pt x="242073" y="201324"/>
                </a:lnTo>
                <a:cubicBezTo>
                  <a:pt x="236521" y="201324"/>
                  <a:pt x="232019" y="196837"/>
                  <a:pt x="232019" y="191303"/>
                </a:cubicBezTo>
                <a:cubicBezTo>
                  <a:pt x="232019" y="185770"/>
                  <a:pt x="236521" y="181283"/>
                  <a:pt x="242073" y="181283"/>
                </a:cubicBezTo>
                <a:close/>
                <a:moveTo>
                  <a:pt x="40363" y="122219"/>
                </a:moveTo>
                <a:lnTo>
                  <a:pt x="141201" y="170165"/>
                </a:lnTo>
                <a:lnTo>
                  <a:pt x="141201" y="310558"/>
                </a:lnTo>
                <a:lnTo>
                  <a:pt x="40363" y="262611"/>
                </a:lnTo>
                <a:close/>
                <a:moveTo>
                  <a:pt x="211764" y="100661"/>
                </a:moveTo>
                <a:lnTo>
                  <a:pt x="211764" y="583965"/>
                </a:lnTo>
                <a:lnTo>
                  <a:pt x="393335" y="583965"/>
                </a:lnTo>
                <a:lnTo>
                  <a:pt x="393335" y="100661"/>
                </a:lnTo>
                <a:close/>
                <a:moveTo>
                  <a:pt x="191656" y="80586"/>
                </a:moveTo>
                <a:lnTo>
                  <a:pt x="413443" y="80586"/>
                </a:lnTo>
                <a:lnTo>
                  <a:pt x="413443" y="604040"/>
                </a:lnTo>
                <a:lnTo>
                  <a:pt x="191656" y="604040"/>
                </a:lnTo>
                <a:close/>
                <a:moveTo>
                  <a:pt x="584990" y="30561"/>
                </a:moveTo>
                <a:lnTo>
                  <a:pt x="443782" y="93632"/>
                </a:lnTo>
                <a:lnTo>
                  <a:pt x="443782" y="573029"/>
                </a:lnTo>
                <a:lnTo>
                  <a:pt x="584990" y="510408"/>
                </a:lnTo>
                <a:close/>
                <a:moveTo>
                  <a:pt x="20107" y="30561"/>
                </a:moveTo>
                <a:lnTo>
                  <a:pt x="20107" y="510408"/>
                </a:lnTo>
                <a:lnTo>
                  <a:pt x="161308" y="573029"/>
                </a:lnTo>
                <a:lnTo>
                  <a:pt x="161308" y="93632"/>
                </a:lnTo>
                <a:close/>
                <a:moveTo>
                  <a:pt x="605098" y="0"/>
                </a:moveTo>
                <a:lnTo>
                  <a:pt x="605098" y="523591"/>
                </a:lnTo>
                <a:lnTo>
                  <a:pt x="423674" y="604040"/>
                </a:lnTo>
                <a:lnTo>
                  <a:pt x="423674" y="80598"/>
                </a:lnTo>
                <a:close/>
                <a:moveTo>
                  <a:pt x="0" y="0"/>
                </a:moveTo>
                <a:lnTo>
                  <a:pt x="181565" y="80598"/>
                </a:lnTo>
                <a:lnTo>
                  <a:pt x="181565" y="604040"/>
                </a:lnTo>
                <a:lnTo>
                  <a:pt x="0" y="5235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silhouette-with-document_62784">
            <a:extLst>
              <a:ext uri="{FF2B5EF4-FFF2-40B4-BE49-F238E27FC236}">
                <a16:creationId xmlns:a16="http://schemas.microsoft.com/office/drawing/2014/main" id="{1353CA07-E285-1697-3A98-0EDC8364509E}"/>
              </a:ext>
            </a:extLst>
          </p:cNvPr>
          <p:cNvSpPr/>
          <p:nvPr/>
        </p:nvSpPr>
        <p:spPr>
          <a:xfrm>
            <a:off x="7850661" y="122630"/>
            <a:ext cx="637724" cy="696582"/>
          </a:xfrm>
          <a:custGeom>
            <a:avLst/>
            <a:gdLst>
              <a:gd name="connsiteX0" fmla="*/ 332825 w 599014"/>
              <a:gd name="connsiteY0" fmla="*/ 323318 h 518742"/>
              <a:gd name="connsiteX1" fmla="*/ 480885 w 599014"/>
              <a:gd name="connsiteY1" fmla="*/ 323318 h 518742"/>
              <a:gd name="connsiteX2" fmla="*/ 508708 w 599014"/>
              <a:gd name="connsiteY2" fmla="*/ 351111 h 518742"/>
              <a:gd name="connsiteX3" fmla="*/ 480885 w 599014"/>
              <a:gd name="connsiteY3" fmla="*/ 378903 h 518742"/>
              <a:gd name="connsiteX4" fmla="*/ 332825 w 599014"/>
              <a:gd name="connsiteY4" fmla="*/ 378903 h 518742"/>
              <a:gd name="connsiteX5" fmla="*/ 305002 w 599014"/>
              <a:gd name="connsiteY5" fmla="*/ 351111 h 518742"/>
              <a:gd name="connsiteX6" fmla="*/ 332825 w 599014"/>
              <a:gd name="connsiteY6" fmla="*/ 323318 h 518742"/>
              <a:gd name="connsiteX7" fmla="*/ 332825 w 599014"/>
              <a:gd name="connsiteY7" fmla="*/ 230145 h 518742"/>
              <a:gd name="connsiteX8" fmla="*/ 480885 w 599014"/>
              <a:gd name="connsiteY8" fmla="*/ 230145 h 518742"/>
              <a:gd name="connsiteX9" fmla="*/ 508708 w 599014"/>
              <a:gd name="connsiteY9" fmla="*/ 257937 h 518742"/>
              <a:gd name="connsiteX10" fmla="*/ 480885 w 599014"/>
              <a:gd name="connsiteY10" fmla="*/ 285730 h 518742"/>
              <a:gd name="connsiteX11" fmla="*/ 332825 w 599014"/>
              <a:gd name="connsiteY11" fmla="*/ 285730 h 518742"/>
              <a:gd name="connsiteX12" fmla="*/ 305002 w 599014"/>
              <a:gd name="connsiteY12" fmla="*/ 257937 h 518742"/>
              <a:gd name="connsiteX13" fmla="*/ 332825 w 599014"/>
              <a:gd name="connsiteY13" fmla="*/ 230145 h 518742"/>
              <a:gd name="connsiteX14" fmla="*/ 24843 w 599014"/>
              <a:gd name="connsiteY14" fmla="*/ 151784 h 518742"/>
              <a:gd name="connsiteX15" fmla="*/ 183839 w 599014"/>
              <a:gd name="connsiteY15" fmla="*/ 151784 h 518742"/>
              <a:gd name="connsiteX16" fmla="*/ 207688 w 599014"/>
              <a:gd name="connsiteY16" fmla="*/ 176583 h 518742"/>
              <a:gd name="connsiteX17" fmla="*/ 207688 w 599014"/>
              <a:gd name="connsiteY17" fmla="*/ 329348 h 518742"/>
              <a:gd name="connsiteX18" fmla="*/ 182845 w 599014"/>
              <a:gd name="connsiteY18" fmla="*/ 354147 h 518742"/>
              <a:gd name="connsiteX19" fmla="*/ 163964 w 599014"/>
              <a:gd name="connsiteY19" fmla="*/ 344227 h 518742"/>
              <a:gd name="connsiteX20" fmla="*/ 155021 w 599014"/>
              <a:gd name="connsiteY20" fmla="*/ 494016 h 518742"/>
              <a:gd name="connsiteX21" fmla="*/ 129184 w 599014"/>
              <a:gd name="connsiteY21" fmla="*/ 516831 h 518742"/>
              <a:gd name="connsiteX22" fmla="*/ 78504 w 599014"/>
              <a:gd name="connsiteY22" fmla="*/ 516831 h 518742"/>
              <a:gd name="connsiteX23" fmla="*/ 53661 w 599014"/>
              <a:gd name="connsiteY23" fmla="*/ 494016 h 518742"/>
              <a:gd name="connsiteX24" fmla="*/ 43724 w 599014"/>
              <a:gd name="connsiteY24" fmla="*/ 345219 h 518742"/>
              <a:gd name="connsiteX25" fmla="*/ 24843 w 599014"/>
              <a:gd name="connsiteY25" fmla="*/ 354147 h 518742"/>
              <a:gd name="connsiteX26" fmla="*/ 994 w 599014"/>
              <a:gd name="connsiteY26" fmla="*/ 329348 h 518742"/>
              <a:gd name="connsiteX27" fmla="*/ 0 w 599014"/>
              <a:gd name="connsiteY27" fmla="*/ 176583 h 518742"/>
              <a:gd name="connsiteX28" fmla="*/ 24843 w 599014"/>
              <a:gd name="connsiteY28" fmla="*/ 151784 h 518742"/>
              <a:gd name="connsiteX29" fmla="*/ 332825 w 599014"/>
              <a:gd name="connsiteY29" fmla="*/ 137928 h 518742"/>
              <a:gd name="connsiteX30" fmla="*/ 480885 w 599014"/>
              <a:gd name="connsiteY30" fmla="*/ 137928 h 518742"/>
              <a:gd name="connsiteX31" fmla="*/ 508708 w 599014"/>
              <a:gd name="connsiteY31" fmla="*/ 165721 h 518742"/>
              <a:gd name="connsiteX32" fmla="*/ 480885 w 599014"/>
              <a:gd name="connsiteY32" fmla="*/ 193513 h 518742"/>
              <a:gd name="connsiteX33" fmla="*/ 332825 w 599014"/>
              <a:gd name="connsiteY33" fmla="*/ 193513 h 518742"/>
              <a:gd name="connsiteX34" fmla="*/ 305002 w 599014"/>
              <a:gd name="connsiteY34" fmla="*/ 165721 h 518742"/>
              <a:gd name="connsiteX35" fmla="*/ 332825 w 599014"/>
              <a:gd name="connsiteY35" fmla="*/ 137928 h 518742"/>
              <a:gd name="connsiteX36" fmla="*/ 347698 w 599014"/>
              <a:gd name="connsiteY36" fmla="*/ 55512 h 518742"/>
              <a:gd name="connsiteX37" fmla="*/ 347698 w 599014"/>
              <a:gd name="connsiteY37" fmla="*/ 61464 h 518742"/>
              <a:gd name="connsiteX38" fmla="*/ 283131 w 599014"/>
              <a:gd name="connsiteY38" fmla="*/ 124947 h 518742"/>
              <a:gd name="connsiteX39" fmla="*/ 276178 w 599014"/>
              <a:gd name="connsiteY39" fmla="*/ 124947 h 518742"/>
              <a:gd name="connsiteX40" fmla="*/ 276178 w 599014"/>
              <a:gd name="connsiteY40" fmla="*/ 456251 h 518742"/>
              <a:gd name="connsiteX41" fmla="*/ 283131 w 599014"/>
              <a:gd name="connsiteY41" fmla="*/ 463194 h 518742"/>
              <a:gd name="connsiteX42" fmla="*/ 536433 w 599014"/>
              <a:gd name="connsiteY42" fmla="*/ 463194 h 518742"/>
              <a:gd name="connsiteX43" fmla="*/ 543387 w 599014"/>
              <a:gd name="connsiteY43" fmla="*/ 456251 h 518742"/>
              <a:gd name="connsiteX44" fmla="*/ 542394 w 599014"/>
              <a:gd name="connsiteY44" fmla="*/ 62455 h 518742"/>
              <a:gd name="connsiteX45" fmla="*/ 536433 w 599014"/>
              <a:gd name="connsiteY45" fmla="*/ 55512 h 518742"/>
              <a:gd name="connsiteX46" fmla="*/ 337765 w 599014"/>
              <a:gd name="connsiteY46" fmla="*/ 956 h 518742"/>
              <a:gd name="connsiteX47" fmla="*/ 537427 w 599014"/>
              <a:gd name="connsiteY47" fmla="*/ 956 h 518742"/>
              <a:gd name="connsiteX48" fmla="*/ 599014 w 599014"/>
              <a:gd name="connsiteY48" fmla="*/ 62455 h 518742"/>
              <a:gd name="connsiteX49" fmla="*/ 599014 w 599014"/>
              <a:gd name="connsiteY49" fmla="*/ 456251 h 518742"/>
              <a:gd name="connsiteX50" fmla="*/ 537427 w 599014"/>
              <a:gd name="connsiteY50" fmla="*/ 518742 h 518742"/>
              <a:gd name="connsiteX51" fmla="*/ 283131 w 599014"/>
              <a:gd name="connsiteY51" fmla="*/ 518742 h 518742"/>
              <a:gd name="connsiteX52" fmla="*/ 221544 w 599014"/>
              <a:gd name="connsiteY52" fmla="*/ 456251 h 518742"/>
              <a:gd name="connsiteX53" fmla="*/ 221544 w 599014"/>
              <a:gd name="connsiteY53" fmla="*/ 117011 h 518742"/>
              <a:gd name="connsiteX54" fmla="*/ 237437 w 599014"/>
              <a:gd name="connsiteY54" fmla="*/ 79318 h 518742"/>
              <a:gd name="connsiteX55" fmla="*/ 298031 w 599014"/>
              <a:gd name="connsiteY55" fmla="*/ 17819 h 518742"/>
              <a:gd name="connsiteX56" fmla="*/ 301011 w 599014"/>
              <a:gd name="connsiteY56" fmla="*/ 15835 h 518742"/>
              <a:gd name="connsiteX57" fmla="*/ 337765 w 599014"/>
              <a:gd name="connsiteY57" fmla="*/ 956 h 518742"/>
              <a:gd name="connsiteX58" fmla="*/ 104322 w 599014"/>
              <a:gd name="connsiteY58" fmla="*/ 0 h 518742"/>
              <a:gd name="connsiteX59" fmla="*/ 171853 w 599014"/>
              <a:gd name="connsiteY59" fmla="*/ 67929 h 518742"/>
              <a:gd name="connsiteX60" fmla="*/ 104322 w 599014"/>
              <a:gd name="connsiteY60" fmla="*/ 135858 h 518742"/>
              <a:gd name="connsiteX61" fmla="*/ 36791 w 599014"/>
              <a:gd name="connsiteY61" fmla="*/ 67929 h 518742"/>
              <a:gd name="connsiteX62" fmla="*/ 104322 w 599014"/>
              <a:gd name="connsiteY62" fmla="*/ 0 h 51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99014" h="518742">
                <a:moveTo>
                  <a:pt x="332825" y="323318"/>
                </a:moveTo>
                <a:lnTo>
                  <a:pt x="480885" y="323318"/>
                </a:lnTo>
                <a:cubicBezTo>
                  <a:pt x="495790" y="323318"/>
                  <a:pt x="507714" y="335229"/>
                  <a:pt x="508708" y="351111"/>
                </a:cubicBezTo>
                <a:cubicBezTo>
                  <a:pt x="508708" y="365999"/>
                  <a:pt x="495790" y="378903"/>
                  <a:pt x="480885" y="378903"/>
                </a:cubicBezTo>
                <a:lnTo>
                  <a:pt x="332825" y="378903"/>
                </a:lnTo>
                <a:cubicBezTo>
                  <a:pt x="317920" y="378903"/>
                  <a:pt x="305002" y="365999"/>
                  <a:pt x="305002" y="351111"/>
                </a:cubicBezTo>
                <a:cubicBezTo>
                  <a:pt x="305002" y="335229"/>
                  <a:pt x="317920" y="323318"/>
                  <a:pt x="332825" y="323318"/>
                </a:cubicBezTo>
                <a:close/>
                <a:moveTo>
                  <a:pt x="332825" y="230145"/>
                </a:moveTo>
                <a:lnTo>
                  <a:pt x="480885" y="230145"/>
                </a:lnTo>
                <a:cubicBezTo>
                  <a:pt x="495790" y="230145"/>
                  <a:pt x="508708" y="243049"/>
                  <a:pt x="508708" y="257937"/>
                </a:cubicBezTo>
                <a:cubicBezTo>
                  <a:pt x="508708" y="273819"/>
                  <a:pt x="495790" y="285730"/>
                  <a:pt x="480885" y="285730"/>
                </a:cubicBezTo>
                <a:lnTo>
                  <a:pt x="332825" y="285730"/>
                </a:lnTo>
                <a:cubicBezTo>
                  <a:pt x="317920" y="285730"/>
                  <a:pt x="305002" y="273819"/>
                  <a:pt x="305002" y="257937"/>
                </a:cubicBezTo>
                <a:cubicBezTo>
                  <a:pt x="305002" y="243049"/>
                  <a:pt x="317920" y="230145"/>
                  <a:pt x="332825" y="230145"/>
                </a:cubicBezTo>
                <a:close/>
                <a:moveTo>
                  <a:pt x="24843" y="151784"/>
                </a:moveTo>
                <a:cubicBezTo>
                  <a:pt x="34780" y="151784"/>
                  <a:pt x="183839" y="151784"/>
                  <a:pt x="183839" y="151784"/>
                </a:cubicBezTo>
                <a:cubicBezTo>
                  <a:pt x="196757" y="151784"/>
                  <a:pt x="207688" y="163688"/>
                  <a:pt x="207688" y="176583"/>
                </a:cubicBezTo>
                <a:lnTo>
                  <a:pt x="207688" y="329348"/>
                </a:lnTo>
                <a:cubicBezTo>
                  <a:pt x="207688" y="342243"/>
                  <a:pt x="196757" y="354147"/>
                  <a:pt x="182845" y="354147"/>
                </a:cubicBezTo>
                <a:cubicBezTo>
                  <a:pt x="175889" y="354147"/>
                  <a:pt x="168933" y="350179"/>
                  <a:pt x="163964" y="344227"/>
                </a:cubicBezTo>
                <a:lnTo>
                  <a:pt x="155021" y="494016"/>
                </a:lnTo>
                <a:cubicBezTo>
                  <a:pt x="154027" y="506911"/>
                  <a:pt x="143096" y="516831"/>
                  <a:pt x="129184" y="516831"/>
                </a:cubicBezTo>
                <a:lnTo>
                  <a:pt x="78504" y="516831"/>
                </a:lnTo>
                <a:cubicBezTo>
                  <a:pt x="65586" y="516831"/>
                  <a:pt x="54655" y="506911"/>
                  <a:pt x="53661" y="494016"/>
                </a:cubicBezTo>
                <a:lnTo>
                  <a:pt x="43724" y="345219"/>
                </a:lnTo>
                <a:cubicBezTo>
                  <a:pt x="39749" y="350179"/>
                  <a:pt x="32793" y="354147"/>
                  <a:pt x="24843" y="354147"/>
                </a:cubicBezTo>
                <a:cubicBezTo>
                  <a:pt x="11925" y="354147"/>
                  <a:pt x="994" y="343235"/>
                  <a:pt x="994" y="329348"/>
                </a:cubicBezTo>
                <a:lnTo>
                  <a:pt x="0" y="176583"/>
                </a:lnTo>
                <a:cubicBezTo>
                  <a:pt x="0" y="162696"/>
                  <a:pt x="10931" y="151784"/>
                  <a:pt x="24843" y="151784"/>
                </a:cubicBezTo>
                <a:close/>
                <a:moveTo>
                  <a:pt x="332825" y="137928"/>
                </a:moveTo>
                <a:lnTo>
                  <a:pt x="480885" y="137928"/>
                </a:lnTo>
                <a:cubicBezTo>
                  <a:pt x="495790" y="137928"/>
                  <a:pt x="508708" y="149839"/>
                  <a:pt x="508708" y="165721"/>
                </a:cubicBezTo>
                <a:cubicBezTo>
                  <a:pt x="508708" y="180609"/>
                  <a:pt x="495790" y="193513"/>
                  <a:pt x="480885" y="193513"/>
                </a:cubicBezTo>
                <a:lnTo>
                  <a:pt x="332825" y="193513"/>
                </a:lnTo>
                <a:cubicBezTo>
                  <a:pt x="317920" y="193513"/>
                  <a:pt x="305002" y="180609"/>
                  <a:pt x="305002" y="165721"/>
                </a:cubicBezTo>
                <a:cubicBezTo>
                  <a:pt x="305002" y="149839"/>
                  <a:pt x="317920" y="137928"/>
                  <a:pt x="332825" y="137928"/>
                </a:cubicBezTo>
                <a:close/>
                <a:moveTo>
                  <a:pt x="347698" y="55512"/>
                </a:moveTo>
                <a:lnTo>
                  <a:pt x="347698" y="61464"/>
                </a:lnTo>
                <a:cubicBezTo>
                  <a:pt x="347698" y="96181"/>
                  <a:pt x="318892" y="124947"/>
                  <a:pt x="283131" y="124947"/>
                </a:cubicBezTo>
                <a:lnTo>
                  <a:pt x="276178" y="124947"/>
                </a:lnTo>
                <a:lnTo>
                  <a:pt x="276178" y="456251"/>
                </a:lnTo>
                <a:cubicBezTo>
                  <a:pt x="276178" y="460218"/>
                  <a:pt x="279158" y="463194"/>
                  <a:pt x="283131" y="463194"/>
                </a:cubicBezTo>
                <a:lnTo>
                  <a:pt x="536433" y="463194"/>
                </a:lnTo>
                <a:cubicBezTo>
                  <a:pt x="540407" y="463194"/>
                  <a:pt x="543387" y="460218"/>
                  <a:pt x="543387" y="456251"/>
                </a:cubicBezTo>
                <a:lnTo>
                  <a:pt x="542394" y="62455"/>
                </a:lnTo>
                <a:cubicBezTo>
                  <a:pt x="542394" y="58488"/>
                  <a:pt x="540407" y="55512"/>
                  <a:pt x="536433" y="55512"/>
                </a:cubicBezTo>
                <a:close/>
                <a:moveTo>
                  <a:pt x="337765" y="956"/>
                </a:moveTo>
                <a:lnTo>
                  <a:pt x="537427" y="956"/>
                </a:lnTo>
                <a:cubicBezTo>
                  <a:pt x="571200" y="956"/>
                  <a:pt x="599014" y="27738"/>
                  <a:pt x="599014" y="62455"/>
                </a:cubicBezTo>
                <a:lnTo>
                  <a:pt x="599014" y="456251"/>
                </a:lnTo>
                <a:cubicBezTo>
                  <a:pt x="599014" y="489976"/>
                  <a:pt x="571200" y="518742"/>
                  <a:pt x="537427" y="518742"/>
                </a:cubicBezTo>
                <a:lnTo>
                  <a:pt x="283131" y="518742"/>
                </a:lnTo>
                <a:cubicBezTo>
                  <a:pt x="249358" y="518742"/>
                  <a:pt x="221544" y="489976"/>
                  <a:pt x="221544" y="456251"/>
                </a:cubicBezTo>
                <a:lnTo>
                  <a:pt x="221544" y="117011"/>
                </a:lnTo>
                <a:cubicBezTo>
                  <a:pt x="221544" y="103125"/>
                  <a:pt x="226511" y="89238"/>
                  <a:pt x="237437" y="79318"/>
                </a:cubicBezTo>
                <a:cubicBezTo>
                  <a:pt x="257304" y="58488"/>
                  <a:pt x="278164" y="38649"/>
                  <a:pt x="298031" y="17819"/>
                </a:cubicBezTo>
                <a:cubicBezTo>
                  <a:pt x="298031" y="17819"/>
                  <a:pt x="299025" y="16827"/>
                  <a:pt x="301011" y="15835"/>
                </a:cubicBezTo>
                <a:cubicBezTo>
                  <a:pt x="310945" y="5916"/>
                  <a:pt x="323858" y="956"/>
                  <a:pt x="337765" y="956"/>
                </a:cubicBezTo>
                <a:close/>
                <a:moveTo>
                  <a:pt x="104322" y="0"/>
                </a:moveTo>
                <a:cubicBezTo>
                  <a:pt x="141618" y="0"/>
                  <a:pt x="171853" y="30413"/>
                  <a:pt x="171853" y="67929"/>
                </a:cubicBezTo>
                <a:cubicBezTo>
                  <a:pt x="171853" y="105445"/>
                  <a:pt x="141618" y="135858"/>
                  <a:pt x="104322" y="135858"/>
                </a:cubicBezTo>
                <a:cubicBezTo>
                  <a:pt x="67026" y="135858"/>
                  <a:pt x="36791" y="105445"/>
                  <a:pt x="36791" y="67929"/>
                </a:cubicBezTo>
                <a:cubicBezTo>
                  <a:pt x="36791" y="30413"/>
                  <a:pt x="67026" y="0"/>
                  <a:pt x="1043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ploma_12623">
            <a:extLst>
              <a:ext uri="{FF2B5EF4-FFF2-40B4-BE49-F238E27FC236}">
                <a16:creationId xmlns:a16="http://schemas.microsoft.com/office/drawing/2014/main" id="{74336CE0-3577-A56D-7907-ACD4ED7A7299}"/>
              </a:ext>
            </a:extLst>
          </p:cNvPr>
          <p:cNvSpPr/>
          <p:nvPr/>
        </p:nvSpPr>
        <p:spPr>
          <a:xfrm>
            <a:off x="8934717" y="186929"/>
            <a:ext cx="791642" cy="497719"/>
          </a:xfrm>
          <a:custGeom>
            <a:avLst/>
            <a:gdLst>
              <a:gd name="T0" fmla="*/ 600116 w 606244"/>
              <a:gd name="T1" fmla="*/ 600116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455839 w 606244"/>
              <a:gd name="T33" fmla="*/ 455839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600116 w 606244"/>
              <a:gd name="T57" fmla="*/ 600116 w 606244"/>
              <a:gd name="T58" fmla="*/ 600116 w 606244"/>
              <a:gd name="T59" fmla="*/ 600116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  <a:gd name="T70" fmla="*/ 600116 w 606244"/>
              <a:gd name="T71" fmla="*/ 600116 w 606244"/>
              <a:gd name="T72" fmla="*/ 600116 w 606244"/>
              <a:gd name="T73" fmla="*/ 600116 w 606244"/>
              <a:gd name="T74" fmla="*/ 455839 w 606244"/>
              <a:gd name="T75" fmla="*/ 455839 w 606244"/>
              <a:gd name="T76" fmla="*/ 600116 w 606244"/>
              <a:gd name="T77" fmla="*/ 600116 w 606244"/>
              <a:gd name="T78" fmla="*/ 600116 w 606244"/>
              <a:gd name="T79" fmla="*/ 600116 w 606244"/>
              <a:gd name="T80" fmla="*/ 600116 w 606244"/>
              <a:gd name="T81" fmla="*/ 600116 w 606244"/>
              <a:gd name="T82" fmla="*/ 600116 w 606244"/>
              <a:gd name="T83" fmla="*/ 600116 w 606244"/>
              <a:gd name="T84" fmla="*/ 600116 w 606244"/>
              <a:gd name="T85" fmla="*/ 600116 w 606244"/>
              <a:gd name="T86" fmla="*/ 600116 w 606244"/>
              <a:gd name="T87" fmla="*/ 600116 w 606244"/>
              <a:gd name="T88" fmla="*/ 600116 w 606244"/>
              <a:gd name="T89" fmla="*/ 600116 w 606244"/>
              <a:gd name="T90" fmla="*/ 600116 w 606244"/>
              <a:gd name="T91" fmla="*/ 600116 w 606244"/>
              <a:gd name="T92" fmla="*/ 600116 w 606244"/>
              <a:gd name="T93" fmla="*/ 600116 w 606244"/>
              <a:gd name="T94" fmla="*/ 600116 w 606244"/>
              <a:gd name="T95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76" h="372">
                <a:moveTo>
                  <a:pt x="672" y="131"/>
                </a:moveTo>
                <a:cubicBezTo>
                  <a:pt x="668" y="113"/>
                  <a:pt x="659" y="96"/>
                  <a:pt x="651" y="79"/>
                </a:cubicBezTo>
                <a:cubicBezTo>
                  <a:pt x="641" y="59"/>
                  <a:pt x="630" y="40"/>
                  <a:pt x="614" y="24"/>
                </a:cubicBezTo>
                <a:cubicBezTo>
                  <a:pt x="603" y="12"/>
                  <a:pt x="587" y="0"/>
                  <a:pt x="570" y="1"/>
                </a:cubicBezTo>
                <a:cubicBezTo>
                  <a:pt x="556" y="2"/>
                  <a:pt x="542" y="11"/>
                  <a:pt x="530" y="16"/>
                </a:cubicBezTo>
                <a:cubicBezTo>
                  <a:pt x="513" y="24"/>
                  <a:pt x="495" y="32"/>
                  <a:pt x="478" y="39"/>
                </a:cubicBezTo>
                <a:cubicBezTo>
                  <a:pt x="462" y="46"/>
                  <a:pt x="445" y="53"/>
                  <a:pt x="428" y="59"/>
                </a:cubicBezTo>
                <a:cubicBezTo>
                  <a:pt x="404" y="55"/>
                  <a:pt x="377" y="63"/>
                  <a:pt x="357" y="75"/>
                </a:cubicBezTo>
                <a:cubicBezTo>
                  <a:pt x="350" y="79"/>
                  <a:pt x="343" y="83"/>
                  <a:pt x="337" y="88"/>
                </a:cubicBezTo>
                <a:cubicBezTo>
                  <a:pt x="262" y="107"/>
                  <a:pt x="185" y="119"/>
                  <a:pt x="108" y="129"/>
                </a:cubicBezTo>
                <a:cubicBezTo>
                  <a:pt x="91" y="132"/>
                  <a:pt x="73" y="134"/>
                  <a:pt x="56" y="136"/>
                </a:cubicBezTo>
                <a:cubicBezTo>
                  <a:pt x="52" y="135"/>
                  <a:pt x="49" y="137"/>
                  <a:pt x="47" y="140"/>
                </a:cubicBezTo>
                <a:cubicBezTo>
                  <a:pt x="42" y="141"/>
                  <a:pt x="37" y="142"/>
                  <a:pt x="32" y="145"/>
                </a:cubicBezTo>
                <a:cubicBezTo>
                  <a:pt x="21" y="150"/>
                  <a:pt x="14" y="161"/>
                  <a:pt x="10" y="172"/>
                </a:cubicBezTo>
                <a:cubicBezTo>
                  <a:pt x="0" y="197"/>
                  <a:pt x="3" y="225"/>
                  <a:pt x="7" y="251"/>
                </a:cubicBezTo>
                <a:cubicBezTo>
                  <a:pt x="12" y="279"/>
                  <a:pt x="22" y="307"/>
                  <a:pt x="39" y="329"/>
                </a:cubicBezTo>
                <a:cubicBezTo>
                  <a:pt x="44" y="337"/>
                  <a:pt x="51" y="344"/>
                  <a:pt x="58" y="349"/>
                </a:cubicBezTo>
                <a:cubicBezTo>
                  <a:pt x="59" y="351"/>
                  <a:pt x="59" y="352"/>
                  <a:pt x="60" y="352"/>
                </a:cubicBezTo>
                <a:cubicBezTo>
                  <a:pt x="78" y="372"/>
                  <a:pt x="110" y="372"/>
                  <a:pt x="133" y="364"/>
                </a:cubicBezTo>
                <a:cubicBezTo>
                  <a:pt x="140" y="362"/>
                  <a:pt x="147" y="359"/>
                  <a:pt x="154" y="357"/>
                </a:cubicBezTo>
                <a:cubicBezTo>
                  <a:pt x="192" y="343"/>
                  <a:pt x="230" y="329"/>
                  <a:pt x="267" y="315"/>
                </a:cubicBezTo>
                <a:cubicBezTo>
                  <a:pt x="295" y="304"/>
                  <a:pt x="322" y="294"/>
                  <a:pt x="349" y="284"/>
                </a:cubicBezTo>
                <a:cubicBezTo>
                  <a:pt x="347" y="295"/>
                  <a:pt x="345" y="307"/>
                  <a:pt x="341" y="318"/>
                </a:cubicBezTo>
                <a:cubicBezTo>
                  <a:pt x="337" y="328"/>
                  <a:pt x="333" y="339"/>
                  <a:pt x="330" y="349"/>
                </a:cubicBezTo>
                <a:cubicBezTo>
                  <a:pt x="328" y="352"/>
                  <a:pt x="332" y="356"/>
                  <a:pt x="336" y="355"/>
                </a:cubicBezTo>
                <a:cubicBezTo>
                  <a:pt x="349" y="351"/>
                  <a:pt x="361" y="340"/>
                  <a:pt x="371" y="331"/>
                </a:cubicBezTo>
                <a:cubicBezTo>
                  <a:pt x="373" y="329"/>
                  <a:pt x="374" y="330"/>
                  <a:pt x="377" y="333"/>
                </a:cubicBezTo>
                <a:cubicBezTo>
                  <a:pt x="379" y="335"/>
                  <a:pt x="382" y="338"/>
                  <a:pt x="384" y="341"/>
                </a:cubicBezTo>
                <a:cubicBezTo>
                  <a:pt x="386" y="345"/>
                  <a:pt x="394" y="354"/>
                  <a:pt x="392" y="359"/>
                </a:cubicBezTo>
                <a:cubicBezTo>
                  <a:pt x="390" y="365"/>
                  <a:pt x="399" y="367"/>
                  <a:pt x="402" y="361"/>
                </a:cubicBezTo>
                <a:lnTo>
                  <a:pt x="402" y="361"/>
                </a:lnTo>
                <a:cubicBezTo>
                  <a:pt x="411" y="326"/>
                  <a:pt x="420" y="291"/>
                  <a:pt x="426" y="255"/>
                </a:cubicBezTo>
                <a:cubicBezTo>
                  <a:pt x="428" y="254"/>
                  <a:pt x="431" y="253"/>
                  <a:pt x="433" y="252"/>
                </a:cubicBezTo>
                <a:cubicBezTo>
                  <a:pt x="435" y="268"/>
                  <a:pt x="439" y="283"/>
                  <a:pt x="447" y="296"/>
                </a:cubicBezTo>
                <a:cubicBezTo>
                  <a:pt x="451" y="303"/>
                  <a:pt x="457" y="309"/>
                  <a:pt x="464" y="313"/>
                </a:cubicBezTo>
                <a:cubicBezTo>
                  <a:pt x="468" y="315"/>
                  <a:pt x="478" y="315"/>
                  <a:pt x="475" y="308"/>
                </a:cubicBezTo>
                <a:cubicBezTo>
                  <a:pt x="472" y="302"/>
                  <a:pt x="471" y="299"/>
                  <a:pt x="471" y="292"/>
                </a:cubicBezTo>
                <a:cubicBezTo>
                  <a:pt x="472" y="289"/>
                  <a:pt x="472" y="285"/>
                  <a:pt x="475" y="283"/>
                </a:cubicBezTo>
                <a:cubicBezTo>
                  <a:pt x="478" y="281"/>
                  <a:pt x="486" y="288"/>
                  <a:pt x="488" y="290"/>
                </a:cubicBezTo>
                <a:cubicBezTo>
                  <a:pt x="499" y="297"/>
                  <a:pt x="513" y="297"/>
                  <a:pt x="525" y="296"/>
                </a:cubicBezTo>
                <a:cubicBezTo>
                  <a:pt x="530" y="295"/>
                  <a:pt x="540" y="294"/>
                  <a:pt x="544" y="290"/>
                </a:cubicBezTo>
                <a:cubicBezTo>
                  <a:pt x="548" y="287"/>
                  <a:pt x="545" y="282"/>
                  <a:pt x="541" y="282"/>
                </a:cubicBezTo>
                <a:cubicBezTo>
                  <a:pt x="540" y="282"/>
                  <a:pt x="539" y="282"/>
                  <a:pt x="538" y="282"/>
                </a:cubicBezTo>
                <a:cubicBezTo>
                  <a:pt x="538" y="282"/>
                  <a:pt x="537" y="282"/>
                  <a:pt x="537" y="283"/>
                </a:cubicBezTo>
                <a:cubicBezTo>
                  <a:pt x="533" y="284"/>
                  <a:pt x="530" y="280"/>
                  <a:pt x="527" y="277"/>
                </a:cubicBezTo>
                <a:cubicBezTo>
                  <a:pt x="519" y="268"/>
                  <a:pt x="515" y="255"/>
                  <a:pt x="512" y="244"/>
                </a:cubicBezTo>
                <a:cubicBezTo>
                  <a:pt x="510" y="237"/>
                  <a:pt x="509" y="230"/>
                  <a:pt x="508" y="223"/>
                </a:cubicBezTo>
                <a:cubicBezTo>
                  <a:pt x="531" y="214"/>
                  <a:pt x="555" y="205"/>
                  <a:pt x="578" y="195"/>
                </a:cubicBezTo>
                <a:cubicBezTo>
                  <a:pt x="607" y="184"/>
                  <a:pt x="638" y="173"/>
                  <a:pt x="666" y="157"/>
                </a:cubicBezTo>
                <a:cubicBezTo>
                  <a:pt x="676" y="152"/>
                  <a:pt x="674" y="141"/>
                  <a:pt x="672" y="131"/>
                </a:cubicBezTo>
                <a:close/>
                <a:moveTo>
                  <a:pt x="338" y="122"/>
                </a:moveTo>
                <a:cubicBezTo>
                  <a:pt x="336" y="118"/>
                  <a:pt x="333" y="114"/>
                  <a:pt x="330" y="110"/>
                </a:cubicBezTo>
                <a:cubicBezTo>
                  <a:pt x="334" y="109"/>
                  <a:pt x="339" y="108"/>
                  <a:pt x="343" y="107"/>
                </a:cubicBezTo>
                <a:cubicBezTo>
                  <a:pt x="344" y="107"/>
                  <a:pt x="345" y="107"/>
                  <a:pt x="346" y="107"/>
                </a:cubicBezTo>
                <a:cubicBezTo>
                  <a:pt x="348" y="109"/>
                  <a:pt x="350" y="111"/>
                  <a:pt x="352" y="115"/>
                </a:cubicBezTo>
                <a:cubicBezTo>
                  <a:pt x="359" y="130"/>
                  <a:pt x="360" y="147"/>
                  <a:pt x="361" y="162"/>
                </a:cubicBezTo>
                <a:cubicBezTo>
                  <a:pt x="361" y="166"/>
                  <a:pt x="361" y="170"/>
                  <a:pt x="361" y="174"/>
                </a:cubicBezTo>
                <a:cubicBezTo>
                  <a:pt x="355" y="156"/>
                  <a:pt x="348" y="138"/>
                  <a:pt x="338" y="122"/>
                </a:cubicBezTo>
                <a:close/>
                <a:moveTo>
                  <a:pt x="79" y="336"/>
                </a:moveTo>
                <a:cubicBezTo>
                  <a:pt x="67" y="333"/>
                  <a:pt x="58" y="326"/>
                  <a:pt x="50" y="316"/>
                </a:cubicBezTo>
                <a:cubicBezTo>
                  <a:pt x="48" y="314"/>
                  <a:pt x="47" y="312"/>
                  <a:pt x="45" y="309"/>
                </a:cubicBezTo>
                <a:cubicBezTo>
                  <a:pt x="44" y="308"/>
                  <a:pt x="43" y="306"/>
                  <a:pt x="43" y="305"/>
                </a:cubicBezTo>
                <a:cubicBezTo>
                  <a:pt x="42" y="304"/>
                  <a:pt x="42" y="304"/>
                  <a:pt x="42" y="303"/>
                </a:cubicBezTo>
                <a:cubicBezTo>
                  <a:pt x="34" y="287"/>
                  <a:pt x="34" y="270"/>
                  <a:pt x="43" y="255"/>
                </a:cubicBezTo>
                <a:cubicBezTo>
                  <a:pt x="50" y="244"/>
                  <a:pt x="62" y="236"/>
                  <a:pt x="75" y="240"/>
                </a:cubicBezTo>
                <a:cubicBezTo>
                  <a:pt x="85" y="243"/>
                  <a:pt x="89" y="254"/>
                  <a:pt x="88" y="264"/>
                </a:cubicBezTo>
                <a:cubicBezTo>
                  <a:pt x="88" y="273"/>
                  <a:pt x="83" y="283"/>
                  <a:pt x="74" y="285"/>
                </a:cubicBezTo>
                <a:cubicBezTo>
                  <a:pt x="68" y="286"/>
                  <a:pt x="64" y="280"/>
                  <a:pt x="62" y="275"/>
                </a:cubicBezTo>
                <a:cubicBezTo>
                  <a:pt x="60" y="272"/>
                  <a:pt x="60" y="269"/>
                  <a:pt x="61" y="266"/>
                </a:cubicBezTo>
                <a:cubicBezTo>
                  <a:pt x="62" y="264"/>
                  <a:pt x="70" y="260"/>
                  <a:pt x="71" y="264"/>
                </a:cubicBezTo>
                <a:cubicBezTo>
                  <a:pt x="73" y="270"/>
                  <a:pt x="83" y="267"/>
                  <a:pt x="81" y="261"/>
                </a:cubicBezTo>
                <a:cubicBezTo>
                  <a:pt x="76" y="247"/>
                  <a:pt x="55" y="251"/>
                  <a:pt x="52" y="264"/>
                </a:cubicBezTo>
                <a:cubicBezTo>
                  <a:pt x="47" y="278"/>
                  <a:pt x="58" y="294"/>
                  <a:pt x="73" y="295"/>
                </a:cubicBezTo>
                <a:cubicBezTo>
                  <a:pt x="101" y="296"/>
                  <a:pt x="104" y="251"/>
                  <a:pt x="88" y="236"/>
                </a:cubicBezTo>
                <a:cubicBezTo>
                  <a:pt x="76" y="225"/>
                  <a:pt x="58" y="227"/>
                  <a:pt x="46" y="237"/>
                </a:cubicBezTo>
                <a:cubicBezTo>
                  <a:pt x="37" y="244"/>
                  <a:pt x="30" y="255"/>
                  <a:pt x="27" y="266"/>
                </a:cubicBezTo>
                <a:cubicBezTo>
                  <a:pt x="27" y="264"/>
                  <a:pt x="26" y="262"/>
                  <a:pt x="26" y="260"/>
                </a:cubicBezTo>
                <a:cubicBezTo>
                  <a:pt x="20" y="237"/>
                  <a:pt x="16" y="210"/>
                  <a:pt x="23" y="187"/>
                </a:cubicBezTo>
                <a:cubicBezTo>
                  <a:pt x="25" y="178"/>
                  <a:pt x="29" y="169"/>
                  <a:pt x="35" y="163"/>
                </a:cubicBezTo>
                <a:cubicBezTo>
                  <a:pt x="41" y="157"/>
                  <a:pt x="48" y="156"/>
                  <a:pt x="55" y="157"/>
                </a:cubicBezTo>
                <a:cubicBezTo>
                  <a:pt x="103" y="178"/>
                  <a:pt x="135" y="225"/>
                  <a:pt x="139" y="277"/>
                </a:cubicBezTo>
                <a:cubicBezTo>
                  <a:pt x="139" y="286"/>
                  <a:pt x="139" y="295"/>
                  <a:pt x="137" y="304"/>
                </a:cubicBezTo>
                <a:cubicBezTo>
                  <a:pt x="135" y="313"/>
                  <a:pt x="133" y="316"/>
                  <a:pt x="127" y="322"/>
                </a:cubicBezTo>
                <a:cubicBezTo>
                  <a:pt x="115" y="333"/>
                  <a:pt x="96" y="336"/>
                  <a:pt x="79" y="336"/>
                </a:cubicBezTo>
                <a:close/>
                <a:moveTo>
                  <a:pt x="311" y="277"/>
                </a:moveTo>
                <a:cubicBezTo>
                  <a:pt x="266" y="294"/>
                  <a:pt x="222" y="311"/>
                  <a:pt x="177" y="327"/>
                </a:cubicBezTo>
                <a:cubicBezTo>
                  <a:pt x="164" y="332"/>
                  <a:pt x="151" y="337"/>
                  <a:pt x="138" y="341"/>
                </a:cubicBezTo>
                <a:cubicBezTo>
                  <a:pt x="135" y="343"/>
                  <a:pt x="132" y="344"/>
                  <a:pt x="129" y="345"/>
                </a:cubicBezTo>
                <a:cubicBezTo>
                  <a:pt x="132" y="343"/>
                  <a:pt x="135" y="341"/>
                  <a:pt x="137" y="339"/>
                </a:cubicBezTo>
                <a:cubicBezTo>
                  <a:pt x="156" y="325"/>
                  <a:pt x="160" y="302"/>
                  <a:pt x="159" y="280"/>
                </a:cubicBezTo>
                <a:cubicBezTo>
                  <a:pt x="157" y="228"/>
                  <a:pt x="129" y="181"/>
                  <a:pt x="87" y="152"/>
                </a:cubicBezTo>
                <a:cubicBezTo>
                  <a:pt x="129" y="147"/>
                  <a:pt x="171" y="140"/>
                  <a:pt x="212" y="133"/>
                </a:cubicBezTo>
                <a:cubicBezTo>
                  <a:pt x="248" y="127"/>
                  <a:pt x="283" y="120"/>
                  <a:pt x="319" y="113"/>
                </a:cubicBezTo>
                <a:cubicBezTo>
                  <a:pt x="323" y="117"/>
                  <a:pt x="327" y="123"/>
                  <a:pt x="330" y="128"/>
                </a:cubicBezTo>
                <a:cubicBezTo>
                  <a:pt x="346" y="153"/>
                  <a:pt x="354" y="182"/>
                  <a:pt x="359" y="210"/>
                </a:cubicBezTo>
                <a:cubicBezTo>
                  <a:pt x="358" y="227"/>
                  <a:pt x="356" y="244"/>
                  <a:pt x="353" y="261"/>
                </a:cubicBezTo>
                <a:cubicBezTo>
                  <a:pt x="339" y="266"/>
                  <a:pt x="325" y="272"/>
                  <a:pt x="311" y="277"/>
                </a:cubicBezTo>
                <a:close/>
                <a:moveTo>
                  <a:pt x="418" y="244"/>
                </a:moveTo>
                <a:cubicBezTo>
                  <a:pt x="413" y="273"/>
                  <a:pt x="407" y="301"/>
                  <a:pt x="400" y="329"/>
                </a:cubicBezTo>
                <a:cubicBezTo>
                  <a:pt x="399" y="333"/>
                  <a:pt x="397" y="338"/>
                  <a:pt x="396" y="342"/>
                </a:cubicBezTo>
                <a:cubicBezTo>
                  <a:pt x="396" y="342"/>
                  <a:pt x="396" y="341"/>
                  <a:pt x="395" y="341"/>
                </a:cubicBezTo>
                <a:cubicBezTo>
                  <a:pt x="391" y="333"/>
                  <a:pt x="385" y="325"/>
                  <a:pt x="377" y="321"/>
                </a:cubicBezTo>
                <a:cubicBezTo>
                  <a:pt x="374" y="320"/>
                  <a:pt x="371" y="319"/>
                  <a:pt x="368" y="321"/>
                </a:cubicBezTo>
                <a:cubicBezTo>
                  <a:pt x="362" y="325"/>
                  <a:pt x="357" y="330"/>
                  <a:pt x="351" y="335"/>
                </a:cubicBezTo>
                <a:cubicBezTo>
                  <a:pt x="348" y="337"/>
                  <a:pt x="346" y="338"/>
                  <a:pt x="343" y="340"/>
                </a:cubicBezTo>
                <a:cubicBezTo>
                  <a:pt x="346" y="334"/>
                  <a:pt x="348" y="327"/>
                  <a:pt x="350" y="321"/>
                </a:cubicBezTo>
                <a:cubicBezTo>
                  <a:pt x="356" y="304"/>
                  <a:pt x="359" y="287"/>
                  <a:pt x="362" y="269"/>
                </a:cubicBezTo>
                <a:cubicBezTo>
                  <a:pt x="368" y="235"/>
                  <a:pt x="372" y="199"/>
                  <a:pt x="371" y="164"/>
                </a:cubicBezTo>
                <a:cubicBezTo>
                  <a:pt x="370" y="143"/>
                  <a:pt x="368" y="116"/>
                  <a:pt x="353" y="99"/>
                </a:cubicBezTo>
                <a:cubicBezTo>
                  <a:pt x="366" y="95"/>
                  <a:pt x="379" y="93"/>
                  <a:pt x="392" y="99"/>
                </a:cubicBezTo>
                <a:cubicBezTo>
                  <a:pt x="402" y="104"/>
                  <a:pt x="409" y="113"/>
                  <a:pt x="414" y="123"/>
                </a:cubicBezTo>
                <a:cubicBezTo>
                  <a:pt x="420" y="134"/>
                  <a:pt x="424" y="149"/>
                  <a:pt x="425" y="162"/>
                </a:cubicBezTo>
                <a:cubicBezTo>
                  <a:pt x="428" y="189"/>
                  <a:pt x="423" y="217"/>
                  <a:pt x="418" y="244"/>
                </a:cubicBezTo>
                <a:close/>
                <a:moveTo>
                  <a:pt x="430" y="232"/>
                </a:moveTo>
                <a:cubicBezTo>
                  <a:pt x="430" y="231"/>
                  <a:pt x="430" y="231"/>
                  <a:pt x="430" y="230"/>
                </a:cubicBezTo>
                <a:cubicBezTo>
                  <a:pt x="431" y="229"/>
                  <a:pt x="431" y="228"/>
                  <a:pt x="431" y="227"/>
                </a:cubicBezTo>
                <a:cubicBezTo>
                  <a:pt x="431" y="229"/>
                  <a:pt x="431" y="230"/>
                  <a:pt x="431" y="232"/>
                </a:cubicBezTo>
                <a:cubicBezTo>
                  <a:pt x="431" y="232"/>
                  <a:pt x="430" y="232"/>
                  <a:pt x="430" y="232"/>
                </a:cubicBezTo>
                <a:close/>
                <a:moveTo>
                  <a:pt x="510" y="268"/>
                </a:moveTo>
                <a:cubicBezTo>
                  <a:pt x="513" y="274"/>
                  <a:pt x="517" y="281"/>
                  <a:pt x="522" y="286"/>
                </a:cubicBezTo>
                <a:cubicBezTo>
                  <a:pt x="515" y="287"/>
                  <a:pt x="507" y="286"/>
                  <a:pt x="500" y="284"/>
                </a:cubicBezTo>
                <a:cubicBezTo>
                  <a:pt x="490" y="281"/>
                  <a:pt x="477" y="265"/>
                  <a:pt x="467" y="277"/>
                </a:cubicBezTo>
                <a:cubicBezTo>
                  <a:pt x="462" y="283"/>
                  <a:pt x="461" y="291"/>
                  <a:pt x="461" y="298"/>
                </a:cubicBezTo>
                <a:cubicBezTo>
                  <a:pt x="445" y="282"/>
                  <a:pt x="441" y="254"/>
                  <a:pt x="441" y="232"/>
                </a:cubicBezTo>
                <a:cubicBezTo>
                  <a:pt x="441" y="213"/>
                  <a:pt x="438" y="194"/>
                  <a:pt x="435" y="175"/>
                </a:cubicBezTo>
                <a:cubicBezTo>
                  <a:pt x="435" y="154"/>
                  <a:pt x="431" y="133"/>
                  <a:pt x="420" y="114"/>
                </a:cubicBezTo>
                <a:cubicBezTo>
                  <a:pt x="414" y="104"/>
                  <a:pt x="406" y="95"/>
                  <a:pt x="394" y="90"/>
                </a:cubicBezTo>
                <a:cubicBezTo>
                  <a:pt x="392" y="88"/>
                  <a:pt x="389" y="88"/>
                  <a:pt x="387" y="87"/>
                </a:cubicBezTo>
                <a:cubicBezTo>
                  <a:pt x="385" y="86"/>
                  <a:pt x="382" y="86"/>
                  <a:pt x="380" y="86"/>
                </a:cubicBezTo>
                <a:cubicBezTo>
                  <a:pt x="371" y="85"/>
                  <a:pt x="361" y="86"/>
                  <a:pt x="352" y="89"/>
                </a:cubicBezTo>
                <a:cubicBezTo>
                  <a:pt x="368" y="79"/>
                  <a:pt x="386" y="71"/>
                  <a:pt x="404" y="69"/>
                </a:cubicBezTo>
                <a:cubicBezTo>
                  <a:pt x="420" y="67"/>
                  <a:pt x="437" y="70"/>
                  <a:pt x="449" y="81"/>
                </a:cubicBezTo>
                <a:cubicBezTo>
                  <a:pt x="459" y="89"/>
                  <a:pt x="465" y="101"/>
                  <a:pt x="470" y="113"/>
                </a:cubicBezTo>
                <a:cubicBezTo>
                  <a:pt x="483" y="140"/>
                  <a:pt x="489" y="170"/>
                  <a:pt x="494" y="199"/>
                </a:cubicBezTo>
                <a:cubicBezTo>
                  <a:pt x="498" y="223"/>
                  <a:pt x="500" y="246"/>
                  <a:pt x="510" y="268"/>
                </a:cubicBezTo>
                <a:close/>
                <a:moveTo>
                  <a:pt x="648" y="144"/>
                </a:moveTo>
                <a:cubicBezTo>
                  <a:pt x="636" y="150"/>
                  <a:pt x="622" y="156"/>
                  <a:pt x="610" y="161"/>
                </a:cubicBezTo>
                <a:cubicBezTo>
                  <a:pt x="575" y="175"/>
                  <a:pt x="540" y="189"/>
                  <a:pt x="505" y="203"/>
                </a:cubicBezTo>
                <a:cubicBezTo>
                  <a:pt x="501" y="181"/>
                  <a:pt x="496" y="159"/>
                  <a:pt x="490" y="137"/>
                </a:cubicBezTo>
                <a:cubicBezTo>
                  <a:pt x="483" y="113"/>
                  <a:pt x="472" y="87"/>
                  <a:pt x="453" y="71"/>
                </a:cubicBezTo>
                <a:cubicBezTo>
                  <a:pt x="458" y="69"/>
                  <a:pt x="464" y="67"/>
                  <a:pt x="469" y="64"/>
                </a:cubicBezTo>
                <a:cubicBezTo>
                  <a:pt x="501" y="51"/>
                  <a:pt x="533" y="36"/>
                  <a:pt x="565" y="23"/>
                </a:cubicBezTo>
                <a:cubicBezTo>
                  <a:pt x="580" y="17"/>
                  <a:pt x="595" y="31"/>
                  <a:pt x="604" y="42"/>
                </a:cubicBezTo>
                <a:cubicBezTo>
                  <a:pt x="618" y="58"/>
                  <a:pt x="629" y="79"/>
                  <a:pt x="638" y="98"/>
                </a:cubicBezTo>
                <a:cubicBezTo>
                  <a:pt x="645" y="111"/>
                  <a:pt x="653" y="127"/>
                  <a:pt x="654" y="141"/>
                </a:cubicBezTo>
                <a:cubicBezTo>
                  <a:pt x="652" y="142"/>
                  <a:pt x="650" y="143"/>
                  <a:pt x="648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menu_204988">
            <a:extLst>
              <a:ext uri="{FF2B5EF4-FFF2-40B4-BE49-F238E27FC236}">
                <a16:creationId xmlns:a16="http://schemas.microsoft.com/office/drawing/2014/main" id="{2C6964E7-DEA4-6C7E-C57E-5863932198C8}"/>
              </a:ext>
            </a:extLst>
          </p:cNvPr>
          <p:cNvSpPr/>
          <p:nvPr/>
        </p:nvSpPr>
        <p:spPr>
          <a:xfrm>
            <a:off x="10172691" y="150690"/>
            <a:ext cx="536820" cy="614014"/>
          </a:xfrm>
          <a:custGeom>
            <a:avLst/>
            <a:gdLst>
              <a:gd name="connsiteX0" fmla="*/ 0 w 337161"/>
              <a:gd name="connsiteY0" fmla="*/ 417818 h 606722"/>
              <a:gd name="connsiteX1" fmla="*/ 245567 w 337161"/>
              <a:gd name="connsiteY1" fmla="*/ 535905 h 606722"/>
              <a:gd name="connsiteX2" fmla="*/ 245567 w 337161"/>
              <a:gd name="connsiteY2" fmla="*/ 606722 h 606722"/>
              <a:gd name="connsiteX3" fmla="*/ 0 w 337161"/>
              <a:gd name="connsiteY3" fmla="*/ 488546 h 606722"/>
              <a:gd name="connsiteX4" fmla="*/ 0 w 337161"/>
              <a:gd name="connsiteY4" fmla="*/ 7974 h 606722"/>
              <a:gd name="connsiteX5" fmla="*/ 245567 w 337161"/>
              <a:gd name="connsiteY5" fmla="*/ 126186 h 606722"/>
              <a:gd name="connsiteX6" fmla="*/ 245567 w 337161"/>
              <a:gd name="connsiteY6" fmla="*/ 505531 h 606722"/>
              <a:gd name="connsiteX7" fmla="*/ 0 w 337161"/>
              <a:gd name="connsiteY7" fmla="*/ 387319 h 606722"/>
              <a:gd name="connsiteX8" fmla="*/ 46714 w 337161"/>
              <a:gd name="connsiteY8" fmla="*/ 0 h 606722"/>
              <a:gd name="connsiteX9" fmla="*/ 337161 w 337161"/>
              <a:gd name="connsiteY9" fmla="*/ 0 h 606722"/>
              <a:gd name="connsiteX10" fmla="*/ 337161 w 337161"/>
              <a:gd name="connsiteY10" fmla="*/ 479210 h 606722"/>
              <a:gd name="connsiteX11" fmla="*/ 281884 w 337161"/>
              <a:gd name="connsiteY11" fmla="*/ 464101 h 606722"/>
              <a:gd name="connsiteX12" fmla="*/ 277968 w 337161"/>
              <a:gd name="connsiteY12" fmla="*/ 463657 h 606722"/>
              <a:gd name="connsiteX13" fmla="*/ 273072 w 337161"/>
              <a:gd name="connsiteY13" fmla="*/ 464368 h 606722"/>
              <a:gd name="connsiteX14" fmla="*/ 273072 w 337161"/>
              <a:gd name="connsiteY14" fmla="*/ 117581 h 606722"/>
              <a:gd name="connsiteX15" fmla="*/ 265684 w 337161"/>
              <a:gd name="connsiteY15" fmla="*/ 105227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7161" h="606722">
                <a:moveTo>
                  <a:pt x="0" y="417818"/>
                </a:moveTo>
                <a:lnTo>
                  <a:pt x="245567" y="535905"/>
                </a:lnTo>
                <a:lnTo>
                  <a:pt x="245567" y="606722"/>
                </a:lnTo>
                <a:lnTo>
                  <a:pt x="0" y="488546"/>
                </a:lnTo>
                <a:close/>
                <a:moveTo>
                  <a:pt x="0" y="7974"/>
                </a:moveTo>
                <a:lnTo>
                  <a:pt x="245567" y="126186"/>
                </a:lnTo>
                <a:lnTo>
                  <a:pt x="245567" y="505531"/>
                </a:lnTo>
                <a:lnTo>
                  <a:pt x="0" y="387319"/>
                </a:lnTo>
                <a:close/>
                <a:moveTo>
                  <a:pt x="46714" y="0"/>
                </a:moveTo>
                <a:lnTo>
                  <a:pt x="337161" y="0"/>
                </a:lnTo>
                <a:lnTo>
                  <a:pt x="337161" y="479210"/>
                </a:lnTo>
                <a:lnTo>
                  <a:pt x="281884" y="464101"/>
                </a:lnTo>
                <a:cubicBezTo>
                  <a:pt x="280638" y="463746"/>
                  <a:pt x="279214" y="463657"/>
                  <a:pt x="277968" y="463657"/>
                </a:cubicBezTo>
                <a:cubicBezTo>
                  <a:pt x="276455" y="463657"/>
                  <a:pt x="274852" y="463924"/>
                  <a:pt x="273072" y="464368"/>
                </a:cubicBezTo>
                <a:lnTo>
                  <a:pt x="273072" y="117581"/>
                </a:lnTo>
                <a:cubicBezTo>
                  <a:pt x="273072" y="112248"/>
                  <a:pt x="270402" y="107538"/>
                  <a:pt x="265684" y="1052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literature_221906">
            <a:extLst>
              <a:ext uri="{FF2B5EF4-FFF2-40B4-BE49-F238E27FC236}">
                <a16:creationId xmlns:a16="http://schemas.microsoft.com/office/drawing/2014/main" id="{5FE9E21C-1391-9FB5-521B-51032AED5B4A}"/>
              </a:ext>
            </a:extLst>
          </p:cNvPr>
          <p:cNvSpPr/>
          <p:nvPr/>
        </p:nvSpPr>
        <p:spPr>
          <a:xfrm>
            <a:off x="11155844" y="128365"/>
            <a:ext cx="617043" cy="627376"/>
          </a:xfrm>
          <a:custGeom>
            <a:avLst/>
            <a:gdLst>
              <a:gd name="connsiteX0" fmla="*/ 486121 w 607634"/>
              <a:gd name="connsiteY0" fmla="*/ 34142 h 606722"/>
              <a:gd name="connsiteX1" fmla="*/ 572055 w 607634"/>
              <a:gd name="connsiteY1" fmla="*/ 69671 h 606722"/>
              <a:gd name="connsiteX2" fmla="*/ 572055 w 607634"/>
              <a:gd name="connsiteY2" fmla="*/ 241293 h 606722"/>
              <a:gd name="connsiteX3" fmla="*/ 346428 w 607634"/>
              <a:gd name="connsiteY3" fmla="*/ 466509 h 606722"/>
              <a:gd name="connsiteX4" fmla="*/ 206869 w 607634"/>
              <a:gd name="connsiteY4" fmla="*/ 466509 h 606722"/>
              <a:gd name="connsiteX5" fmla="*/ 280743 w 607634"/>
              <a:gd name="connsiteY5" fmla="*/ 392741 h 606722"/>
              <a:gd name="connsiteX6" fmla="*/ 357198 w 607634"/>
              <a:gd name="connsiteY6" fmla="*/ 392741 h 606722"/>
              <a:gd name="connsiteX7" fmla="*/ 357198 w 607634"/>
              <a:gd name="connsiteY7" fmla="*/ 347235 h 606722"/>
              <a:gd name="connsiteX8" fmla="*/ 326313 w 607634"/>
              <a:gd name="connsiteY8" fmla="*/ 347235 h 606722"/>
              <a:gd name="connsiteX9" fmla="*/ 377402 w 607634"/>
              <a:gd name="connsiteY9" fmla="*/ 296220 h 606722"/>
              <a:gd name="connsiteX10" fmla="*/ 453857 w 607634"/>
              <a:gd name="connsiteY10" fmla="*/ 296220 h 606722"/>
              <a:gd name="connsiteX11" fmla="*/ 453857 w 607634"/>
              <a:gd name="connsiteY11" fmla="*/ 250714 h 606722"/>
              <a:gd name="connsiteX12" fmla="*/ 422972 w 607634"/>
              <a:gd name="connsiteY12" fmla="*/ 250714 h 606722"/>
              <a:gd name="connsiteX13" fmla="*/ 502186 w 607634"/>
              <a:gd name="connsiteY13" fmla="*/ 171613 h 606722"/>
              <a:gd name="connsiteX14" fmla="*/ 469967 w 607634"/>
              <a:gd name="connsiteY14" fmla="*/ 139440 h 606722"/>
              <a:gd name="connsiteX15" fmla="*/ 174649 w 607634"/>
              <a:gd name="connsiteY15" fmla="*/ 434335 h 606722"/>
              <a:gd name="connsiteX16" fmla="*/ 174649 w 607634"/>
              <a:gd name="connsiteY16" fmla="*/ 294886 h 606722"/>
              <a:gd name="connsiteX17" fmla="*/ 400187 w 607634"/>
              <a:gd name="connsiteY17" fmla="*/ 69671 h 606722"/>
              <a:gd name="connsiteX18" fmla="*/ 486121 w 607634"/>
              <a:gd name="connsiteY18" fmla="*/ 34142 h 606722"/>
              <a:gd name="connsiteX19" fmla="*/ 0 w 607634"/>
              <a:gd name="connsiteY19" fmla="*/ 0 h 606722"/>
              <a:gd name="connsiteX20" fmla="*/ 425277 w 607634"/>
              <a:gd name="connsiteY20" fmla="*/ 0 h 606722"/>
              <a:gd name="connsiteX21" fmla="*/ 367956 w 607634"/>
              <a:gd name="connsiteY21" fmla="*/ 37504 h 606722"/>
              <a:gd name="connsiteX22" fmla="*/ 129060 w 607634"/>
              <a:gd name="connsiteY22" fmla="*/ 276033 h 606722"/>
              <a:gd name="connsiteX23" fmla="*/ 129060 w 607634"/>
              <a:gd name="connsiteY23" fmla="*/ 479814 h 606722"/>
              <a:gd name="connsiteX24" fmla="*/ 94080 w 607634"/>
              <a:gd name="connsiteY24" fmla="*/ 514741 h 606722"/>
              <a:gd name="connsiteX25" fmla="*/ 126301 w 607634"/>
              <a:gd name="connsiteY25" fmla="*/ 546912 h 606722"/>
              <a:gd name="connsiteX26" fmla="*/ 161281 w 607634"/>
              <a:gd name="connsiteY26" fmla="*/ 511986 h 606722"/>
              <a:gd name="connsiteX27" fmla="*/ 365375 w 607634"/>
              <a:gd name="connsiteY27" fmla="*/ 511986 h 606722"/>
              <a:gd name="connsiteX28" fmla="*/ 485624 w 607634"/>
              <a:gd name="connsiteY28" fmla="*/ 391921 h 606722"/>
              <a:gd name="connsiteX29" fmla="*/ 486069 w 607634"/>
              <a:gd name="connsiteY29" fmla="*/ 561220 h 606722"/>
              <a:gd name="connsiteX30" fmla="*/ 531640 w 607634"/>
              <a:gd name="connsiteY30" fmla="*/ 606722 h 606722"/>
              <a:gd name="connsiteX31" fmla="*/ 91143 w 607634"/>
              <a:gd name="connsiteY31" fmla="*/ 606722 h 606722"/>
              <a:gd name="connsiteX32" fmla="*/ 45571 w 607634"/>
              <a:gd name="connsiteY32" fmla="*/ 561220 h 606722"/>
              <a:gd name="connsiteX33" fmla="*/ 45571 w 607634"/>
              <a:gd name="connsiteY33" fmla="*/ 45502 h 606722"/>
              <a:gd name="connsiteX34" fmla="*/ 0 w 607634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7634" h="606722">
                <a:moveTo>
                  <a:pt x="486121" y="34142"/>
                </a:moveTo>
                <a:cubicBezTo>
                  <a:pt x="517228" y="34142"/>
                  <a:pt x="548335" y="45985"/>
                  <a:pt x="572055" y="69671"/>
                </a:cubicBezTo>
                <a:cubicBezTo>
                  <a:pt x="619494" y="117042"/>
                  <a:pt x="619494" y="193922"/>
                  <a:pt x="572055" y="241293"/>
                </a:cubicBezTo>
                <a:lnTo>
                  <a:pt x="346428" y="466509"/>
                </a:lnTo>
                <a:lnTo>
                  <a:pt x="206869" y="466509"/>
                </a:lnTo>
                <a:lnTo>
                  <a:pt x="280743" y="392741"/>
                </a:lnTo>
                <a:lnTo>
                  <a:pt x="357198" y="392741"/>
                </a:lnTo>
                <a:lnTo>
                  <a:pt x="357198" y="347235"/>
                </a:lnTo>
                <a:lnTo>
                  <a:pt x="326313" y="347235"/>
                </a:lnTo>
                <a:lnTo>
                  <a:pt x="377402" y="296220"/>
                </a:lnTo>
                <a:lnTo>
                  <a:pt x="453857" y="296220"/>
                </a:lnTo>
                <a:lnTo>
                  <a:pt x="453857" y="250714"/>
                </a:lnTo>
                <a:lnTo>
                  <a:pt x="422972" y="250714"/>
                </a:lnTo>
                <a:lnTo>
                  <a:pt x="502186" y="171613"/>
                </a:lnTo>
                <a:lnTo>
                  <a:pt x="469967" y="139440"/>
                </a:lnTo>
                <a:lnTo>
                  <a:pt x="174649" y="434335"/>
                </a:lnTo>
                <a:lnTo>
                  <a:pt x="174649" y="294886"/>
                </a:lnTo>
                <a:lnTo>
                  <a:pt x="400187" y="69671"/>
                </a:lnTo>
                <a:cubicBezTo>
                  <a:pt x="423907" y="45985"/>
                  <a:pt x="455014" y="34142"/>
                  <a:pt x="486121" y="34142"/>
                </a:cubicBezTo>
                <a:close/>
                <a:moveTo>
                  <a:pt x="0" y="0"/>
                </a:moveTo>
                <a:lnTo>
                  <a:pt x="425277" y="0"/>
                </a:lnTo>
                <a:cubicBezTo>
                  <a:pt x="404004" y="8265"/>
                  <a:pt x="384511" y="20974"/>
                  <a:pt x="367956" y="37504"/>
                </a:cubicBezTo>
                <a:lnTo>
                  <a:pt x="129060" y="276033"/>
                </a:lnTo>
                <a:lnTo>
                  <a:pt x="129060" y="479814"/>
                </a:lnTo>
                <a:lnTo>
                  <a:pt x="94080" y="514741"/>
                </a:lnTo>
                <a:lnTo>
                  <a:pt x="126301" y="546912"/>
                </a:lnTo>
                <a:lnTo>
                  <a:pt x="161281" y="511986"/>
                </a:lnTo>
                <a:lnTo>
                  <a:pt x="365375" y="511986"/>
                </a:lnTo>
                <a:lnTo>
                  <a:pt x="485624" y="391921"/>
                </a:lnTo>
                <a:lnTo>
                  <a:pt x="486069" y="561220"/>
                </a:lnTo>
                <a:cubicBezTo>
                  <a:pt x="486069" y="586282"/>
                  <a:pt x="506540" y="606722"/>
                  <a:pt x="531640" y="606722"/>
                </a:cubicBezTo>
                <a:lnTo>
                  <a:pt x="91143" y="606722"/>
                </a:lnTo>
                <a:cubicBezTo>
                  <a:pt x="65954" y="606722"/>
                  <a:pt x="45571" y="586282"/>
                  <a:pt x="45571" y="561220"/>
                </a:cubicBezTo>
                <a:lnTo>
                  <a:pt x="45571" y="45502"/>
                </a:lnTo>
                <a:cubicBezTo>
                  <a:pt x="45571" y="20351"/>
                  <a:pt x="25189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E931C0-E54E-A40F-6925-22D77C5558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0" y="1854455"/>
            <a:ext cx="4614396" cy="478712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568844D-8087-4FB2-ABBF-210D94FF59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946" y="1957797"/>
            <a:ext cx="7354692" cy="4395676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E18994F-B1D3-4CAD-518E-DE4CF136634D}"/>
              </a:ext>
            </a:extLst>
          </p:cNvPr>
          <p:cNvSpPr txBox="1"/>
          <p:nvPr/>
        </p:nvSpPr>
        <p:spPr>
          <a:xfrm>
            <a:off x="642023" y="999151"/>
            <a:ext cx="2788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医疗问答机器人</a:t>
            </a:r>
          </a:p>
        </p:txBody>
      </p:sp>
    </p:spTree>
    <p:extLst>
      <p:ext uri="{BB962C8B-B14F-4D97-AF65-F5344CB8AC3E}">
        <p14:creationId xmlns:p14="http://schemas.microsoft.com/office/powerpoint/2010/main" val="3561720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文本框 120">
            <a:extLst>
              <a:ext uri="{FF2B5EF4-FFF2-40B4-BE49-F238E27FC236}">
                <a16:creationId xmlns:a16="http://schemas.microsoft.com/office/drawing/2014/main" id="{E43F77C4-ADC8-61AC-D6C6-E9D676251853}"/>
              </a:ext>
            </a:extLst>
          </p:cNvPr>
          <p:cNvSpPr txBox="1"/>
          <p:nvPr/>
        </p:nvSpPr>
        <p:spPr>
          <a:xfrm>
            <a:off x="620433" y="216417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002060"/>
                </a:solidFill>
              </a:rPr>
              <a:t>PART 05</a:t>
            </a:r>
            <a:endParaRPr lang="zh-CN" altLang="en-US" sz="54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14:cNvPr>
              <p14:cNvContentPartPr/>
              <p14:nvPr/>
            </p14:nvContentPartPr>
            <p14:xfrm>
              <a:off x="961289" y="424009"/>
              <a:ext cx="360" cy="360"/>
            </p14:xfrm>
          </p:contentPart>
        </mc:Choice>
        <mc:Fallback xmlns=""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289" y="40600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14:cNvPr>
              <p14:cNvContentPartPr/>
              <p14:nvPr/>
            </p14:nvContentPartPr>
            <p14:xfrm>
              <a:off x="65798" y="1411489"/>
              <a:ext cx="360" cy="360"/>
            </p14:xfrm>
          </p:contentPart>
        </mc:Choice>
        <mc:Fallback xmlns=""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98" y="13754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14:cNvPr>
              <p14:cNvContentPartPr/>
              <p14:nvPr/>
            </p14:nvContentPartPr>
            <p14:xfrm>
              <a:off x="56438" y="1411489"/>
              <a:ext cx="12103200" cy="360"/>
            </p14:xfrm>
          </p:contentPart>
        </mc:Choice>
        <mc:Fallback xmlns=""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98" y="1375489"/>
                <a:ext cx="1217484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173" name="文本框 172">
            <a:extLst>
              <a:ext uri="{FF2B5EF4-FFF2-40B4-BE49-F238E27FC236}">
                <a16:creationId xmlns:a16="http://schemas.microsoft.com/office/drawing/2014/main" id="{C7297440-5CC2-9D41-8ACE-F076C0EE1335}"/>
              </a:ext>
            </a:extLst>
          </p:cNvPr>
          <p:cNvSpPr txBox="1"/>
          <p:nvPr/>
        </p:nvSpPr>
        <p:spPr>
          <a:xfrm>
            <a:off x="10991750" y="83671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06</a:t>
            </a:r>
            <a:endParaRPr lang="zh-CN" altLang="en-US" dirty="0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1552C264-4801-215C-56E4-7A28D8756A84}"/>
              </a:ext>
            </a:extLst>
          </p:cNvPr>
          <p:cNvSpPr txBox="1"/>
          <p:nvPr/>
        </p:nvSpPr>
        <p:spPr>
          <a:xfrm>
            <a:off x="8909005" y="82556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04</a:t>
            </a:r>
            <a:endParaRPr lang="zh-CN" altLang="en-US" dirty="0"/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0D9EDD18-F2BD-5206-05C8-C687508518D0}"/>
              </a:ext>
            </a:extLst>
          </p:cNvPr>
          <p:cNvSpPr txBox="1"/>
          <p:nvPr/>
        </p:nvSpPr>
        <p:spPr>
          <a:xfrm>
            <a:off x="10079684" y="825591"/>
            <a:ext cx="96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PART 05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D7582482-2B04-0182-AEA4-C65A22B1E2B7}"/>
              </a:ext>
            </a:extLst>
          </p:cNvPr>
          <p:cNvSpPr txBox="1"/>
          <p:nvPr/>
        </p:nvSpPr>
        <p:spPr>
          <a:xfrm>
            <a:off x="7721517" y="83671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03</a:t>
            </a:r>
            <a:endParaRPr lang="zh-CN" altLang="en-US" dirty="0"/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0B2B4BD4-3A06-06CF-9C2B-A02D45EB356E}"/>
              </a:ext>
            </a:extLst>
          </p:cNvPr>
          <p:cNvSpPr txBox="1"/>
          <p:nvPr/>
        </p:nvSpPr>
        <p:spPr>
          <a:xfrm>
            <a:off x="6671270" y="82556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02</a:t>
            </a:r>
            <a:endParaRPr lang="zh-CN" altLang="en-US" dirty="0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E1748137-DC98-B146-6FAC-17127AD48CC3}"/>
              </a:ext>
            </a:extLst>
          </p:cNvPr>
          <p:cNvSpPr txBox="1"/>
          <p:nvPr/>
        </p:nvSpPr>
        <p:spPr>
          <a:xfrm>
            <a:off x="5716561" y="825562"/>
            <a:ext cx="94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01</a:t>
            </a:r>
            <a:endParaRPr lang="zh-CN" altLang="en-US" dirty="0"/>
          </a:p>
        </p:txBody>
      </p:sp>
      <p:sp>
        <p:nvSpPr>
          <p:cNvPr id="179" name="tryptic-brochure_17749">
            <a:extLst>
              <a:ext uri="{FF2B5EF4-FFF2-40B4-BE49-F238E27FC236}">
                <a16:creationId xmlns:a16="http://schemas.microsoft.com/office/drawing/2014/main" id="{2744E4B9-5F14-8FAD-22E3-5E4DCE672E9E}"/>
              </a:ext>
            </a:extLst>
          </p:cNvPr>
          <p:cNvSpPr/>
          <p:nvPr/>
        </p:nvSpPr>
        <p:spPr>
          <a:xfrm>
            <a:off x="5876367" y="122629"/>
            <a:ext cx="540815" cy="618582"/>
          </a:xfrm>
          <a:custGeom>
            <a:avLst/>
            <a:gdLst>
              <a:gd name="T0" fmla="*/ 1372 w 2289"/>
              <a:gd name="T1" fmla="*/ 437 h 2622"/>
              <a:gd name="T2" fmla="*/ 1430 w 2289"/>
              <a:gd name="T3" fmla="*/ 161 h 2622"/>
              <a:gd name="T4" fmla="*/ 1666 w 2289"/>
              <a:gd name="T5" fmla="*/ 6 h 2622"/>
              <a:gd name="T6" fmla="*/ 1734 w 2289"/>
              <a:gd name="T7" fmla="*/ 0 h 2622"/>
              <a:gd name="T8" fmla="*/ 2096 w 2289"/>
              <a:gd name="T9" fmla="*/ 301 h 2622"/>
              <a:gd name="T10" fmla="*/ 1802 w 2289"/>
              <a:gd name="T11" fmla="*/ 731 h 2622"/>
              <a:gd name="T12" fmla="*/ 1733 w 2289"/>
              <a:gd name="T13" fmla="*/ 738 h 2622"/>
              <a:gd name="T14" fmla="*/ 1372 w 2289"/>
              <a:gd name="T15" fmla="*/ 437 h 2622"/>
              <a:gd name="T16" fmla="*/ 2282 w 2289"/>
              <a:gd name="T17" fmla="*/ 2156 h 2622"/>
              <a:gd name="T18" fmla="*/ 2234 w 2289"/>
              <a:gd name="T19" fmla="*/ 2199 h 2622"/>
              <a:gd name="T20" fmla="*/ 455 w 2289"/>
              <a:gd name="T21" fmla="*/ 2620 h 2622"/>
              <a:gd name="T22" fmla="*/ 440 w 2289"/>
              <a:gd name="T23" fmla="*/ 2622 h 2622"/>
              <a:gd name="T24" fmla="*/ 383 w 2289"/>
              <a:gd name="T25" fmla="*/ 2590 h 2622"/>
              <a:gd name="T26" fmla="*/ 142 w 2289"/>
              <a:gd name="T27" fmla="*/ 1843 h 2622"/>
              <a:gd name="T28" fmla="*/ 1 w 2289"/>
              <a:gd name="T29" fmla="*/ 438 h 2622"/>
              <a:gd name="T30" fmla="*/ 62 w 2289"/>
              <a:gd name="T31" fmla="*/ 369 h 2622"/>
              <a:gd name="T32" fmla="*/ 1240 w 2289"/>
              <a:gd name="T33" fmla="*/ 277 h 2622"/>
              <a:gd name="T34" fmla="*/ 1241 w 2289"/>
              <a:gd name="T35" fmla="*/ 462 h 2622"/>
              <a:gd name="T36" fmla="*/ 1301 w 2289"/>
              <a:gd name="T37" fmla="*/ 623 h 2622"/>
              <a:gd name="T38" fmla="*/ 902 w 2289"/>
              <a:gd name="T39" fmla="*/ 941 h 2622"/>
              <a:gd name="T40" fmla="*/ 892 w 2289"/>
              <a:gd name="T41" fmla="*/ 1035 h 2622"/>
              <a:gd name="T42" fmla="*/ 944 w 2289"/>
              <a:gd name="T43" fmla="*/ 1060 h 2622"/>
              <a:gd name="T44" fmla="*/ 985 w 2289"/>
              <a:gd name="T45" fmla="*/ 1046 h 2622"/>
              <a:gd name="T46" fmla="*/ 1384 w 2289"/>
              <a:gd name="T47" fmla="*/ 728 h 2622"/>
              <a:gd name="T48" fmla="*/ 1733 w 2289"/>
              <a:gd name="T49" fmla="*/ 871 h 2622"/>
              <a:gd name="T50" fmla="*/ 1827 w 2289"/>
              <a:gd name="T51" fmla="*/ 862 h 2622"/>
              <a:gd name="T52" fmla="*/ 1884 w 2289"/>
              <a:gd name="T53" fmla="*/ 848 h 2622"/>
              <a:gd name="T54" fmla="*/ 1920 w 2289"/>
              <a:gd name="T55" fmla="*/ 1210 h 2622"/>
              <a:gd name="T56" fmla="*/ 2272 w 2289"/>
              <a:gd name="T57" fmla="*/ 2093 h 2622"/>
              <a:gd name="T58" fmla="*/ 2282 w 2289"/>
              <a:gd name="T59" fmla="*/ 2156 h 2622"/>
              <a:gd name="T60" fmla="*/ 1363 w 2289"/>
              <a:gd name="T61" fmla="*/ 1918 h 2622"/>
              <a:gd name="T62" fmla="*/ 1283 w 2289"/>
              <a:gd name="T63" fmla="*/ 1869 h 2622"/>
              <a:gd name="T64" fmla="*/ 578 w 2289"/>
              <a:gd name="T65" fmla="*/ 2039 h 2622"/>
              <a:gd name="T66" fmla="*/ 529 w 2289"/>
              <a:gd name="T67" fmla="*/ 2120 h 2622"/>
              <a:gd name="T68" fmla="*/ 593 w 2289"/>
              <a:gd name="T69" fmla="*/ 2171 h 2622"/>
              <a:gd name="T70" fmla="*/ 609 w 2289"/>
              <a:gd name="T71" fmla="*/ 2169 h 2622"/>
              <a:gd name="T72" fmla="*/ 1314 w 2289"/>
              <a:gd name="T73" fmla="*/ 1998 h 2622"/>
              <a:gd name="T74" fmla="*/ 1363 w 2289"/>
              <a:gd name="T75" fmla="*/ 1918 h 2622"/>
              <a:gd name="T76" fmla="*/ 1579 w 2289"/>
              <a:gd name="T77" fmla="*/ 1369 h 2622"/>
              <a:gd name="T78" fmla="*/ 1500 w 2289"/>
              <a:gd name="T79" fmla="*/ 1317 h 2622"/>
              <a:gd name="T80" fmla="*/ 440 w 2289"/>
              <a:gd name="T81" fmla="*/ 1537 h 2622"/>
              <a:gd name="T82" fmla="*/ 388 w 2289"/>
              <a:gd name="T83" fmla="*/ 1616 h 2622"/>
              <a:gd name="T84" fmla="*/ 453 w 2289"/>
              <a:gd name="T85" fmla="*/ 1669 h 2622"/>
              <a:gd name="T86" fmla="*/ 467 w 2289"/>
              <a:gd name="T87" fmla="*/ 1668 h 2622"/>
              <a:gd name="T88" fmla="*/ 1527 w 2289"/>
              <a:gd name="T89" fmla="*/ 1448 h 2622"/>
              <a:gd name="T90" fmla="*/ 1579 w 2289"/>
              <a:gd name="T91" fmla="*/ 1369 h 2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89" h="2622">
                <a:moveTo>
                  <a:pt x="1372" y="437"/>
                </a:moveTo>
                <a:cubicBezTo>
                  <a:pt x="1353" y="340"/>
                  <a:pt x="1374" y="242"/>
                  <a:pt x="1430" y="161"/>
                </a:cubicBezTo>
                <a:cubicBezTo>
                  <a:pt x="1485" y="79"/>
                  <a:pt x="1569" y="25"/>
                  <a:pt x="1666" y="6"/>
                </a:cubicBezTo>
                <a:cubicBezTo>
                  <a:pt x="1689" y="2"/>
                  <a:pt x="1712" y="0"/>
                  <a:pt x="1734" y="0"/>
                </a:cubicBezTo>
                <a:cubicBezTo>
                  <a:pt x="1911" y="0"/>
                  <a:pt x="2064" y="126"/>
                  <a:pt x="2096" y="301"/>
                </a:cubicBezTo>
                <a:cubicBezTo>
                  <a:pt x="2134" y="500"/>
                  <a:pt x="2002" y="694"/>
                  <a:pt x="1802" y="731"/>
                </a:cubicBezTo>
                <a:cubicBezTo>
                  <a:pt x="1779" y="735"/>
                  <a:pt x="1756" y="738"/>
                  <a:pt x="1733" y="738"/>
                </a:cubicBezTo>
                <a:cubicBezTo>
                  <a:pt x="1557" y="738"/>
                  <a:pt x="1404" y="611"/>
                  <a:pt x="1372" y="437"/>
                </a:cubicBezTo>
                <a:close/>
                <a:moveTo>
                  <a:pt x="2282" y="2156"/>
                </a:moveTo>
                <a:cubicBezTo>
                  <a:pt x="2274" y="2177"/>
                  <a:pt x="2256" y="2194"/>
                  <a:pt x="2234" y="2199"/>
                </a:cubicBezTo>
                <a:lnTo>
                  <a:pt x="455" y="2620"/>
                </a:lnTo>
                <a:cubicBezTo>
                  <a:pt x="450" y="2622"/>
                  <a:pt x="445" y="2622"/>
                  <a:pt x="440" y="2622"/>
                </a:cubicBezTo>
                <a:cubicBezTo>
                  <a:pt x="417" y="2622"/>
                  <a:pt x="395" y="2610"/>
                  <a:pt x="383" y="2590"/>
                </a:cubicBezTo>
                <a:cubicBezTo>
                  <a:pt x="378" y="2582"/>
                  <a:pt x="258" y="2381"/>
                  <a:pt x="142" y="1843"/>
                </a:cubicBezTo>
                <a:cubicBezTo>
                  <a:pt x="26" y="1310"/>
                  <a:pt x="2" y="473"/>
                  <a:pt x="1" y="438"/>
                </a:cubicBezTo>
                <a:cubicBezTo>
                  <a:pt x="0" y="402"/>
                  <a:pt x="27" y="372"/>
                  <a:pt x="62" y="369"/>
                </a:cubicBezTo>
                <a:lnTo>
                  <a:pt x="1240" y="277"/>
                </a:lnTo>
                <a:cubicBezTo>
                  <a:pt x="1229" y="337"/>
                  <a:pt x="1229" y="399"/>
                  <a:pt x="1241" y="462"/>
                </a:cubicBezTo>
                <a:cubicBezTo>
                  <a:pt x="1252" y="520"/>
                  <a:pt x="1272" y="574"/>
                  <a:pt x="1301" y="623"/>
                </a:cubicBezTo>
                <a:lnTo>
                  <a:pt x="902" y="941"/>
                </a:lnTo>
                <a:cubicBezTo>
                  <a:pt x="873" y="964"/>
                  <a:pt x="869" y="1006"/>
                  <a:pt x="892" y="1035"/>
                </a:cubicBezTo>
                <a:cubicBezTo>
                  <a:pt x="905" y="1052"/>
                  <a:pt x="924" y="1060"/>
                  <a:pt x="944" y="1060"/>
                </a:cubicBezTo>
                <a:cubicBezTo>
                  <a:pt x="958" y="1060"/>
                  <a:pt x="973" y="1055"/>
                  <a:pt x="985" y="1046"/>
                </a:cubicBezTo>
                <a:lnTo>
                  <a:pt x="1384" y="728"/>
                </a:lnTo>
                <a:cubicBezTo>
                  <a:pt x="1475" y="817"/>
                  <a:pt x="1599" y="871"/>
                  <a:pt x="1733" y="871"/>
                </a:cubicBezTo>
                <a:cubicBezTo>
                  <a:pt x="1765" y="871"/>
                  <a:pt x="1796" y="868"/>
                  <a:pt x="1827" y="862"/>
                </a:cubicBezTo>
                <a:cubicBezTo>
                  <a:pt x="1846" y="858"/>
                  <a:pt x="1865" y="854"/>
                  <a:pt x="1884" y="848"/>
                </a:cubicBezTo>
                <a:cubicBezTo>
                  <a:pt x="1893" y="958"/>
                  <a:pt x="1905" y="1080"/>
                  <a:pt x="1920" y="1210"/>
                </a:cubicBezTo>
                <a:cubicBezTo>
                  <a:pt x="1979" y="1715"/>
                  <a:pt x="2269" y="2089"/>
                  <a:pt x="2272" y="2093"/>
                </a:cubicBezTo>
                <a:cubicBezTo>
                  <a:pt x="2286" y="2111"/>
                  <a:pt x="2289" y="2135"/>
                  <a:pt x="2282" y="2156"/>
                </a:cubicBezTo>
                <a:close/>
                <a:moveTo>
                  <a:pt x="1363" y="1918"/>
                </a:moveTo>
                <a:cubicBezTo>
                  <a:pt x="1355" y="1882"/>
                  <a:pt x="1319" y="1860"/>
                  <a:pt x="1283" y="1869"/>
                </a:cubicBezTo>
                <a:lnTo>
                  <a:pt x="578" y="2039"/>
                </a:lnTo>
                <a:cubicBezTo>
                  <a:pt x="542" y="2048"/>
                  <a:pt x="520" y="2084"/>
                  <a:pt x="529" y="2120"/>
                </a:cubicBezTo>
                <a:cubicBezTo>
                  <a:pt x="536" y="2150"/>
                  <a:pt x="563" y="2171"/>
                  <a:pt x="593" y="2171"/>
                </a:cubicBezTo>
                <a:cubicBezTo>
                  <a:pt x="598" y="2171"/>
                  <a:pt x="604" y="2170"/>
                  <a:pt x="609" y="2169"/>
                </a:cubicBezTo>
                <a:lnTo>
                  <a:pt x="1314" y="1998"/>
                </a:lnTo>
                <a:cubicBezTo>
                  <a:pt x="1350" y="1990"/>
                  <a:pt x="1372" y="1954"/>
                  <a:pt x="1363" y="1918"/>
                </a:cubicBezTo>
                <a:close/>
                <a:moveTo>
                  <a:pt x="1579" y="1369"/>
                </a:moveTo>
                <a:cubicBezTo>
                  <a:pt x="1571" y="1333"/>
                  <a:pt x="1536" y="1309"/>
                  <a:pt x="1500" y="1317"/>
                </a:cubicBezTo>
                <a:lnTo>
                  <a:pt x="440" y="1537"/>
                </a:lnTo>
                <a:cubicBezTo>
                  <a:pt x="404" y="1544"/>
                  <a:pt x="381" y="1580"/>
                  <a:pt x="388" y="1616"/>
                </a:cubicBezTo>
                <a:cubicBezTo>
                  <a:pt x="395" y="1647"/>
                  <a:pt x="422" y="1669"/>
                  <a:pt x="453" y="1669"/>
                </a:cubicBezTo>
                <a:cubicBezTo>
                  <a:pt x="458" y="1669"/>
                  <a:pt x="462" y="1668"/>
                  <a:pt x="467" y="1668"/>
                </a:cubicBezTo>
                <a:lnTo>
                  <a:pt x="1527" y="1448"/>
                </a:lnTo>
                <a:cubicBezTo>
                  <a:pt x="1563" y="1440"/>
                  <a:pt x="1586" y="1405"/>
                  <a:pt x="1579" y="13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0" name="triptych-brochure_30017">
            <a:extLst>
              <a:ext uri="{FF2B5EF4-FFF2-40B4-BE49-F238E27FC236}">
                <a16:creationId xmlns:a16="http://schemas.microsoft.com/office/drawing/2014/main" id="{00EC1820-DA01-3594-E4AA-54AC0B0F3044}"/>
              </a:ext>
            </a:extLst>
          </p:cNvPr>
          <p:cNvSpPr/>
          <p:nvPr/>
        </p:nvSpPr>
        <p:spPr>
          <a:xfrm>
            <a:off x="6863514" y="122629"/>
            <a:ext cx="540815" cy="618582"/>
          </a:xfrm>
          <a:custGeom>
            <a:avLst/>
            <a:gdLst>
              <a:gd name="connsiteX0" fmla="*/ 242039 w 605098"/>
              <a:gd name="connsiteY0" fmla="*/ 412737 h 604040"/>
              <a:gd name="connsiteX1" fmla="*/ 362988 w 605098"/>
              <a:gd name="connsiteY1" fmla="*/ 412737 h 604040"/>
              <a:gd name="connsiteX2" fmla="*/ 362988 w 605098"/>
              <a:gd name="connsiteY2" fmla="*/ 523595 h 604040"/>
              <a:gd name="connsiteX3" fmla="*/ 242039 w 605098"/>
              <a:gd name="connsiteY3" fmla="*/ 523595 h 604040"/>
              <a:gd name="connsiteX4" fmla="*/ 560997 w 605098"/>
              <a:gd name="connsiteY4" fmla="*/ 357132 h 604040"/>
              <a:gd name="connsiteX5" fmla="*/ 568051 w 605098"/>
              <a:gd name="connsiteY5" fmla="*/ 364480 h 604040"/>
              <a:gd name="connsiteX6" fmla="*/ 559197 w 605098"/>
              <a:gd name="connsiteY6" fmla="*/ 377526 h 604040"/>
              <a:gd name="connsiteX7" fmla="*/ 475303 w 605098"/>
              <a:gd name="connsiteY7" fmla="*/ 417263 h 604040"/>
              <a:gd name="connsiteX8" fmla="*/ 470951 w 605098"/>
              <a:gd name="connsiteY8" fmla="*/ 418312 h 604040"/>
              <a:gd name="connsiteX9" fmla="*/ 463897 w 605098"/>
              <a:gd name="connsiteY9" fmla="*/ 410815 h 604040"/>
              <a:gd name="connsiteX10" fmla="*/ 472602 w 605098"/>
              <a:gd name="connsiteY10" fmla="*/ 397919 h 604040"/>
              <a:gd name="connsiteX11" fmla="*/ 556645 w 605098"/>
              <a:gd name="connsiteY11" fmla="*/ 358032 h 604040"/>
              <a:gd name="connsiteX12" fmla="*/ 560997 w 605098"/>
              <a:gd name="connsiteY12" fmla="*/ 357132 h 604040"/>
              <a:gd name="connsiteX13" fmla="*/ 560997 w 605098"/>
              <a:gd name="connsiteY13" fmla="*/ 310417 h 604040"/>
              <a:gd name="connsiteX14" fmla="*/ 568051 w 605098"/>
              <a:gd name="connsiteY14" fmla="*/ 317756 h 604040"/>
              <a:gd name="connsiteX15" fmla="*/ 559197 w 605098"/>
              <a:gd name="connsiteY15" fmla="*/ 330787 h 604040"/>
              <a:gd name="connsiteX16" fmla="*/ 475303 w 605098"/>
              <a:gd name="connsiteY16" fmla="*/ 370479 h 604040"/>
              <a:gd name="connsiteX17" fmla="*/ 470951 w 605098"/>
              <a:gd name="connsiteY17" fmla="*/ 371527 h 604040"/>
              <a:gd name="connsiteX18" fmla="*/ 463897 w 605098"/>
              <a:gd name="connsiteY18" fmla="*/ 364188 h 604040"/>
              <a:gd name="connsiteX19" fmla="*/ 472602 w 605098"/>
              <a:gd name="connsiteY19" fmla="*/ 351157 h 604040"/>
              <a:gd name="connsiteX20" fmla="*/ 556645 w 605098"/>
              <a:gd name="connsiteY20" fmla="*/ 311465 h 604040"/>
              <a:gd name="connsiteX21" fmla="*/ 560997 w 605098"/>
              <a:gd name="connsiteY21" fmla="*/ 310417 h 604040"/>
              <a:gd name="connsiteX22" fmla="*/ 44092 w 605098"/>
              <a:gd name="connsiteY22" fmla="*/ 310417 h 604040"/>
              <a:gd name="connsiteX23" fmla="*/ 48445 w 605098"/>
              <a:gd name="connsiteY23" fmla="*/ 311465 h 604040"/>
              <a:gd name="connsiteX24" fmla="*/ 132496 w 605098"/>
              <a:gd name="connsiteY24" fmla="*/ 351157 h 604040"/>
              <a:gd name="connsiteX25" fmla="*/ 141201 w 605098"/>
              <a:gd name="connsiteY25" fmla="*/ 364188 h 604040"/>
              <a:gd name="connsiteX26" fmla="*/ 134147 w 605098"/>
              <a:gd name="connsiteY26" fmla="*/ 371527 h 604040"/>
              <a:gd name="connsiteX27" fmla="*/ 129944 w 605098"/>
              <a:gd name="connsiteY27" fmla="*/ 370629 h 604040"/>
              <a:gd name="connsiteX28" fmla="*/ 45893 w 605098"/>
              <a:gd name="connsiteY28" fmla="*/ 330787 h 604040"/>
              <a:gd name="connsiteX29" fmla="*/ 37188 w 605098"/>
              <a:gd name="connsiteY29" fmla="*/ 317756 h 604040"/>
              <a:gd name="connsiteX30" fmla="*/ 44092 w 605098"/>
              <a:gd name="connsiteY30" fmla="*/ 310417 h 604040"/>
              <a:gd name="connsiteX31" fmla="*/ 242073 w 605098"/>
              <a:gd name="connsiteY31" fmla="*/ 261727 h 604040"/>
              <a:gd name="connsiteX32" fmla="*/ 363016 w 605098"/>
              <a:gd name="connsiteY32" fmla="*/ 261727 h 604040"/>
              <a:gd name="connsiteX33" fmla="*/ 373220 w 605098"/>
              <a:gd name="connsiteY33" fmla="*/ 271778 h 604040"/>
              <a:gd name="connsiteX34" fmla="*/ 363016 w 605098"/>
              <a:gd name="connsiteY34" fmla="*/ 281979 h 604040"/>
              <a:gd name="connsiteX35" fmla="*/ 242073 w 605098"/>
              <a:gd name="connsiteY35" fmla="*/ 281979 h 604040"/>
              <a:gd name="connsiteX36" fmla="*/ 232019 w 605098"/>
              <a:gd name="connsiteY36" fmla="*/ 271778 h 604040"/>
              <a:gd name="connsiteX37" fmla="*/ 242073 w 605098"/>
              <a:gd name="connsiteY37" fmla="*/ 261727 h 604040"/>
              <a:gd name="connsiteX38" fmla="*/ 242073 w 605098"/>
              <a:gd name="connsiteY38" fmla="*/ 221434 h 604040"/>
              <a:gd name="connsiteX39" fmla="*/ 363016 w 605098"/>
              <a:gd name="connsiteY39" fmla="*/ 221434 h 604040"/>
              <a:gd name="connsiteX40" fmla="*/ 373220 w 605098"/>
              <a:gd name="connsiteY40" fmla="*/ 231635 h 604040"/>
              <a:gd name="connsiteX41" fmla="*/ 363016 w 605098"/>
              <a:gd name="connsiteY41" fmla="*/ 241686 h 604040"/>
              <a:gd name="connsiteX42" fmla="*/ 242073 w 605098"/>
              <a:gd name="connsiteY42" fmla="*/ 241686 h 604040"/>
              <a:gd name="connsiteX43" fmla="*/ 232019 w 605098"/>
              <a:gd name="connsiteY43" fmla="*/ 231635 h 604040"/>
              <a:gd name="connsiteX44" fmla="*/ 242073 w 605098"/>
              <a:gd name="connsiteY44" fmla="*/ 221434 h 604040"/>
              <a:gd name="connsiteX45" fmla="*/ 564735 w 605098"/>
              <a:gd name="connsiteY45" fmla="*/ 192785 h 604040"/>
              <a:gd name="connsiteX46" fmla="*/ 564735 w 605098"/>
              <a:gd name="connsiteY46" fmla="*/ 262610 h 604040"/>
              <a:gd name="connsiteX47" fmla="*/ 464038 w 605098"/>
              <a:gd name="connsiteY47" fmla="*/ 310559 h 604040"/>
              <a:gd name="connsiteX48" fmla="*/ 464038 w 605098"/>
              <a:gd name="connsiteY48" fmla="*/ 240733 h 604040"/>
              <a:gd name="connsiteX49" fmla="*/ 242073 w 605098"/>
              <a:gd name="connsiteY49" fmla="*/ 181283 h 604040"/>
              <a:gd name="connsiteX50" fmla="*/ 363016 w 605098"/>
              <a:gd name="connsiteY50" fmla="*/ 181283 h 604040"/>
              <a:gd name="connsiteX51" fmla="*/ 373220 w 605098"/>
              <a:gd name="connsiteY51" fmla="*/ 191303 h 604040"/>
              <a:gd name="connsiteX52" fmla="*/ 363016 w 605098"/>
              <a:gd name="connsiteY52" fmla="*/ 201324 h 604040"/>
              <a:gd name="connsiteX53" fmla="*/ 242073 w 605098"/>
              <a:gd name="connsiteY53" fmla="*/ 201324 h 604040"/>
              <a:gd name="connsiteX54" fmla="*/ 232019 w 605098"/>
              <a:gd name="connsiteY54" fmla="*/ 191303 h 604040"/>
              <a:gd name="connsiteX55" fmla="*/ 242073 w 605098"/>
              <a:gd name="connsiteY55" fmla="*/ 181283 h 604040"/>
              <a:gd name="connsiteX56" fmla="*/ 40363 w 605098"/>
              <a:gd name="connsiteY56" fmla="*/ 122219 h 604040"/>
              <a:gd name="connsiteX57" fmla="*/ 141201 w 605098"/>
              <a:gd name="connsiteY57" fmla="*/ 170165 h 604040"/>
              <a:gd name="connsiteX58" fmla="*/ 141201 w 605098"/>
              <a:gd name="connsiteY58" fmla="*/ 310558 h 604040"/>
              <a:gd name="connsiteX59" fmla="*/ 40363 w 605098"/>
              <a:gd name="connsiteY59" fmla="*/ 262611 h 604040"/>
              <a:gd name="connsiteX60" fmla="*/ 211764 w 605098"/>
              <a:gd name="connsiteY60" fmla="*/ 100661 h 604040"/>
              <a:gd name="connsiteX61" fmla="*/ 211764 w 605098"/>
              <a:gd name="connsiteY61" fmla="*/ 583965 h 604040"/>
              <a:gd name="connsiteX62" fmla="*/ 393335 w 605098"/>
              <a:gd name="connsiteY62" fmla="*/ 583965 h 604040"/>
              <a:gd name="connsiteX63" fmla="*/ 393335 w 605098"/>
              <a:gd name="connsiteY63" fmla="*/ 100661 h 604040"/>
              <a:gd name="connsiteX64" fmla="*/ 191656 w 605098"/>
              <a:gd name="connsiteY64" fmla="*/ 80586 h 604040"/>
              <a:gd name="connsiteX65" fmla="*/ 413443 w 605098"/>
              <a:gd name="connsiteY65" fmla="*/ 80586 h 604040"/>
              <a:gd name="connsiteX66" fmla="*/ 413443 w 605098"/>
              <a:gd name="connsiteY66" fmla="*/ 604040 h 604040"/>
              <a:gd name="connsiteX67" fmla="*/ 191656 w 605098"/>
              <a:gd name="connsiteY67" fmla="*/ 604040 h 604040"/>
              <a:gd name="connsiteX68" fmla="*/ 584990 w 605098"/>
              <a:gd name="connsiteY68" fmla="*/ 30561 h 604040"/>
              <a:gd name="connsiteX69" fmla="*/ 443782 w 605098"/>
              <a:gd name="connsiteY69" fmla="*/ 93632 h 604040"/>
              <a:gd name="connsiteX70" fmla="*/ 443782 w 605098"/>
              <a:gd name="connsiteY70" fmla="*/ 573029 h 604040"/>
              <a:gd name="connsiteX71" fmla="*/ 584990 w 605098"/>
              <a:gd name="connsiteY71" fmla="*/ 510408 h 604040"/>
              <a:gd name="connsiteX72" fmla="*/ 20107 w 605098"/>
              <a:gd name="connsiteY72" fmla="*/ 30561 h 604040"/>
              <a:gd name="connsiteX73" fmla="*/ 20107 w 605098"/>
              <a:gd name="connsiteY73" fmla="*/ 510408 h 604040"/>
              <a:gd name="connsiteX74" fmla="*/ 161308 w 605098"/>
              <a:gd name="connsiteY74" fmla="*/ 573029 h 604040"/>
              <a:gd name="connsiteX75" fmla="*/ 161308 w 605098"/>
              <a:gd name="connsiteY75" fmla="*/ 93632 h 604040"/>
              <a:gd name="connsiteX76" fmla="*/ 605098 w 605098"/>
              <a:gd name="connsiteY76" fmla="*/ 0 h 604040"/>
              <a:gd name="connsiteX77" fmla="*/ 605098 w 605098"/>
              <a:gd name="connsiteY77" fmla="*/ 523591 h 604040"/>
              <a:gd name="connsiteX78" fmla="*/ 423674 w 605098"/>
              <a:gd name="connsiteY78" fmla="*/ 604040 h 604040"/>
              <a:gd name="connsiteX79" fmla="*/ 423674 w 605098"/>
              <a:gd name="connsiteY79" fmla="*/ 80598 h 604040"/>
              <a:gd name="connsiteX80" fmla="*/ 0 w 605098"/>
              <a:gd name="connsiteY80" fmla="*/ 0 h 604040"/>
              <a:gd name="connsiteX81" fmla="*/ 181565 w 605098"/>
              <a:gd name="connsiteY81" fmla="*/ 80598 h 604040"/>
              <a:gd name="connsiteX82" fmla="*/ 181565 w 605098"/>
              <a:gd name="connsiteY82" fmla="*/ 604040 h 604040"/>
              <a:gd name="connsiteX83" fmla="*/ 0 w 605098"/>
              <a:gd name="connsiteY83" fmla="*/ 523591 h 60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5098" h="604040">
                <a:moveTo>
                  <a:pt x="242039" y="412737"/>
                </a:moveTo>
                <a:lnTo>
                  <a:pt x="362988" y="412737"/>
                </a:lnTo>
                <a:lnTo>
                  <a:pt x="362988" y="523595"/>
                </a:lnTo>
                <a:lnTo>
                  <a:pt x="242039" y="523595"/>
                </a:lnTo>
                <a:close/>
                <a:moveTo>
                  <a:pt x="560997" y="357132"/>
                </a:moveTo>
                <a:cubicBezTo>
                  <a:pt x="565050" y="357132"/>
                  <a:pt x="568051" y="360131"/>
                  <a:pt x="568051" y="364480"/>
                </a:cubicBezTo>
                <a:cubicBezTo>
                  <a:pt x="568051" y="369428"/>
                  <a:pt x="564149" y="375276"/>
                  <a:pt x="559197" y="377526"/>
                </a:cubicBezTo>
                <a:lnTo>
                  <a:pt x="475303" y="417263"/>
                </a:lnTo>
                <a:cubicBezTo>
                  <a:pt x="473802" y="418012"/>
                  <a:pt x="472301" y="418312"/>
                  <a:pt x="470951" y="418312"/>
                </a:cubicBezTo>
                <a:cubicBezTo>
                  <a:pt x="466899" y="418312"/>
                  <a:pt x="464047" y="415313"/>
                  <a:pt x="463897" y="410815"/>
                </a:cubicBezTo>
                <a:cubicBezTo>
                  <a:pt x="463897" y="405866"/>
                  <a:pt x="467799" y="400168"/>
                  <a:pt x="472602" y="397919"/>
                </a:cubicBezTo>
                <a:lnTo>
                  <a:pt x="556645" y="358032"/>
                </a:lnTo>
                <a:cubicBezTo>
                  <a:pt x="558146" y="357432"/>
                  <a:pt x="559647" y="357132"/>
                  <a:pt x="560997" y="357132"/>
                </a:cubicBezTo>
                <a:close/>
                <a:moveTo>
                  <a:pt x="560997" y="310417"/>
                </a:moveTo>
                <a:cubicBezTo>
                  <a:pt x="565050" y="310417"/>
                  <a:pt x="568051" y="313412"/>
                  <a:pt x="568051" y="317756"/>
                </a:cubicBezTo>
                <a:cubicBezTo>
                  <a:pt x="568051" y="322848"/>
                  <a:pt x="564149" y="328540"/>
                  <a:pt x="559197" y="330787"/>
                </a:cubicBezTo>
                <a:lnTo>
                  <a:pt x="475303" y="370479"/>
                </a:lnTo>
                <a:cubicBezTo>
                  <a:pt x="473802" y="371228"/>
                  <a:pt x="472301" y="371527"/>
                  <a:pt x="470951" y="371527"/>
                </a:cubicBezTo>
                <a:cubicBezTo>
                  <a:pt x="466899" y="371527"/>
                  <a:pt x="464047" y="368532"/>
                  <a:pt x="463897" y="364188"/>
                </a:cubicBezTo>
                <a:cubicBezTo>
                  <a:pt x="463897" y="359245"/>
                  <a:pt x="467799" y="353403"/>
                  <a:pt x="472602" y="351157"/>
                </a:cubicBezTo>
                <a:lnTo>
                  <a:pt x="556645" y="311465"/>
                </a:lnTo>
                <a:cubicBezTo>
                  <a:pt x="558146" y="310716"/>
                  <a:pt x="559647" y="310417"/>
                  <a:pt x="560997" y="310417"/>
                </a:cubicBezTo>
                <a:close/>
                <a:moveTo>
                  <a:pt x="44092" y="310417"/>
                </a:moveTo>
                <a:cubicBezTo>
                  <a:pt x="45593" y="310417"/>
                  <a:pt x="46944" y="310716"/>
                  <a:pt x="48445" y="311465"/>
                </a:cubicBezTo>
                <a:lnTo>
                  <a:pt x="132496" y="351157"/>
                </a:lnTo>
                <a:cubicBezTo>
                  <a:pt x="137299" y="353403"/>
                  <a:pt x="141201" y="359245"/>
                  <a:pt x="141201" y="364188"/>
                </a:cubicBezTo>
                <a:cubicBezTo>
                  <a:pt x="141201" y="368532"/>
                  <a:pt x="138349" y="371527"/>
                  <a:pt x="134147" y="371527"/>
                </a:cubicBezTo>
                <a:cubicBezTo>
                  <a:pt x="132796" y="371527"/>
                  <a:pt x="131295" y="371228"/>
                  <a:pt x="129944" y="370629"/>
                </a:cubicBezTo>
                <a:lnTo>
                  <a:pt x="45893" y="330787"/>
                </a:lnTo>
                <a:cubicBezTo>
                  <a:pt x="40940" y="328540"/>
                  <a:pt x="37188" y="322848"/>
                  <a:pt x="37188" y="317756"/>
                </a:cubicBezTo>
                <a:cubicBezTo>
                  <a:pt x="37188" y="313412"/>
                  <a:pt x="40040" y="310417"/>
                  <a:pt x="44092" y="310417"/>
                </a:cubicBezTo>
                <a:close/>
                <a:moveTo>
                  <a:pt x="242073" y="261727"/>
                </a:moveTo>
                <a:lnTo>
                  <a:pt x="363016" y="261727"/>
                </a:lnTo>
                <a:cubicBezTo>
                  <a:pt x="368568" y="261727"/>
                  <a:pt x="373220" y="266227"/>
                  <a:pt x="373220" y="271778"/>
                </a:cubicBezTo>
                <a:cubicBezTo>
                  <a:pt x="373220" y="277478"/>
                  <a:pt x="368568" y="281979"/>
                  <a:pt x="363016" y="281979"/>
                </a:cubicBezTo>
                <a:lnTo>
                  <a:pt x="242073" y="281979"/>
                </a:lnTo>
                <a:cubicBezTo>
                  <a:pt x="236521" y="281979"/>
                  <a:pt x="232019" y="277328"/>
                  <a:pt x="232019" y="271778"/>
                </a:cubicBezTo>
                <a:cubicBezTo>
                  <a:pt x="232019" y="266227"/>
                  <a:pt x="236521" y="261727"/>
                  <a:pt x="242073" y="261727"/>
                </a:cubicBezTo>
                <a:close/>
                <a:moveTo>
                  <a:pt x="242073" y="221434"/>
                </a:moveTo>
                <a:lnTo>
                  <a:pt x="363016" y="221434"/>
                </a:lnTo>
                <a:cubicBezTo>
                  <a:pt x="368568" y="221434"/>
                  <a:pt x="373220" y="226084"/>
                  <a:pt x="373220" y="231635"/>
                </a:cubicBezTo>
                <a:cubicBezTo>
                  <a:pt x="373220" y="237185"/>
                  <a:pt x="368568" y="241686"/>
                  <a:pt x="363016" y="241686"/>
                </a:cubicBezTo>
                <a:lnTo>
                  <a:pt x="242073" y="241686"/>
                </a:lnTo>
                <a:cubicBezTo>
                  <a:pt x="236521" y="241686"/>
                  <a:pt x="232019" y="237185"/>
                  <a:pt x="232019" y="231635"/>
                </a:cubicBezTo>
                <a:cubicBezTo>
                  <a:pt x="232019" y="226084"/>
                  <a:pt x="236521" y="221434"/>
                  <a:pt x="242073" y="221434"/>
                </a:cubicBezTo>
                <a:close/>
                <a:moveTo>
                  <a:pt x="564735" y="192785"/>
                </a:moveTo>
                <a:lnTo>
                  <a:pt x="564735" y="262610"/>
                </a:lnTo>
                <a:lnTo>
                  <a:pt x="464038" y="310559"/>
                </a:lnTo>
                <a:lnTo>
                  <a:pt x="464038" y="240733"/>
                </a:lnTo>
                <a:close/>
                <a:moveTo>
                  <a:pt x="242073" y="181283"/>
                </a:moveTo>
                <a:lnTo>
                  <a:pt x="363016" y="181283"/>
                </a:lnTo>
                <a:cubicBezTo>
                  <a:pt x="368568" y="181283"/>
                  <a:pt x="373220" y="185770"/>
                  <a:pt x="373220" y="191303"/>
                </a:cubicBezTo>
                <a:cubicBezTo>
                  <a:pt x="373220" y="196837"/>
                  <a:pt x="368568" y="201324"/>
                  <a:pt x="363016" y="201324"/>
                </a:cubicBezTo>
                <a:lnTo>
                  <a:pt x="242073" y="201324"/>
                </a:lnTo>
                <a:cubicBezTo>
                  <a:pt x="236521" y="201324"/>
                  <a:pt x="232019" y="196837"/>
                  <a:pt x="232019" y="191303"/>
                </a:cubicBezTo>
                <a:cubicBezTo>
                  <a:pt x="232019" y="185770"/>
                  <a:pt x="236521" y="181283"/>
                  <a:pt x="242073" y="181283"/>
                </a:cubicBezTo>
                <a:close/>
                <a:moveTo>
                  <a:pt x="40363" y="122219"/>
                </a:moveTo>
                <a:lnTo>
                  <a:pt x="141201" y="170165"/>
                </a:lnTo>
                <a:lnTo>
                  <a:pt x="141201" y="310558"/>
                </a:lnTo>
                <a:lnTo>
                  <a:pt x="40363" y="262611"/>
                </a:lnTo>
                <a:close/>
                <a:moveTo>
                  <a:pt x="211764" y="100661"/>
                </a:moveTo>
                <a:lnTo>
                  <a:pt x="211764" y="583965"/>
                </a:lnTo>
                <a:lnTo>
                  <a:pt x="393335" y="583965"/>
                </a:lnTo>
                <a:lnTo>
                  <a:pt x="393335" y="100661"/>
                </a:lnTo>
                <a:close/>
                <a:moveTo>
                  <a:pt x="191656" y="80586"/>
                </a:moveTo>
                <a:lnTo>
                  <a:pt x="413443" y="80586"/>
                </a:lnTo>
                <a:lnTo>
                  <a:pt x="413443" y="604040"/>
                </a:lnTo>
                <a:lnTo>
                  <a:pt x="191656" y="604040"/>
                </a:lnTo>
                <a:close/>
                <a:moveTo>
                  <a:pt x="584990" y="30561"/>
                </a:moveTo>
                <a:lnTo>
                  <a:pt x="443782" y="93632"/>
                </a:lnTo>
                <a:lnTo>
                  <a:pt x="443782" y="573029"/>
                </a:lnTo>
                <a:lnTo>
                  <a:pt x="584990" y="510408"/>
                </a:lnTo>
                <a:close/>
                <a:moveTo>
                  <a:pt x="20107" y="30561"/>
                </a:moveTo>
                <a:lnTo>
                  <a:pt x="20107" y="510408"/>
                </a:lnTo>
                <a:lnTo>
                  <a:pt x="161308" y="573029"/>
                </a:lnTo>
                <a:lnTo>
                  <a:pt x="161308" y="93632"/>
                </a:lnTo>
                <a:close/>
                <a:moveTo>
                  <a:pt x="605098" y="0"/>
                </a:moveTo>
                <a:lnTo>
                  <a:pt x="605098" y="523591"/>
                </a:lnTo>
                <a:lnTo>
                  <a:pt x="423674" y="604040"/>
                </a:lnTo>
                <a:lnTo>
                  <a:pt x="423674" y="80598"/>
                </a:lnTo>
                <a:close/>
                <a:moveTo>
                  <a:pt x="0" y="0"/>
                </a:moveTo>
                <a:lnTo>
                  <a:pt x="181565" y="80598"/>
                </a:lnTo>
                <a:lnTo>
                  <a:pt x="181565" y="604040"/>
                </a:lnTo>
                <a:lnTo>
                  <a:pt x="0" y="5235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silhouette-with-document_62784">
            <a:extLst>
              <a:ext uri="{FF2B5EF4-FFF2-40B4-BE49-F238E27FC236}">
                <a16:creationId xmlns:a16="http://schemas.microsoft.com/office/drawing/2014/main" id="{1353CA07-E285-1697-3A98-0EDC8364509E}"/>
              </a:ext>
            </a:extLst>
          </p:cNvPr>
          <p:cNvSpPr/>
          <p:nvPr/>
        </p:nvSpPr>
        <p:spPr>
          <a:xfrm>
            <a:off x="7850661" y="122630"/>
            <a:ext cx="637724" cy="696582"/>
          </a:xfrm>
          <a:custGeom>
            <a:avLst/>
            <a:gdLst>
              <a:gd name="connsiteX0" fmla="*/ 332825 w 599014"/>
              <a:gd name="connsiteY0" fmla="*/ 323318 h 518742"/>
              <a:gd name="connsiteX1" fmla="*/ 480885 w 599014"/>
              <a:gd name="connsiteY1" fmla="*/ 323318 h 518742"/>
              <a:gd name="connsiteX2" fmla="*/ 508708 w 599014"/>
              <a:gd name="connsiteY2" fmla="*/ 351111 h 518742"/>
              <a:gd name="connsiteX3" fmla="*/ 480885 w 599014"/>
              <a:gd name="connsiteY3" fmla="*/ 378903 h 518742"/>
              <a:gd name="connsiteX4" fmla="*/ 332825 w 599014"/>
              <a:gd name="connsiteY4" fmla="*/ 378903 h 518742"/>
              <a:gd name="connsiteX5" fmla="*/ 305002 w 599014"/>
              <a:gd name="connsiteY5" fmla="*/ 351111 h 518742"/>
              <a:gd name="connsiteX6" fmla="*/ 332825 w 599014"/>
              <a:gd name="connsiteY6" fmla="*/ 323318 h 518742"/>
              <a:gd name="connsiteX7" fmla="*/ 332825 w 599014"/>
              <a:gd name="connsiteY7" fmla="*/ 230145 h 518742"/>
              <a:gd name="connsiteX8" fmla="*/ 480885 w 599014"/>
              <a:gd name="connsiteY8" fmla="*/ 230145 h 518742"/>
              <a:gd name="connsiteX9" fmla="*/ 508708 w 599014"/>
              <a:gd name="connsiteY9" fmla="*/ 257937 h 518742"/>
              <a:gd name="connsiteX10" fmla="*/ 480885 w 599014"/>
              <a:gd name="connsiteY10" fmla="*/ 285730 h 518742"/>
              <a:gd name="connsiteX11" fmla="*/ 332825 w 599014"/>
              <a:gd name="connsiteY11" fmla="*/ 285730 h 518742"/>
              <a:gd name="connsiteX12" fmla="*/ 305002 w 599014"/>
              <a:gd name="connsiteY12" fmla="*/ 257937 h 518742"/>
              <a:gd name="connsiteX13" fmla="*/ 332825 w 599014"/>
              <a:gd name="connsiteY13" fmla="*/ 230145 h 518742"/>
              <a:gd name="connsiteX14" fmla="*/ 24843 w 599014"/>
              <a:gd name="connsiteY14" fmla="*/ 151784 h 518742"/>
              <a:gd name="connsiteX15" fmla="*/ 183839 w 599014"/>
              <a:gd name="connsiteY15" fmla="*/ 151784 h 518742"/>
              <a:gd name="connsiteX16" fmla="*/ 207688 w 599014"/>
              <a:gd name="connsiteY16" fmla="*/ 176583 h 518742"/>
              <a:gd name="connsiteX17" fmla="*/ 207688 w 599014"/>
              <a:gd name="connsiteY17" fmla="*/ 329348 h 518742"/>
              <a:gd name="connsiteX18" fmla="*/ 182845 w 599014"/>
              <a:gd name="connsiteY18" fmla="*/ 354147 h 518742"/>
              <a:gd name="connsiteX19" fmla="*/ 163964 w 599014"/>
              <a:gd name="connsiteY19" fmla="*/ 344227 h 518742"/>
              <a:gd name="connsiteX20" fmla="*/ 155021 w 599014"/>
              <a:gd name="connsiteY20" fmla="*/ 494016 h 518742"/>
              <a:gd name="connsiteX21" fmla="*/ 129184 w 599014"/>
              <a:gd name="connsiteY21" fmla="*/ 516831 h 518742"/>
              <a:gd name="connsiteX22" fmla="*/ 78504 w 599014"/>
              <a:gd name="connsiteY22" fmla="*/ 516831 h 518742"/>
              <a:gd name="connsiteX23" fmla="*/ 53661 w 599014"/>
              <a:gd name="connsiteY23" fmla="*/ 494016 h 518742"/>
              <a:gd name="connsiteX24" fmla="*/ 43724 w 599014"/>
              <a:gd name="connsiteY24" fmla="*/ 345219 h 518742"/>
              <a:gd name="connsiteX25" fmla="*/ 24843 w 599014"/>
              <a:gd name="connsiteY25" fmla="*/ 354147 h 518742"/>
              <a:gd name="connsiteX26" fmla="*/ 994 w 599014"/>
              <a:gd name="connsiteY26" fmla="*/ 329348 h 518742"/>
              <a:gd name="connsiteX27" fmla="*/ 0 w 599014"/>
              <a:gd name="connsiteY27" fmla="*/ 176583 h 518742"/>
              <a:gd name="connsiteX28" fmla="*/ 24843 w 599014"/>
              <a:gd name="connsiteY28" fmla="*/ 151784 h 518742"/>
              <a:gd name="connsiteX29" fmla="*/ 332825 w 599014"/>
              <a:gd name="connsiteY29" fmla="*/ 137928 h 518742"/>
              <a:gd name="connsiteX30" fmla="*/ 480885 w 599014"/>
              <a:gd name="connsiteY30" fmla="*/ 137928 h 518742"/>
              <a:gd name="connsiteX31" fmla="*/ 508708 w 599014"/>
              <a:gd name="connsiteY31" fmla="*/ 165721 h 518742"/>
              <a:gd name="connsiteX32" fmla="*/ 480885 w 599014"/>
              <a:gd name="connsiteY32" fmla="*/ 193513 h 518742"/>
              <a:gd name="connsiteX33" fmla="*/ 332825 w 599014"/>
              <a:gd name="connsiteY33" fmla="*/ 193513 h 518742"/>
              <a:gd name="connsiteX34" fmla="*/ 305002 w 599014"/>
              <a:gd name="connsiteY34" fmla="*/ 165721 h 518742"/>
              <a:gd name="connsiteX35" fmla="*/ 332825 w 599014"/>
              <a:gd name="connsiteY35" fmla="*/ 137928 h 518742"/>
              <a:gd name="connsiteX36" fmla="*/ 347698 w 599014"/>
              <a:gd name="connsiteY36" fmla="*/ 55512 h 518742"/>
              <a:gd name="connsiteX37" fmla="*/ 347698 w 599014"/>
              <a:gd name="connsiteY37" fmla="*/ 61464 h 518742"/>
              <a:gd name="connsiteX38" fmla="*/ 283131 w 599014"/>
              <a:gd name="connsiteY38" fmla="*/ 124947 h 518742"/>
              <a:gd name="connsiteX39" fmla="*/ 276178 w 599014"/>
              <a:gd name="connsiteY39" fmla="*/ 124947 h 518742"/>
              <a:gd name="connsiteX40" fmla="*/ 276178 w 599014"/>
              <a:gd name="connsiteY40" fmla="*/ 456251 h 518742"/>
              <a:gd name="connsiteX41" fmla="*/ 283131 w 599014"/>
              <a:gd name="connsiteY41" fmla="*/ 463194 h 518742"/>
              <a:gd name="connsiteX42" fmla="*/ 536433 w 599014"/>
              <a:gd name="connsiteY42" fmla="*/ 463194 h 518742"/>
              <a:gd name="connsiteX43" fmla="*/ 543387 w 599014"/>
              <a:gd name="connsiteY43" fmla="*/ 456251 h 518742"/>
              <a:gd name="connsiteX44" fmla="*/ 542394 w 599014"/>
              <a:gd name="connsiteY44" fmla="*/ 62455 h 518742"/>
              <a:gd name="connsiteX45" fmla="*/ 536433 w 599014"/>
              <a:gd name="connsiteY45" fmla="*/ 55512 h 518742"/>
              <a:gd name="connsiteX46" fmla="*/ 337765 w 599014"/>
              <a:gd name="connsiteY46" fmla="*/ 956 h 518742"/>
              <a:gd name="connsiteX47" fmla="*/ 537427 w 599014"/>
              <a:gd name="connsiteY47" fmla="*/ 956 h 518742"/>
              <a:gd name="connsiteX48" fmla="*/ 599014 w 599014"/>
              <a:gd name="connsiteY48" fmla="*/ 62455 h 518742"/>
              <a:gd name="connsiteX49" fmla="*/ 599014 w 599014"/>
              <a:gd name="connsiteY49" fmla="*/ 456251 h 518742"/>
              <a:gd name="connsiteX50" fmla="*/ 537427 w 599014"/>
              <a:gd name="connsiteY50" fmla="*/ 518742 h 518742"/>
              <a:gd name="connsiteX51" fmla="*/ 283131 w 599014"/>
              <a:gd name="connsiteY51" fmla="*/ 518742 h 518742"/>
              <a:gd name="connsiteX52" fmla="*/ 221544 w 599014"/>
              <a:gd name="connsiteY52" fmla="*/ 456251 h 518742"/>
              <a:gd name="connsiteX53" fmla="*/ 221544 w 599014"/>
              <a:gd name="connsiteY53" fmla="*/ 117011 h 518742"/>
              <a:gd name="connsiteX54" fmla="*/ 237437 w 599014"/>
              <a:gd name="connsiteY54" fmla="*/ 79318 h 518742"/>
              <a:gd name="connsiteX55" fmla="*/ 298031 w 599014"/>
              <a:gd name="connsiteY55" fmla="*/ 17819 h 518742"/>
              <a:gd name="connsiteX56" fmla="*/ 301011 w 599014"/>
              <a:gd name="connsiteY56" fmla="*/ 15835 h 518742"/>
              <a:gd name="connsiteX57" fmla="*/ 337765 w 599014"/>
              <a:gd name="connsiteY57" fmla="*/ 956 h 518742"/>
              <a:gd name="connsiteX58" fmla="*/ 104322 w 599014"/>
              <a:gd name="connsiteY58" fmla="*/ 0 h 518742"/>
              <a:gd name="connsiteX59" fmla="*/ 171853 w 599014"/>
              <a:gd name="connsiteY59" fmla="*/ 67929 h 518742"/>
              <a:gd name="connsiteX60" fmla="*/ 104322 w 599014"/>
              <a:gd name="connsiteY60" fmla="*/ 135858 h 518742"/>
              <a:gd name="connsiteX61" fmla="*/ 36791 w 599014"/>
              <a:gd name="connsiteY61" fmla="*/ 67929 h 518742"/>
              <a:gd name="connsiteX62" fmla="*/ 104322 w 599014"/>
              <a:gd name="connsiteY62" fmla="*/ 0 h 51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99014" h="518742">
                <a:moveTo>
                  <a:pt x="332825" y="323318"/>
                </a:moveTo>
                <a:lnTo>
                  <a:pt x="480885" y="323318"/>
                </a:lnTo>
                <a:cubicBezTo>
                  <a:pt x="495790" y="323318"/>
                  <a:pt x="507714" y="335229"/>
                  <a:pt x="508708" y="351111"/>
                </a:cubicBezTo>
                <a:cubicBezTo>
                  <a:pt x="508708" y="365999"/>
                  <a:pt x="495790" y="378903"/>
                  <a:pt x="480885" y="378903"/>
                </a:cubicBezTo>
                <a:lnTo>
                  <a:pt x="332825" y="378903"/>
                </a:lnTo>
                <a:cubicBezTo>
                  <a:pt x="317920" y="378903"/>
                  <a:pt x="305002" y="365999"/>
                  <a:pt x="305002" y="351111"/>
                </a:cubicBezTo>
                <a:cubicBezTo>
                  <a:pt x="305002" y="335229"/>
                  <a:pt x="317920" y="323318"/>
                  <a:pt x="332825" y="323318"/>
                </a:cubicBezTo>
                <a:close/>
                <a:moveTo>
                  <a:pt x="332825" y="230145"/>
                </a:moveTo>
                <a:lnTo>
                  <a:pt x="480885" y="230145"/>
                </a:lnTo>
                <a:cubicBezTo>
                  <a:pt x="495790" y="230145"/>
                  <a:pt x="508708" y="243049"/>
                  <a:pt x="508708" y="257937"/>
                </a:cubicBezTo>
                <a:cubicBezTo>
                  <a:pt x="508708" y="273819"/>
                  <a:pt x="495790" y="285730"/>
                  <a:pt x="480885" y="285730"/>
                </a:cubicBezTo>
                <a:lnTo>
                  <a:pt x="332825" y="285730"/>
                </a:lnTo>
                <a:cubicBezTo>
                  <a:pt x="317920" y="285730"/>
                  <a:pt x="305002" y="273819"/>
                  <a:pt x="305002" y="257937"/>
                </a:cubicBezTo>
                <a:cubicBezTo>
                  <a:pt x="305002" y="243049"/>
                  <a:pt x="317920" y="230145"/>
                  <a:pt x="332825" y="230145"/>
                </a:cubicBezTo>
                <a:close/>
                <a:moveTo>
                  <a:pt x="24843" y="151784"/>
                </a:moveTo>
                <a:cubicBezTo>
                  <a:pt x="34780" y="151784"/>
                  <a:pt x="183839" y="151784"/>
                  <a:pt x="183839" y="151784"/>
                </a:cubicBezTo>
                <a:cubicBezTo>
                  <a:pt x="196757" y="151784"/>
                  <a:pt x="207688" y="163688"/>
                  <a:pt x="207688" y="176583"/>
                </a:cubicBezTo>
                <a:lnTo>
                  <a:pt x="207688" y="329348"/>
                </a:lnTo>
                <a:cubicBezTo>
                  <a:pt x="207688" y="342243"/>
                  <a:pt x="196757" y="354147"/>
                  <a:pt x="182845" y="354147"/>
                </a:cubicBezTo>
                <a:cubicBezTo>
                  <a:pt x="175889" y="354147"/>
                  <a:pt x="168933" y="350179"/>
                  <a:pt x="163964" y="344227"/>
                </a:cubicBezTo>
                <a:lnTo>
                  <a:pt x="155021" y="494016"/>
                </a:lnTo>
                <a:cubicBezTo>
                  <a:pt x="154027" y="506911"/>
                  <a:pt x="143096" y="516831"/>
                  <a:pt x="129184" y="516831"/>
                </a:cubicBezTo>
                <a:lnTo>
                  <a:pt x="78504" y="516831"/>
                </a:lnTo>
                <a:cubicBezTo>
                  <a:pt x="65586" y="516831"/>
                  <a:pt x="54655" y="506911"/>
                  <a:pt x="53661" y="494016"/>
                </a:cubicBezTo>
                <a:lnTo>
                  <a:pt x="43724" y="345219"/>
                </a:lnTo>
                <a:cubicBezTo>
                  <a:pt x="39749" y="350179"/>
                  <a:pt x="32793" y="354147"/>
                  <a:pt x="24843" y="354147"/>
                </a:cubicBezTo>
                <a:cubicBezTo>
                  <a:pt x="11925" y="354147"/>
                  <a:pt x="994" y="343235"/>
                  <a:pt x="994" y="329348"/>
                </a:cubicBezTo>
                <a:lnTo>
                  <a:pt x="0" y="176583"/>
                </a:lnTo>
                <a:cubicBezTo>
                  <a:pt x="0" y="162696"/>
                  <a:pt x="10931" y="151784"/>
                  <a:pt x="24843" y="151784"/>
                </a:cubicBezTo>
                <a:close/>
                <a:moveTo>
                  <a:pt x="332825" y="137928"/>
                </a:moveTo>
                <a:lnTo>
                  <a:pt x="480885" y="137928"/>
                </a:lnTo>
                <a:cubicBezTo>
                  <a:pt x="495790" y="137928"/>
                  <a:pt x="508708" y="149839"/>
                  <a:pt x="508708" y="165721"/>
                </a:cubicBezTo>
                <a:cubicBezTo>
                  <a:pt x="508708" y="180609"/>
                  <a:pt x="495790" y="193513"/>
                  <a:pt x="480885" y="193513"/>
                </a:cubicBezTo>
                <a:lnTo>
                  <a:pt x="332825" y="193513"/>
                </a:lnTo>
                <a:cubicBezTo>
                  <a:pt x="317920" y="193513"/>
                  <a:pt x="305002" y="180609"/>
                  <a:pt x="305002" y="165721"/>
                </a:cubicBezTo>
                <a:cubicBezTo>
                  <a:pt x="305002" y="149839"/>
                  <a:pt x="317920" y="137928"/>
                  <a:pt x="332825" y="137928"/>
                </a:cubicBezTo>
                <a:close/>
                <a:moveTo>
                  <a:pt x="347698" y="55512"/>
                </a:moveTo>
                <a:lnTo>
                  <a:pt x="347698" y="61464"/>
                </a:lnTo>
                <a:cubicBezTo>
                  <a:pt x="347698" y="96181"/>
                  <a:pt x="318892" y="124947"/>
                  <a:pt x="283131" y="124947"/>
                </a:cubicBezTo>
                <a:lnTo>
                  <a:pt x="276178" y="124947"/>
                </a:lnTo>
                <a:lnTo>
                  <a:pt x="276178" y="456251"/>
                </a:lnTo>
                <a:cubicBezTo>
                  <a:pt x="276178" y="460218"/>
                  <a:pt x="279158" y="463194"/>
                  <a:pt x="283131" y="463194"/>
                </a:cubicBezTo>
                <a:lnTo>
                  <a:pt x="536433" y="463194"/>
                </a:lnTo>
                <a:cubicBezTo>
                  <a:pt x="540407" y="463194"/>
                  <a:pt x="543387" y="460218"/>
                  <a:pt x="543387" y="456251"/>
                </a:cubicBezTo>
                <a:lnTo>
                  <a:pt x="542394" y="62455"/>
                </a:lnTo>
                <a:cubicBezTo>
                  <a:pt x="542394" y="58488"/>
                  <a:pt x="540407" y="55512"/>
                  <a:pt x="536433" y="55512"/>
                </a:cubicBezTo>
                <a:close/>
                <a:moveTo>
                  <a:pt x="337765" y="956"/>
                </a:moveTo>
                <a:lnTo>
                  <a:pt x="537427" y="956"/>
                </a:lnTo>
                <a:cubicBezTo>
                  <a:pt x="571200" y="956"/>
                  <a:pt x="599014" y="27738"/>
                  <a:pt x="599014" y="62455"/>
                </a:cubicBezTo>
                <a:lnTo>
                  <a:pt x="599014" y="456251"/>
                </a:lnTo>
                <a:cubicBezTo>
                  <a:pt x="599014" y="489976"/>
                  <a:pt x="571200" y="518742"/>
                  <a:pt x="537427" y="518742"/>
                </a:cubicBezTo>
                <a:lnTo>
                  <a:pt x="283131" y="518742"/>
                </a:lnTo>
                <a:cubicBezTo>
                  <a:pt x="249358" y="518742"/>
                  <a:pt x="221544" y="489976"/>
                  <a:pt x="221544" y="456251"/>
                </a:cubicBezTo>
                <a:lnTo>
                  <a:pt x="221544" y="117011"/>
                </a:lnTo>
                <a:cubicBezTo>
                  <a:pt x="221544" y="103125"/>
                  <a:pt x="226511" y="89238"/>
                  <a:pt x="237437" y="79318"/>
                </a:cubicBezTo>
                <a:cubicBezTo>
                  <a:pt x="257304" y="58488"/>
                  <a:pt x="278164" y="38649"/>
                  <a:pt x="298031" y="17819"/>
                </a:cubicBezTo>
                <a:cubicBezTo>
                  <a:pt x="298031" y="17819"/>
                  <a:pt x="299025" y="16827"/>
                  <a:pt x="301011" y="15835"/>
                </a:cubicBezTo>
                <a:cubicBezTo>
                  <a:pt x="310945" y="5916"/>
                  <a:pt x="323858" y="956"/>
                  <a:pt x="337765" y="956"/>
                </a:cubicBezTo>
                <a:close/>
                <a:moveTo>
                  <a:pt x="104322" y="0"/>
                </a:moveTo>
                <a:cubicBezTo>
                  <a:pt x="141618" y="0"/>
                  <a:pt x="171853" y="30413"/>
                  <a:pt x="171853" y="67929"/>
                </a:cubicBezTo>
                <a:cubicBezTo>
                  <a:pt x="171853" y="105445"/>
                  <a:pt x="141618" y="135858"/>
                  <a:pt x="104322" y="135858"/>
                </a:cubicBezTo>
                <a:cubicBezTo>
                  <a:pt x="67026" y="135858"/>
                  <a:pt x="36791" y="105445"/>
                  <a:pt x="36791" y="67929"/>
                </a:cubicBezTo>
                <a:cubicBezTo>
                  <a:pt x="36791" y="30413"/>
                  <a:pt x="67026" y="0"/>
                  <a:pt x="1043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ploma_12623">
            <a:extLst>
              <a:ext uri="{FF2B5EF4-FFF2-40B4-BE49-F238E27FC236}">
                <a16:creationId xmlns:a16="http://schemas.microsoft.com/office/drawing/2014/main" id="{74336CE0-3577-A56D-7907-ACD4ED7A7299}"/>
              </a:ext>
            </a:extLst>
          </p:cNvPr>
          <p:cNvSpPr/>
          <p:nvPr/>
        </p:nvSpPr>
        <p:spPr>
          <a:xfrm>
            <a:off x="8934717" y="186929"/>
            <a:ext cx="791642" cy="497719"/>
          </a:xfrm>
          <a:custGeom>
            <a:avLst/>
            <a:gdLst>
              <a:gd name="T0" fmla="*/ 600116 w 606244"/>
              <a:gd name="T1" fmla="*/ 600116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455839 w 606244"/>
              <a:gd name="T33" fmla="*/ 455839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600116 w 606244"/>
              <a:gd name="T57" fmla="*/ 600116 w 606244"/>
              <a:gd name="T58" fmla="*/ 600116 w 606244"/>
              <a:gd name="T59" fmla="*/ 600116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  <a:gd name="T70" fmla="*/ 600116 w 606244"/>
              <a:gd name="T71" fmla="*/ 600116 w 606244"/>
              <a:gd name="T72" fmla="*/ 600116 w 606244"/>
              <a:gd name="T73" fmla="*/ 600116 w 606244"/>
              <a:gd name="T74" fmla="*/ 455839 w 606244"/>
              <a:gd name="T75" fmla="*/ 455839 w 606244"/>
              <a:gd name="T76" fmla="*/ 600116 w 606244"/>
              <a:gd name="T77" fmla="*/ 600116 w 606244"/>
              <a:gd name="T78" fmla="*/ 600116 w 606244"/>
              <a:gd name="T79" fmla="*/ 600116 w 606244"/>
              <a:gd name="T80" fmla="*/ 600116 w 606244"/>
              <a:gd name="T81" fmla="*/ 600116 w 606244"/>
              <a:gd name="T82" fmla="*/ 600116 w 606244"/>
              <a:gd name="T83" fmla="*/ 600116 w 606244"/>
              <a:gd name="T84" fmla="*/ 600116 w 606244"/>
              <a:gd name="T85" fmla="*/ 600116 w 606244"/>
              <a:gd name="T86" fmla="*/ 600116 w 606244"/>
              <a:gd name="T87" fmla="*/ 600116 w 606244"/>
              <a:gd name="T88" fmla="*/ 600116 w 606244"/>
              <a:gd name="T89" fmla="*/ 600116 w 606244"/>
              <a:gd name="T90" fmla="*/ 600116 w 606244"/>
              <a:gd name="T91" fmla="*/ 600116 w 606244"/>
              <a:gd name="T92" fmla="*/ 600116 w 606244"/>
              <a:gd name="T93" fmla="*/ 600116 w 606244"/>
              <a:gd name="T94" fmla="*/ 600116 w 606244"/>
              <a:gd name="T95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76" h="372">
                <a:moveTo>
                  <a:pt x="672" y="131"/>
                </a:moveTo>
                <a:cubicBezTo>
                  <a:pt x="668" y="113"/>
                  <a:pt x="659" y="96"/>
                  <a:pt x="651" y="79"/>
                </a:cubicBezTo>
                <a:cubicBezTo>
                  <a:pt x="641" y="59"/>
                  <a:pt x="630" y="40"/>
                  <a:pt x="614" y="24"/>
                </a:cubicBezTo>
                <a:cubicBezTo>
                  <a:pt x="603" y="12"/>
                  <a:pt x="587" y="0"/>
                  <a:pt x="570" y="1"/>
                </a:cubicBezTo>
                <a:cubicBezTo>
                  <a:pt x="556" y="2"/>
                  <a:pt x="542" y="11"/>
                  <a:pt x="530" y="16"/>
                </a:cubicBezTo>
                <a:cubicBezTo>
                  <a:pt x="513" y="24"/>
                  <a:pt x="495" y="32"/>
                  <a:pt x="478" y="39"/>
                </a:cubicBezTo>
                <a:cubicBezTo>
                  <a:pt x="462" y="46"/>
                  <a:pt x="445" y="53"/>
                  <a:pt x="428" y="59"/>
                </a:cubicBezTo>
                <a:cubicBezTo>
                  <a:pt x="404" y="55"/>
                  <a:pt x="377" y="63"/>
                  <a:pt x="357" y="75"/>
                </a:cubicBezTo>
                <a:cubicBezTo>
                  <a:pt x="350" y="79"/>
                  <a:pt x="343" y="83"/>
                  <a:pt x="337" y="88"/>
                </a:cubicBezTo>
                <a:cubicBezTo>
                  <a:pt x="262" y="107"/>
                  <a:pt x="185" y="119"/>
                  <a:pt x="108" y="129"/>
                </a:cubicBezTo>
                <a:cubicBezTo>
                  <a:pt x="91" y="132"/>
                  <a:pt x="73" y="134"/>
                  <a:pt x="56" y="136"/>
                </a:cubicBezTo>
                <a:cubicBezTo>
                  <a:pt x="52" y="135"/>
                  <a:pt x="49" y="137"/>
                  <a:pt x="47" y="140"/>
                </a:cubicBezTo>
                <a:cubicBezTo>
                  <a:pt x="42" y="141"/>
                  <a:pt x="37" y="142"/>
                  <a:pt x="32" y="145"/>
                </a:cubicBezTo>
                <a:cubicBezTo>
                  <a:pt x="21" y="150"/>
                  <a:pt x="14" y="161"/>
                  <a:pt x="10" y="172"/>
                </a:cubicBezTo>
                <a:cubicBezTo>
                  <a:pt x="0" y="197"/>
                  <a:pt x="3" y="225"/>
                  <a:pt x="7" y="251"/>
                </a:cubicBezTo>
                <a:cubicBezTo>
                  <a:pt x="12" y="279"/>
                  <a:pt x="22" y="307"/>
                  <a:pt x="39" y="329"/>
                </a:cubicBezTo>
                <a:cubicBezTo>
                  <a:pt x="44" y="337"/>
                  <a:pt x="51" y="344"/>
                  <a:pt x="58" y="349"/>
                </a:cubicBezTo>
                <a:cubicBezTo>
                  <a:pt x="59" y="351"/>
                  <a:pt x="59" y="352"/>
                  <a:pt x="60" y="352"/>
                </a:cubicBezTo>
                <a:cubicBezTo>
                  <a:pt x="78" y="372"/>
                  <a:pt x="110" y="372"/>
                  <a:pt x="133" y="364"/>
                </a:cubicBezTo>
                <a:cubicBezTo>
                  <a:pt x="140" y="362"/>
                  <a:pt x="147" y="359"/>
                  <a:pt x="154" y="357"/>
                </a:cubicBezTo>
                <a:cubicBezTo>
                  <a:pt x="192" y="343"/>
                  <a:pt x="230" y="329"/>
                  <a:pt x="267" y="315"/>
                </a:cubicBezTo>
                <a:cubicBezTo>
                  <a:pt x="295" y="304"/>
                  <a:pt x="322" y="294"/>
                  <a:pt x="349" y="284"/>
                </a:cubicBezTo>
                <a:cubicBezTo>
                  <a:pt x="347" y="295"/>
                  <a:pt x="345" y="307"/>
                  <a:pt x="341" y="318"/>
                </a:cubicBezTo>
                <a:cubicBezTo>
                  <a:pt x="337" y="328"/>
                  <a:pt x="333" y="339"/>
                  <a:pt x="330" y="349"/>
                </a:cubicBezTo>
                <a:cubicBezTo>
                  <a:pt x="328" y="352"/>
                  <a:pt x="332" y="356"/>
                  <a:pt x="336" y="355"/>
                </a:cubicBezTo>
                <a:cubicBezTo>
                  <a:pt x="349" y="351"/>
                  <a:pt x="361" y="340"/>
                  <a:pt x="371" y="331"/>
                </a:cubicBezTo>
                <a:cubicBezTo>
                  <a:pt x="373" y="329"/>
                  <a:pt x="374" y="330"/>
                  <a:pt x="377" y="333"/>
                </a:cubicBezTo>
                <a:cubicBezTo>
                  <a:pt x="379" y="335"/>
                  <a:pt x="382" y="338"/>
                  <a:pt x="384" y="341"/>
                </a:cubicBezTo>
                <a:cubicBezTo>
                  <a:pt x="386" y="345"/>
                  <a:pt x="394" y="354"/>
                  <a:pt x="392" y="359"/>
                </a:cubicBezTo>
                <a:cubicBezTo>
                  <a:pt x="390" y="365"/>
                  <a:pt x="399" y="367"/>
                  <a:pt x="402" y="361"/>
                </a:cubicBezTo>
                <a:lnTo>
                  <a:pt x="402" y="361"/>
                </a:lnTo>
                <a:cubicBezTo>
                  <a:pt x="411" y="326"/>
                  <a:pt x="420" y="291"/>
                  <a:pt x="426" y="255"/>
                </a:cubicBezTo>
                <a:cubicBezTo>
                  <a:pt x="428" y="254"/>
                  <a:pt x="431" y="253"/>
                  <a:pt x="433" y="252"/>
                </a:cubicBezTo>
                <a:cubicBezTo>
                  <a:pt x="435" y="268"/>
                  <a:pt x="439" y="283"/>
                  <a:pt x="447" y="296"/>
                </a:cubicBezTo>
                <a:cubicBezTo>
                  <a:pt x="451" y="303"/>
                  <a:pt x="457" y="309"/>
                  <a:pt x="464" y="313"/>
                </a:cubicBezTo>
                <a:cubicBezTo>
                  <a:pt x="468" y="315"/>
                  <a:pt x="478" y="315"/>
                  <a:pt x="475" y="308"/>
                </a:cubicBezTo>
                <a:cubicBezTo>
                  <a:pt x="472" y="302"/>
                  <a:pt x="471" y="299"/>
                  <a:pt x="471" y="292"/>
                </a:cubicBezTo>
                <a:cubicBezTo>
                  <a:pt x="472" y="289"/>
                  <a:pt x="472" y="285"/>
                  <a:pt x="475" y="283"/>
                </a:cubicBezTo>
                <a:cubicBezTo>
                  <a:pt x="478" y="281"/>
                  <a:pt x="486" y="288"/>
                  <a:pt x="488" y="290"/>
                </a:cubicBezTo>
                <a:cubicBezTo>
                  <a:pt x="499" y="297"/>
                  <a:pt x="513" y="297"/>
                  <a:pt x="525" y="296"/>
                </a:cubicBezTo>
                <a:cubicBezTo>
                  <a:pt x="530" y="295"/>
                  <a:pt x="540" y="294"/>
                  <a:pt x="544" y="290"/>
                </a:cubicBezTo>
                <a:cubicBezTo>
                  <a:pt x="548" y="287"/>
                  <a:pt x="545" y="282"/>
                  <a:pt x="541" y="282"/>
                </a:cubicBezTo>
                <a:cubicBezTo>
                  <a:pt x="540" y="282"/>
                  <a:pt x="539" y="282"/>
                  <a:pt x="538" y="282"/>
                </a:cubicBezTo>
                <a:cubicBezTo>
                  <a:pt x="538" y="282"/>
                  <a:pt x="537" y="282"/>
                  <a:pt x="537" y="283"/>
                </a:cubicBezTo>
                <a:cubicBezTo>
                  <a:pt x="533" y="284"/>
                  <a:pt x="530" y="280"/>
                  <a:pt x="527" y="277"/>
                </a:cubicBezTo>
                <a:cubicBezTo>
                  <a:pt x="519" y="268"/>
                  <a:pt x="515" y="255"/>
                  <a:pt x="512" y="244"/>
                </a:cubicBezTo>
                <a:cubicBezTo>
                  <a:pt x="510" y="237"/>
                  <a:pt x="509" y="230"/>
                  <a:pt x="508" y="223"/>
                </a:cubicBezTo>
                <a:cubicBezTo>
                  <a:pt x="531" y="214"/>
                  <a:pt x="555" y="205"/>
                  <a:pt x="578" y="195"/>
                </a:cubicBezTo>
                <a:cubicBezTo>
                  <a:pt x="607" y="184"/>
                  <a:pt x="638" y="173"/>
                  <a:pt x="666" y="157"/>
                </a:cubicBezTo>
                <a:cubicBezTo>
                  <a:pt x="676" y="152"/>
                  <a:pt x="674" y="141"/>
                  <a:pt x="672" y="131"/>
                </a:cubicBezTo>
                <a:close/>
                <a:moveTo>
                  <a:pt x="338" y="122"/>
                </a:moveTo>
                <a:cubicBezTo>
                  <a:pt x="336" y="118"/>
                  <a:pt x="333" y="114"/>
                  <a:pt x="330" y="110"/>
                </a:cubicBezTo>
                <a:cubicBezTo>
                  <a:pt x="334" y="109"/>
                  <a:pt x="339" y="108"/>
                  <a:pt x="343" y="107"/>
                </a:cubicBezTo>
                <a:cubicBezTo>
                  <a:pt x="344" y="107"/>
                  <a:pt x="345" y="107"/>
                  <a:pt x="346" y="107"/>
                </a:cubicBezTo>
                <a:cubicBezTo>
                  <a:pt x="348" y="109"/>
                  <a:pt x="350" y="111"/>
                  <a:pt x="352" y="115"/>
                </a:cubicBezTo>
                <a:cubicBezTo>
                  <a:pt x="359" y="130"/>
                  <a:pt x="360" y="147"/>
                  <a:pt x="361" y="162"/>
                </a:cubicBezTo>
                <a:cubicBezTo>
                  <a:pt x="361" y="166"/>
                  <a:pt x="361" y="170"/>
                  <a:pt x="361" y="174"/>
                </a:cubicBezTo>
                <a:cubicBezTo>
                  <a:pt x="355" y="156"/>
                  <a:pt x="348" y="138"/>
                  <a:pt x="338" y="122"/>
                </a:cubicBezTo>
                <a:close/>
                <a:moveTo>
                  <a:pt x="79" y="336"/>
                </a:moveTo>
                <a:cubicBezTo>
                  <a:pt x="67" y="333"/>
                  <a:pt x="58" y="326"/>
                  <a:pt x="50" y="316"/>
                </a:cubicBezTo>
                <a:cubicBezTo>
                  <a:pt x="48" y="314"/>
                  <a:pt x="47" y="312"/>
                  <a:pt x="45" y="309"/>
                </a:cubicBezTo>
                <a:cubicBezTo>
                  <a:pt x="44" y="308"/>
                  <a:pt x="43" y="306"/>
                  <a:pt x="43" y="305"/>
                </a:cubicBezTo>
                <a:cubicBezTo>
                  <a:pt x="42" y="304"/>
                  <a:pt x="42" y="304"/>
                  <a:pt x="42" y="303"/>
                </a:cubicBezTo>
                <a:cubicBezTo>
                  <a:pt x="34" y="287"/>
                  <a:pt x="34" y="270"/>
                  <a:pt x="43" y="255"/>
                </a:cubicBezTo>
                <a:cubicBezTo>
                  <a:pt x="50" y="244"/>
                  <a:pt x="62" y="236"/>
                  <a:pt x="75" y="240"/>
                </a:cubicBezTo>
                <a:cubicBezTo>
                  <a:pt x="85" y="243"/>
                  <a:pt x="89" y="254"/>
                  <a:pt x="88" y="264"/>
                </a:cubicBezTo>
                <a:cubicBezTo>
                  <a:pt x="88" y="273"/>
                  <a:pt x="83" y="283"/>
                  <a:pt x="74" y="285"/>
                </a:cubicBezTo>
                <a:cubicBezTo>
                  <a:pt x="68" y="286"/>
                  <a:pt x="64" y="280"/>
                  <a:pt x="62" y="275"/>
                </a:cubicBezTo>
                <a:cubicBezTo>
                  <a:pt x="60" y="272"/>
                  <a:pt x="60" y="269"/>
                  <a:pt x="61" y="266"/>
                </a:cubicBezTo>
                <a:cubicBezTo>
                  <a:pt x="62" y="264"/>
                  <a:pt x="70" y="260"/>
                  <a:pt x="71" y="264"/>
                </a:cubicBezTo>
                <a:cubicBezTo>
                  <a:pt x="73" y="270"/>
                  <a:pt x="83" y="267"/>
                  <a:pt x="81" y="261"/>
                </a:cubicBezTo>
                <a:cubicBezTo>
                  <a:pt x="76" y="247"/>
                  <a:pt x="55" y="251"/>
                  <a:pt x="52" y="264"/>
                </a:cubicBezTo>
                <a:cubicBezTo>
                  <a:pt x="47" y="278"/>
                  <a:pt x="58" y="294"/>
                  <a:pt x="73" y="295"/>
                </a:cubicBezTo>
                <a:cubicBezTo>
                  <a:pt x="101" y="296"/>
                  <a:pt x="104" y="251"/>
                  <a:pt x="88" y="236"/>
                </a:cubicBezTo>
                <a:cubicBezTo>
                  <a:pt x="76" y="225"/>
                  <a:pt x="58" y="227"/>
                  <a:pt x="46" y="237"/>
                </a:cubicBezTo>
                <a:cubicBezTo>
                  <a:pt x="37" y="244"/>
                  <a:pt x="30" y="255"/>
                  <a:pt x="27" y="266"/>
                </a:cubicBezTo>
                <a:cubicBezTo>
                  <a:pt x="27" y="264"/>
                  <a:pt x="26" y="262"/>
                  <a:pt x="26" y="260"/>
                </a:cubicBezTo>
                <a:cubicBezTo>
                  <a:pt x="20" y="237"/>
                  <a:pt x="16" y="210"/>
                  <a:pt x="23" y="187"/>
                </a:cubicBezTo>
                <a:cubicBezTo>
                  <a:pt x="25" y="178"/>
                  <a:pt x="29" y="169"/>
                  <a:pt x="35" y="163"/>
                </a:cubicBezTo>
                <a:cubicBezTo>
                  <a:pt x="41" y="157"/>
                  <a:pt x="48" y="156"/>
                  <a:pt x="55" y="157"/>
                </a:cubicBezTo>
                <a:cubicBezTo>
                  <a:pt x="103" y="178"/>
                  <a:pt x="135" y="225"/>
                  <a:pt x="139" y="277"/>
                </a:cubicBezTo>
                <a:cubicBezTo>
                  <a:pt x="139" y="286"/>
                  <a:pt x="139" y="295"/>
                  <a:pt x="137" y="304"/>
                </a:cubicBezTo>
                <a:cubicBezTo>
                  <a:pt x="135" y="313"/>
                  <a:pt x="133" y="316"/>
                  <a:pt x="127" y="322"/>
                </a:cubicBezTo>
                <a:cubicBezTo>
                  <a:pt x="115" y="333"/>
                  <a:pt x="96" y="336"/>
                  <a:pt x="79" y="336"/>
                </a:cubicBezTo>
                <a:close/>
                <a:moveTo>
                  <a:pt x="311" y="277"/>
                </a:moveTo>
                <a:cubicBezTo>
                  <a:pt x="266" y="294"/>
                  <a:pt x="222" y="311"/>
                  <a:pt x="177" y="327"/>
                </a:cubicBezTo>
                <a:cubicBezTo>
                  <a:pt x="164" y="332"/>
                  <a:pt x="151" y="337"/>
                  <a:pt x="138" y="341"/>
                </a:cubicBezTo>
                <a:cubicBezTo>
                  <a:pt x="135" y="343"/>
                  <a:pt x="132" y="344"/>
                  <a:pt x="129" y="345"/>
                </a:cubicBezTo>
                <a:cubicBezTo>
                  <a:pt x="132" y="343"/>
                  <a:pt x="135" y="341"/>
                  <a:pt x="137" y="339"/>
                </a:cubicBezTo>
                <a:cubicBezTo>
                  <a:pt x="156" y="325"/>
                  <a:pt x="160" y="302"/>
                  <a:pt x="159" y="280"/>
                </a:cubicBezTo>
                <a:cubicBezTo>
                  <a:pt x="157" y="228"/>
                  <a:pt x="129" y="181"/>
                  <a:pt x="87" y="152"/>
                </a:cubicBezTo>
                <a:cubicBezTo>
                  <a:pt x="129" y="147"/>
                  <a:pt x="171" y="140"/>
                  <a:pt x="212" y="133"/>
                </a:cubicBezTo>
                <a:cubicBezTo>
                  <a:pt x="248" y="127"/>
                  <a:pt x="283" y="120"/>
                  <a:pt x="319" y="113"/>
                </a:cubicBezTo>
                <a:cubicBezTo>
                  <a:pt x="323" y="117"/>
                  <a:pt x="327" y="123"/>
                  <a:pt x="330" y="128"/>
                </a:cubicBezTo>
                <a:cubicBezTo>
                  <a:pt x="346" y="153"/>
                  <a:pt x="354" y="182"/>
                  <a:pt x="359" y="210"/>
                </a:cubicBezTo>
                <a:cubicBezTo>
                  <a:pt x="358" y="227"/>
                  <a:pt x="356" y="244"/>
                  <a:pt x="353" y="261"/>
                </a:cubicBezTo>
                <a:cubicBezTo>
                  <a:pt x="339" y="266"/>
                  <a:pt x="325" y="272"/>
                  <a:pt x="311" y="277"/>
                </a:cubicBezTo>
                <a:close/>
                <a:moveTo>
                  <a:pt x="418" y="244"/>
                </a:moveTo>
                <a:cubicBezTo>
                  <a:pt x="413" y="273"/>
                  <a:pt x="407" y="301"/>
                  <a:pt x="400" y="329"/>
                </a:cubicBezTo>
                <a:cubicBezTo>
                  <a:pt x="399" y="333"/>
                  <a:pt x="397" y="338"/>
                  <a:pt x="396" y="342"/>
                </a:cubicBezTo>
                <a:cubicBezTo>
                  <a:pt x="396" y="342"/>
                  <a:pt x="396" y="341"/>
                  <a:pt x="395" y="341"/>
                </a:cubicBezTo>
                <a:cubicBezTo>
                  <a:pt x="391" y="333"/>
                  <a:pt x="385" y="325"/>
                  <a:pt x="377" y="321"/>
                </a:cubicBezTo>
                <a:cubicBezTo>
                  <a:pt x="374" y="320"/>
                  <a:pt x="371" y="319"/>
                  <a:pt x="368" y="321"/>
                </a:cubicBezTo>
                <a:cubicBezTo>
                  <a:pt x="362" y="325"/>
                  <a:pt x="357" y="330"/>
                  <a:pt x="351" y="335"/>
                </a:cubicBezTo>
                <a:cubicBezTo>
                  <a:pt x="348" y="337"/>
                  <a:pt x="346" y="338"/>
                  <a:pt x="343" y="340"/>
                </a:cubicBezTo>
                <a:cubicBezTo>
                  <a:pt x="346" y="334"/>
                  <a:pt x="348" y="327"/>
                  <a:pt x="350" y="321"/>
                </a:cubicBezTo>
                <a:cubicBezTo>
                  <a:pt x="356" y="304"/>
                  <a:pt x="359" y="287"/>
                  <a:pt x="362" y="269"/>
                </a:cubicBezTo>
                <a:cubicBezTo>
                  <a:pt x="368" y="235"/>
                  <a:pt x="372" y="199"/>
                  <a:pt x="371" y="164"/>
                </a:cubicBezTo>
                <a:cubicBezTo>
                  <a:pt x="370" y="143"/>
                  <a:pt x="368" y="116"/>
                  <a:pt x="353" y="99"/>
                </a:cubicBezTo>
                <a:cubicBezTo>
                  <a:pt x="366" y="95"/>
                  <a:pt x="379" y="93"/>
                  <a:pt x="392" y="99"/>
                </a:cubicBezTo>
                <a:cubicBezTo>
                  <a:pt x="402" y="104"/>
                  <a:pt x="409" y="113"/>
                  <a:pt x="414" y="123"/>
                </a:cubicBezTo>
                <a:cubicBezTo>
                  <a:pt x="420" y="134"/>
                  <a:pt x="424" y="149"/>
                  <a:pt x="425" y="162"/>
                </a:cubicBezTo>
                <a:cubicBezTo>
                  <a:pt x="428" y="189"/>
                  <a:pt x="423" y="217"/>
                  <a:pt x="418" y="244"/>
                </a:cubicBezTo>
                <a:close/>
                <a:moveTo>
                  <a:pt x="430" y="232"/>
                </a:moveTo>
                <a:cubicBezTo>
                  <a:pt x="430" y="231"/>
                  <a:pt x="430" y="231"/>
                  <a:pt x="430" y="230"/>
                </a:cubicBezTo>
                <a:cubicBezTo>
                  <a:pt x="431" y="229"/>
                  <a:pt x="431" y="228"/>
                  <a:pt x="431" y="227"/>
                </a:cubicBezTo>
                <a:cubicBezTo>
                  <a:pt x="431" y="229"/>
                  <a:pt x="431" y="230"/>
                  <a:pt x="431" y="232"/>
                </a:cubicBezTo>
                <a:cubicBezTo>
                  <a:pt x="431" y="232"/>
                  <a:pt x="430" y="232"/>
                  <a:pt x="430" y="232"/>
                </a:cubicBezTo>
                <a:close/>
                <a:moveTo>
                  <a:pt x="510" y="268"/>
                </a:moveTo>
                <a:cubicBezTo>
                  <a:pt x="513" y="274"/>
                  <a:pt x="517" y="281"/>
                  <a:pt x="522" y="286"/>
                </a:cubicBezTo>
                <a:cubicBezTo>
                  <a:pt x="515" y="287"/>
                  <a:pt x="507" y="286"/>
                  <a:pt x="500" y="284"/>
                </a:cubicBezTo>
                <a:cubicBezTo>
                  <a:pt x="490" y="281"/>
                  <a:pt x="477" y="265"/>
                  <a:pt x="467" y="277"/>
                </a:cubicBezTo>
                <a:cubicBezTo>
                  <a:pt x="462" y="283"/>
                  <a:pt x="461" y="291"/>
                  <a:pt x="461" y="298"/>
                </a:cubicBezTo>
                <a:cubicBezTo>
                  <a:pt x="445" y="282"/>
                  <a:pt x="441" y="254"/>
                  <a:pt x="441" y="232"/>
                </a:cubicBezTo>
                <a:cubicBezTo>
                  <a:pt x="441" y="213"/>
                  <a:pt x="438" y="194"/>
                  <a:pt x="435" y="175"/>
                </a:cubicBezTo>
                <a:cubicBezTo>
                  <a:pt x="435" y="154"/>
                  <a:pt x="431" y="133"/>
                  <a:pt x="420" y="114"/>
                </a:cubicBezTo>
                <a:cubicBezTo>
                  <a:pt x="414" y="104"/>
                  <a:pt x="406" y="95"/>
                  <a:pt x="394" y="90"/>
                </a:cubicBezTo>
                <a:cubicBezTo>
                  <a:pt x="392" y="88"/>
                  <a:pt x="389" y="88"/>
                  <a:pt x="387" y="87"/>
                </a:cubicBezTo>
                <a:cubicBezTo>
                  <a:pt x="385" y="86"/>
                  <a:pt x="382" y="86"/>
                  <a:pt x="380" y="86"/>
                </a:cubicBezTo>
                <a:cubicBezTo>
                  <a:pt x="371" y="85"/>
                  <a:pt x="361" y="86"/>
                  <a:pt x="352" y="89"/>
                </a:cubicBezTo>
                <a:cubicBezTo>
                  <a:pt x="368" y="79"/>
                  <a:pt x="386" y="71"/>
                  <a:pt x="404" y="69"/>
                </a:cubicBezTo>
                <a:cubicBezTo>
                  <a:pt x="420" y="67"/>
                  <a:pt x="437" y="70"/>
                  <a:pt x="449" y="81"/>
                </a:cubicBezTo>
                <a:cubicBezTo>
                  <a:pt x="459" y="89"/>
                  <a:pt x="465" y="101"/>
                  <a:pt x="470" y="113"/>
                </a:cubicBezTo>
                <a:cubicBezTo>
                  <a:pt x="483" y="140"/>
                  <a:pt x="489" y="170"/>
                  <a:pt x="494" y="199"/>
                </a:cubicBezTo>
                <a:cubicBezTo>
                  <a:pt x="498" y="223"/>
                  <a:pt x="500" y="246"/>
                  <a:pt x="510" y="268"/>
                </a:cubicBezTo>
                <a:close/>
                <a:moveTo>
                  <a:pt x="648" y="144"/>
                </a:moveTo>
                <a:cubicBezTo>
                  <a:pt x="636" y="150"/>
                  <a:pt x="622" y="156"/>
                  <a:pt x="610" y="161"/>
                </a:cubicBezTo>
                <a:cubicBezTo>
                  <a:pt x="575" y="175"/>
                  <a:pt x="540" y="189"/>
                  <a:pt x="505" y="203"/>
                </a:cubicBezTo>
                <a:cubicBezTo>
                  <a:pt x="501" y="181"/>
                  <a:pt x="496" y="159"/>
                  <a:pt x="490" y="137"/>
                </a:cubicBezTo>
                <a:cubicBezTo>
                  <a:pt x="483" y="113"/>
                  <a:pt x="472" y="87"/>
                  <a:pt x="453" y="71"/>
                </a:cubicBezTo>
                <a:cubicBezTo>
                  <a:pt x="458" y="69"/>
                  <a:pt x="464" y="67"/>
                  <a:pt x="469" y="64"/>
                </a:cubicBezTo>
                <a:cubicBezTo>
                  <a:pt x="501" y="51"/>
                  <a:pt x="533" y="36"/>
                  <a:pt x="565" y="23"/>
                </a:cubicBezTo>
                <a:cubicBezTo>
                  <a:pt x="580" y="17"/>
                  <a:pt x="595" y="31"/>
                  <a:pt x="604" y="42"/>
                </a:cubicBezTo>
                <a:cubicBezTo>
                  <a:pt x="618" y="58"/>
                  <a:pt x="629" y="79"/>
                  <a:pt x="638" y="98"/>
                </a:cubicBezTo>
                <a:cubicBezTo>
                  <a:pt x="645" y="111"/>
                  <a:pt x="653" y="127"/>
                  <a:pt x="654" y="141"/>
                </a:cubicBezTo>
                <a:cubicBezTo>
                  <a:pt x="652" y="142"/>
                  <a:pt x="650" y="143"/>
                  <a:pt x="648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menu_204988">
            <a:extLst>
              <a:ext uri="{FF2B5EF4-FFF2-40B4-BE49-F238E27FC236}">
                <a16:creationId xmlns:a16="http://schemas.microsoft.com/office/drawing/2014/main" id="{2C6964E7-DEA4-6C7E-C57E-5863932198C8}"/>
              </a:ext>
            </a:extLst>
          </p:cNvPr>
          <p:cNvSpPr/>
          <p:nvPr/>
        </p:nvSpPr>
        <p:spPr>
          <a:xfrm>
            <a:off x="10172691" y="150690"/>
            <a:ext cx="536820" cy="614014"/>
          </a:xfrm>
          <a:custGeom>
            <a:avLst/>
            <a:gdLst>
              <a:gd name="connsiteX0" fmla="*/ 0 w 337161"/>
              <a:gd name="connsiteY0" fmla="*/ 417818 h 606722"/>
              <a:gd name="connsiteX1" fmla="*/ 245567 w 337161"/>
              <a:gd name="connsiteY1" fmla="*/ 535905 h 606722"/>
              <a:gd name="connsiteX2" fmla="*/ 245567 w 337161"/>
              <a:gd name="connsiteY2" fmla="*/ 606722 h 606722"/>
              <a:gd name="connsiteX3" fmla="*/ 0 w 337161"/>
              <a:gd name="connsiteY3" fmla="*/ 488546 h 606722"/>
              <a:gd name="connsiteX4" fmla="*/ 0 w 337161"/>
              <a:gd name="connsiteY4" fmla="*/ 7974 h 606722"/>
              <a:gd name="connsiteX5" fmla="*/ 245567 w 337161"/>
              <a:gd name="connsiteY5" fmla="*/ 126186 h 606722"/>
              <a:gd name="connsiteX6" fmla="*/ 245567 w 337161"/>
              <a:gd name="connsiteY6" fmla="*/ 505531 h 606722"/>
              <a:gd name="connsiteX7" fmla="*/ 0 w 337161"/>
              <a:gd name="connsiteY7" fmla="*/ 387319 h 606722"/>
              <a:gd name="connsiteX8" fmla="*/ 46714 w 337161"/>
              <a:gd name="connsiteY8" fmla="*/ 0 h 606722"/>
              <a:gd name="connsiteX9" fmla="*/ 337161 w 337161"/>
              <a:gd name="connsiteY9" fmla="*/ 0 h 606722"/>
              <a:gd name="connsiteX10" fmla="*/ 337161 w 337161"/>
              <a:gd name="connsiteY10" fmla="*/ 479210 h 606722"/>
              <a:gd name="connsiteX11" fmla="*/ 281884 w 337161"/>
              <a:gd name="connsiteY11" fmla="*/ 464101 h 606722"/>
              <a:gd name="connsiteX12" fmla="*/ 277968 w 337161"/>
              <a:gd name="connsiteY12" fmla="*/ 463657 h 606722"/>
              <a:gd name="connsiteX13" fmla="*/ 273072 w 337161"/>
              <a:gd name="connsiteY13" fmla="*/ 464368 h 606722"/>
              <a:gd name="connsiteX14" fmla="*/ 273072 w 337161"/>
              <a:gd name="connsiteY14" fmla="*/ 117581 h 606722"/>
              <a:gd name="connsiteX15" fmla="*/ 265684 w 337161"/>
              <a:gd name="connsiteY15" fmla="*/ 105227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7161" h="606722">
                <a:moveTo>
                  <a:pt x="0" y="417818"/>
                </a:moveTo>
                <a:lnTo>
                  <a:pt x="245567" y="535905"/>
                </a:lnTo>
                <a:lnTo>
                  <a:pt x="245567" y="606722"/>
                </a:lnTo>
                <a:lnTo>
                  <a:pt x="0" y="488546"/>
                </a:lnTo>
                <a:close/>
                <a:moveTo>
                  <a:pt x="0" y="7974"/>
                </a:moveTo>
                <a:lnTo>
                  <a:pt x="245567" y="126186"/>
                </a:lnTo>
                <a:lnTo>
                  <a:pt x="245567" y="505531"/>
                </a:lnTo>
                <a:lnTo>
                  <a:pt x="0" y="387319"/>
                </a:lnTo>
                <a:close/>
                <a:moveTo>
                  <a:pt x="46714" y="0"/>
                </a:moveTo>
                <a:lnTo>
                  <a:pt x="337161" y="0"/>
                </a:lnTo>
                <a:lnTo>
                  <a:pt x="337161" y="479210"/>
                </a:lnTo>
                <a:lnTo>
                  <a:pt x="281884" y="464101"/>
                </a:lnTo>
                <a:cubicBezTo>
                  <a:pt x="280638" y="463746"/>
                  <a:pt x="279214" y="463657"/>
                  <a:pt x="277968" y="463657"/>
                </a:cubicBezTo>
                <a:cubicBezTo>
                  <a:pt x="276455" y="463657"/>
                  <a:pt x="274852" y="463924"/>
                  <a:pt x="273072" y="464368"/>
                </a:cubicBezTo>
                <a:lnTo>
                  <a:pt x="273072" y="117581"/>
                </a:lnTo>
                <a:cubicBezTo>
                  <a:pt x="273072" y="112248"/>
                  <a:pt x="270402" y="107538"/>
                  <a:pt x="265684" y="1052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literature_221906">
            <a:extLst>
              <a:ext uri="{FF2B5EF4-FFF2-40B4-BE49-F238E27FC236}">
                <a16:creationId xmlns:a16="http://schemas.microsoft.com/office/drawing/2014/main" id="{5FE9E21C-1391-9FB5-521B-51032AED5B4A}"/>
              </a:ext>
            </a:extLst>
          </p:cNvPr>
          <p:cNvSpPr/>
          <p:nvPr/>
        </p:nvSpPr>
        <p:spPr>
          <a:xfrm>
            <a:off x="11155844" y="128365"/>
            <a:ext cx="617043" cy="627376"/>
          </a:xfrm>
          <a:custGeom>
            <a:avLst/>
            <a:gdLst>
              <a:gd name="connsiteX0" fmla="*/ 486121 w 607634"/>
              <a:gd name="connsiteY0" fmla="*/ 34142 h 606722"/>
              <a:gd name="connsiteX1" fmla="*/ 572055 w 607634"/>
              <a:gd name="connsiteY1" fmla="*/ 69671 h 606722"/>
              <a:gd name="connsiteX2" fmla="*/ 572055 w 607634"/>
              <a:gd name="connsiteY2" fmla="*/ 241293 h 606722"/>
              <a:gd name="connsiteX3" fmla="*/ 346428 w 607634"/>
              <a:gd name="connsiteY3" fmla="*/ 466509 h 606722"/>
              <a:gd name="connsiteX4" fmla="*/ 206869 w 607634"/>
              <a:gd name="connsiteY4" fmla="*/ 466509 h 606722"/>
              <a:gd name="connsiteX5" fmla="*/ 280743 w 607634"/>
              <a:gd name="connsiteY5" fmla="*/ 392741 h 606722"/>
              <a:gd name="connsiteX6" fmla="*/ 357198 w 607634"/>
              <a:gd name="connsiteY6" fmla="*/ 392741 h 606722"/>
              <a:gd name="connsiteX7" fmla="*/ 357198 w 607634"/>
              <a:gd name="connsiteY7" fmla="*/ 347235 h 606722"/>
              <a:gd name="connsiteX8" fmla="*/ 326313 w 607634"/>
              <a:gd name="connsiteY8" fmla="*/ 347235 h 606722"/>
              <a:gd name="connsiteX9" fmla="*/ 377402 w 607634"/>
              <a:gd name="connsiteY9" fmla="*/ 296220 h 606722"/>
              <a:gd name="connsiteX10" fmla="*/ 453857 w 607634"/>
              <a:gd name="connsiteY10" fmla="*/ 296220 h 606722"/>
              <a:gd name="connsiteX11" fmla="*/ 453857 w 607634"/>
              <a:gd name="connsiteY11" fmla="*/ 250714 h 606722"/>
              <a:gd name="connsiteX12" fmla="*/ 422972 w 607634"/>
              <a:gd name="connsiteY12" fmla="*/ 250714 h 606722"/>
              <a:gd name="connsiteX13" fmla="*/ 502186 w 607634"/>
              <a:gd name="connsiteY13" fmla="*/ 171613 h 606722"/>
              <a:gd name="connsiteX14" fmla="*/ 469967 w 607634"/>
              <a:gd name="connsiteY14" fmla="*/ 139440 h 606722"/>
              <a:gd name="connsiteX15" fmla="*/ 174649 w 607634"/>
              <a:gd name="connsiteY15" fmla="*/ 434335 h 606722"/>
              <a:gd name="connsiteX16" fmla="*/ 174649 w 607634"/>
              <a:gd name="connsiteY16" fmla="*/ 294886 h 606722"/>
              <a:gd name="connsiteX17" fmla="*/ 400187 w 607634"/>
              <a:gd name="connsiteY17" fmla="*/ 69671 h 606722"/>
              <a:gd name="connsiteX18" fmla="*/ 486121 w 607634"/>
              <a:gd name="connsiteY18" fmla="*/ 34142 h 606722"/>
              <a:gd name="connsiteX19" fmla="*/ 0 w 607634"/>
              <a:gd name="connsiteY19" fmla="*/ 0 h 606722"/>
              <a:gd name="connsiteX20" fmla="*/ 425277 w 607634"/>
              <a:gd name="connsiteY20" fmla="*/ 0 h 606722"/>
              <a:gd name="connsiteX21" fmla="*/ 367956 w 607634"/>
              <a:gd name="connsiteY21" fmla="*/ 37504 h 606722"/>
              <a:gd name="connsiteX22" fmla="*/ 129060 w 607634"/>
              <a:gd name="connsiteY22" fmla="*/ 276033 h 606722"/>
              <a:gd name="connsiteX23" fmla="*/ 129060 w 607634"/>
              <a:gd name="connsiteY23" fmla="*/ 479814 h 606722"/>
              <a:gd name="connsiteX24" fmla="*/ 94080 w 607634"/>
              <a:gd name="connsiteY24" fmla="*/ 514741 h 606722"/>
              <a:gd name="connsiteX25" fmla="*/ 126301 w 607634"/>
              <a:gd name="connsiteY25" fmla="*/ 546912 h 606722"/>
              <a:gd name="connsiteX26" fmla="*/ 161281 w 607634"/>
              <a:gd name="connsiteY26" fmla="*/ 511986 h 606722"/>
              <a:gd name="connsiteX27" fmla="*/ 365375 w 607634"/>
              <a:gd name="connsiteY27" fmla="*/ 511986 h 606722"/>
              <a:gd name="connsiteX28" fmla="*/ 485624 w 607634"/>
              <a:gd name="connsiteY28" fmla="*/ 391921 h 606722"/>
              <a:gd name="connsiteX29" fmla="*/ 486069 w 607634"/>
              <a:gd name="connsiteY29" fmla="*/ 561220 h 606722"/>
              <a:gd name="connsiteX30" fmla="*/ 531640 w 607634"/>
              <a:gd name="connsiteY30" fmla="*/ 606722 h 606722"/>
              <a:gd name="connsiteX31" fmla="*/ 91143 w 607634"/>
              <a:gd name="connsiteY31" fmla="*/ 606722 h 606722"/>
              <a:gd name="connsiteX32" fmla="*/ 45571 w 607634"/>
              <a:gd name="connsiteY32" fmla="*/ 561220 h 606722"/>
              <a:gd name="connsiteX33" fmla="*/ 45571 w 607634"/>
              <a:gd name="connsiteY33" fmla="*/ 45502 h 606722"/>
              <a:gd name="connsiteX34" fmla="*/ 0 w 607634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7634" h="606722">
                <a:moveTo>
                  <a:pt x="486121" y="34142"/>
                </a:moveTo>
                <a:cubicBezTo>
                  <a:pt x="517228" y="34142"/>
                  <a:pt x="548335" y="45985"/>
                  <a:pt x="572055" y="69671"/>
                </a:cubicBezTo>
                <a:cubicBezTo>
                  <a:pt x="619494" y="117042"/>
                  <a:pt x="619494" y="193922"/>
                  <a:pt x="572055" y="241293"/>
                </a:cubicBezTo>
                <a:lnTo>
                  <a:pt x="346428" y="466509"/>
                </a:lnTo>
                <a:lnTo>
                  <a:pt x="206869" y="466509"/>
                </a:lnTo>
                <a:lnTo>
                  <a:pt x="280743" y="392741"/>
                </a:lnTo>
                <a:lnTo>
                  <a:pt x="357198" y="392741"/>
                </a:lnTo>
                <a:lnTo>
                  <a:pt x="357198" y="347235"/>
                </a:lnTo>
                <a:lnTo>
                  <a:pt x="326313" y="347235"/>
                </a:lnTo>
                <a:lnTo>
                  <a:pt x="377402" y="296220"/>
                </a:lnTo>
                <a:lnTo>
                  <a:pt x="453857" y="296220"/>
                </a:lnTo>
                <a:lnTo>
                  <a:pt x="453857" y="250714"/>
                </a:lnTo>
                <a:lnTo>
                  <a:pt x="422972" y="250714"/>
                </a:lnTo>
                <a:lnTo>
                  <a:pt x="502186" y="171613"/>
                </a:lnTo>
                <a:lnTo>
                  <a:pt x="469967" y="139440"/>
                </a:lnTo>
                <a:lnTo>
                  <a:pt x="174649" y="434335"/>
                </a:lnTo>
                <a:lnTo>
                  <a:pt x="174649" y="294886"/>
                </a:lnTo>
                <a:lnTo>
                  <a:pt x="400187" y="69671"/>
                </a:lnTo>
                <a:cubicBezTo>
                  <a:pt x="423907" y="45985"/>
                  <a:pt x="455014" y="34142"/>
                  <a:pt x="486121" y="34142"/>
                </a:cubicBezTo>
                <a:close/>
                <a:moveTo>
                  <a:pt x="0" y="0"/>
                </a:moveTo>
                <a:lnTo>
                  <a:pt x="425277" y="0"/>
                </a:lnTo>
                <a:cubicBezTo>
                  <a:pt x="404004" y="8265"/>
                  <a:pt x="384511" y="20974"/>
                  <a:pt x="367956" y="37504"/>
                </a:cubicBezTo>
                <a:lnTo>
                  <a:pt x="129060" y="276033"/>
                </a:lnTo>
                <a:lnTo>
                  <a:pt x="129060" y="479814"/>
                </a:lnTo>
                <a:lnTo>
                  <a:pt x="94080" y="514741"/>
                </a:lnTo>
                <a:lnTo>
                  <a:pt x="126301" y="546912"/>
                </a:lnTo>
                <a:lnTo>
                  <a:pt x="161281" y="511986"/>
                </a:lnTo>
                <a:lnTo>
                  <a:pt x="365375" y="511986"/>
                </a:lnTo>
                <a:lnTo>
                  <a:pt x="485624" y="391921"/>
                </a:lnTo>
                <a:lnTo>
                  <a:pt x="486069" y="561220"/>
                </a:lnTo>
                <a:cubicBezTo>
                  <a:pt x="486069" y="586282"/>
                  <a:pt x="506540" y="606722"/>
                  <a:pt x="531640" y="606722"/>
                </a:cubicBezTo>
                <a:lnTo>
                  <a:pt x="91143" y="606722"/>
                </a:lnTo>
                <a:cubicBezTo>
                  <a:pt x="65954" y="606722"/>
                  <a:pt x="45571" y="586282"/>
                  <a:pt x="45571" y="561220"/>
                </a:cubicBezTo>
                <a:lnTo>
                  <a:pt x="45571" y="45502"/>
                </a:lnTo>
                <a:cubicBezTo>
                  <a:pt x="45571" y="20351"/>
                  <a:pt x="25189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18994F-B1D3-4CAD-518E-DE4CF136634D}"/>
              </a:ext>
            </a:extLst>
          </p:cNvPr>
          <p:cNvSpPr txBox="1"/>
          <p:nvPr/>
        </p:nvSpPr>
        <p:spPr>
          <a:xfrm>
            <a:off x="642023" y="999151"/>
            <a:ext cx="2788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医疗问答机器人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715AA05-2AEA-9577-E32A-E7148111EAE9}"/>
              </a:ext>
            </a:extLst>
          </p:cNvPr>
          <p:cNvSpPr txBox="1"/>
          <p:nvPr/>
        </p:nvSpPr>
        <p:spPr>
          <a:xfrm>
            <a:off x="233363" y="1943265"/>
            <a:ext cx="61473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/>
              <a:t>爬虫部分</a:t>
            </a:r>
          </a:p>
          <a:p>
            <a:pPr algn="l"/>
            <a:r>
              <a:rPr lang="zh-CN" altLang="en-US" dirty="0"/>
              <a:t>爬虫部分见源码。</a:t>
            </a:r>
            <a:br>
              <a:rPr lang="zh-CN" altLang="en-US" dirty="0"/>
            </a:br>
            <a:r>
              <a:rPr lang="zh-CN" altLang="en-US" dirty="0"/>
              <a:t>数据来源为寻医问药网的疾病百科 </a:t>
            </a:r>
            <a:r>
              <a:rPr lang="en-US" altLang="zh-CN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http://jib.xywy.com/</a:t>
            </a:r>
            <a:r>
              <a:rPr lang="en-US" altLang="zh-CN" dirty="0"/>
              <a:t> </a:t>
            </a:r>
            <a:r>
              <a:rPr lang="zh-CN" altLang="en-US" dirty="0"/>
              <a:t>。点入具体的疾病页面如下：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09E176-0454-29FE-654B-3FEE623DE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101" y="1723348"/>
            <a:ext cx="6266257" cy="470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2E8D042-F257-5585-F61B-496788965CCC}"/>
              </a:ext>
            </a:extLst>
          </p:cNvPr>
          <p:cNvSpPr txBox="1"/>
          <p:nvPr/>
        </p:nvSpPr>
        <p:spPr>
          <a:xfrm>
            <a:off x="233363" y="3662042"/>
            <a:ext cx="55844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爬取疾病介绍页的简介、病因、预防、症状、检查、治疗、并发症、饮食保健等详情页的内容。</a:t>
            </a:r>
          </a:p>
          <a:p>
            <a:r>
              <a:rPr lang="zh-CN" altLang="en-US" dirty="0"/>
              <a:t>爬虫模块使用的是</a:t>
            </a:r>
            <a:r>
              <a:rPr lang="en-US" altLang="zh-CN" dirty="0" err="1"/>
              <a:t>urllib</a:t>
            </a:r>
            <a:r>
              <a:rPr lang="zh-CN" altLang="en-US" dirty="0"/>
              <a:t>库，数据存在</a:t>
            </a:r>
            <a:r>
              <a:rPr lang="en-US" altLang="zh-CN" dirty="0"/>
              <a:t>MongoDB</a:t>
            </a:r>
            <a:r>
              <a:rPr lang="zh-CN" altLang="en-US" dirty="0"/>
              <a:t>数据库中。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其中并发症使用了</a:t>
            </a:r>
            <a:r>
              <a:rPr lang="en-US" altLang="zh-CN" dirty="0"/>
              <a:t>max_cut.py</a:t>
            </a:r>
            <a:r>
              <a:rPr lang="zh-CN" altLang="en-US" dirty="0"/>
              <a:t>匹配脚本中的双向最大向前匹配</a:t>
            </a:r>
            <a:r>
              <a:rPr lang="en-US" altLang="zh-CN" dirty="0" err="1"/>
              <a:t>max_biward_cut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89219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文本框 120">
            <a:extLst>
              <a:ext uri="{FF2B5EF4-FFF2-40B4-BE49-F238E27FC236}">
                <a16:creationId xmlns:a16="http://schemas.microsoft.com/office/drawing/2014/main" id="{E43F77C4-ADC8-61AC-D6C6-E9D676251853}"/>
              </a:ext>
            </a:extLst>
          </p:cNvPr>
          <p:cNvSpPr txBox="1"/>
          <p:nvPr/>
        </p:nvSpPr>
        <p:spPr>
          <a:xfrm>
            <a:off x="620433" y="216417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002060"/>
                </a:solidFill>
              </a:rPr>
              <a:t>PART 05</a:t>
            </a:r>
            <a:endParaRPr lang="zh-CN" altLang="en-US" sz="54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14:cNvPr>
              <p14:cNvContentPartPr/>
              <p14:nvPr/>
            </p14:nvContentPartPr>
            <p14:xfrm>
              <a:off x="961289" y="424009"/>
              <a:ext cx="360" cy="360"/>
            </p14:xfrm>
          </p:contentPart>
        </mc:Choice>
        <mc:Fallback xmlns=""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289" y="40600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14:cNvPr>
              <p14:cNvContentPartPr/>
              <p14:nvPr/>
            </p14:nvContentPartPr>
            <p14:xfrm>
              <a:off x="65798" y="1411489"/>
              <a:ext cx="360" cy="360"/>
            </p14:xfrm>
          </p:contentPart>
        </mc:Choice>
        <mc:Fallback xmlns=""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98" y="13754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14:cNvPr>
              <p14:cNvContentPartPr/>
              <p14:nvPr/>
            </p14:nvContentPartPr>
            <p14:xfrm>
              <a:off x="56438" y="1411489"/>
              <a:ext cx="12103200" cy="360"/>
            </p14:xfrm>
          </p:contentPart>
        </mc:Choice>
        <mc:Fallback xmlns=""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98" y="1375489"/>
                <a:ext cx="1217484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173" name="文本框 172">
            <a:extLst>
              <a:ext uri="{FF2B5EF4-FFF2-40B4-BE49-F238E27FC236}">
                <a16:creationId xmlns:a16="http://schemas.microsoft.com/office/drawing/2014/main" id="{C7297440-5CC2-9D41-8ACE-F076C0EE1335}"/>
              </a:ext>
            </a:extLst>
          </p:cNvPr>
          <p:cNvSpPr txBox="1"/>
          <p:nvPr/>
        </p:nvSpPr>
        <p:spPr>
          <a:xfrm>
            <a:off x="10991750" y="83671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06</a:t>
            </a:r>
            <a:endParaRPr lang="zh-CN" altLang="en-US" dirty="0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1552C264-4801-215C-56E4-7A28D8756A84}"/>
              </a:ext>
            </a:extLst>
          </p:cNvPr>
          <p:cNvSpPr txBox="1"/>
          <p:nvPr/>
        </p:nvSpPr>
        <p:spPr>
          <a:xfrm>
            <a:off x="8909005" y="82556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04</a:t>
            </a:r>
            <a:endParaRPr lang="zh-CN" altLang="en-US" dirty="0"/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0D9EDD18-F2BD-5206-05C8-C687508518D0}"/>
              </a:ext>
            </a:extLst>
          </p:cNvPr>
          <p:cNvSpPr txBox="1"/>
          <p:nvPr/>
        </p:nvSpPr>
        <p:spPr>
          <a:xfrm>
            <a:off x="10079684" y="825591"/>
            <a:ext cx="96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PART 05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D7582482-2B04-0182-AEA4-C65A22B1E2B7}"/>
              </a:ext>
            </a:extLst>
          </p:cNvPr>
          <p:cNvSpPr txBox="1"/>
          <p:nvPr/>
        </p:nvSpPr>
        <p:spPr>
          <a:xfrm>
            <a:off x="7721517" y="83671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03</a:t>
            </a:r>
            <a:endParaRPr lang="zh-CN" altLang="en-US" dirty="0"/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0B2B4BD4-3A06-06CF-9C2B-A02D45EB356E}"/>
              </a:ext>
            </a:extLst>
          </p:cNvPr>
          <p:cNvSpPr txBox="1"/>
          <p:nvPr/>
        </p:nvSpPr>
        <p:spPr>
          <a:xfrm>
            <a:off x="6671270" y="82556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02</a:t>
            </a:r>
            <a:endParaRPr lang="zh-CN" altLang="en-US" dirty="0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E1748137-DC98-B146-6FAC-17127AD48CC3}"/>
              </a:ext>
            </a:extLst>
          </p:cNvPr>
          <p:cNvSpPr txBox="1"/>
          <p:nvPr/>
        </p:nvSpPr>
        <p:spPr>
          <a:xfrm>
            <a:off x="5716561" y="825562"/>
            <a:ext cx="94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01</a:t>
            </a:r>
            <a:endParaRPr lang="zh-CN" altLang="en-US" dirty="0"/>
          </a:p>
        </p:txBody>
      </p:sp>
      <p:sp>
        <p:nvSpPr>
          <p:cNvPr id="179" name="tryptic-brochure_17749">
            <a:extLst>
              <a:ext uri="{FF2B5EF4-FFF2-40B4-BE49-F238E27FC236}">
                <a16:creationId xmlns:a16="http://schemas.microsoft.com/office/drawing/2014/main" id="{2744E4B9-5F14-8FAD-22E3-5E4DCE672E9E}"/>
              </a:ext>
            </a:extLst>
          </p:cNvPr>
          <p:cNvSpPr/>
          <p:nvPr/>
        </p:nvSpPr>
        <p:spPr>
          <a:xfrm>
            <a:off x="5876367" y="122629"/>
            <a:ext cx="540815" cy="618582"/>
          </a:xfrm>
          <a:custGeom>
            <a:avLst/>
            <a:gdLst>
              <a:gd name="T0" fmla="*/ 1372 w 2289"/>
              <a:gd name="T1" fmla="*/ 437 h 2622"/>
              <a:gd name="T2" fmla="*/ 1430 w 2289"/>
              <a:gd name="T3" fmla="*/ 161 h 2622"/>
              <a:gd name="T4" fmla="*/ 1666 w 2289"/>
              <a:gd name="T5" fmla="*/ 6 h 2622"/>
              <a:gd name="T6" fmla="*/ 1734 w 2289"/>
              <a:gd name="T7" fmla="*/ 0 h 2622"/>
              <a:gd name="T8" fmla="*/ 2096 w 2289"/>
              <a:gd name="T9" fmla="*/ 301 h 2622"/>
              <a:gd name="T10" fmla="*/ 1802 w 2289"/>
              <a:gd name="T11" fmla="*/ 731 h 2622"/>
              <a:gd name="T12" fmla="*/ 1733 w 2289"/>
              <a:gd name="T13" fmla="*/ 738 h 2622"/>
              <a:gd name="T14" fmla="*/ 1372 w 2289"/>
              <a:gd name="T15" fmla="*/ 437 h 2622"/>
              <a:gd name="T16" fmla="*/ 2282 w 2289"/>
              <a:gd name="T17" fmla="*/ 2156 h 2622"/>
              <a:gd name="T18" fmla="*/ 2234 w 2289"/>
              <a:gd name="T19" fmla="*/ 2199 h 2622"/>
              <a:gd name="T20" fmla="*/ 455 w 2289"/>
              <a:gd name="T21" fmla="*/ 2620 h 2622"/>
              <a:gd name="T22" fmla="*/ 440 w 2289"/>
              <a:gd name="T23" fmla="*/ 2622 h 2622"/>
              <a:gd name="T24" fmla="*/ 383 w 2289"/>
              <a:gd name="T25" fmla="*/ 2590 h 2622"/>
              <a:gd name="T26" fmla="*/ 142 w 2289"/>
              <a:gd name="T27" fmla="*/ 1843 h 2622"/>
              <a:gd name="T28" fmla="*/ 1 w 2289"/>
              <a:gd name="T29" fmla="*/ 438 h 2622"/>
              <a:gd name="T30" fmla="*/ 62 w 2289"/>
              <a:gd name="T31" fmla="*/ 369 h 2622"/>
              <a:gd name="T32" fmla="*/ 1240 w 2289"/>
              <a:gd name="T33" fmla="*/ 277 h 2622"/>
              <a:gd name="T34" fmla="*/ 1241 w 2289"/>
              <a:gd name="T35" fmla="*/ 462 h 2622"/>
              <a:gd name="T36" fmla="*/ 1301 w 2289"/>
              <a:gd name="T37" fmla="*/ 623 h 2622"/>
              <a:gd name="T38" fmla="*/ 902 w 2289"/>
              <a:gd name="T39" fmla="*/ 941 h 2622"/>
              <a:gd name="T40" fmla="*/ 892 w 2289"/>
              <a:gd name="T41" fmla="*/ 1035 h 2622"/>
              <a:gd name="T42" fmla="*/ 944 w 2289"/>
              <a:gd name="T43" fmla="*/ 1060 h 2622"/>
              <a:gd name="T44" fmla="*/ 985 w 2289"/>
              <a:gd name="T45" fmla="*/ 1046 h 2622"/>
              <a:gd name="T46" fmla="*/ 1384 w 2289"/>
              <a:gd name="T47" fmla="*/ 728 h 2622"/>
              <a:gd name="T48" fmla="*/ 1733 w 2289"/>
              <a:gd name="T49" fmla="*/ 871 h 2622"/>
              <a:gd name="T50" fmla="*/ 1827 w 2289"/>
              <a:gd name="T51" fmla="*/ 862 h 2622"/>
              <a:gd name="T52" fmla="*/ 1884 w 2289"/>
              <a:gd name="T53" fmla="*/ 848 h 2622"/>
              <a:gd name="T54" fmla="*/ 1920 w 2289"/>
              <a:gd name="T55" fmla="*/ 1210 h 2622"/>
              <a:gd name="T56" fmla="*/ 2272 w 2289"/>
              <a:gd name="T57" fmla="*/ 2093 h 2622"/>
              <a:gd name="T58" fmla="*/ 2282 w 2289"/>
              <a:gd name="T59" fmla="*/ 2156 h 2622"/>
              <a:gd name="T60" fmla="*/ 1363 w 2289"/>
              <a:gd name="T61" fmla="*/ 1918 h 2622"/>
              <a:gd name="T62" fmla="*/ 1283 w 2289"/>
              <a:gd name="T63" fmla="*/ 1869 h 2622"/>
              <a:gd name="T64" fmla="*/ 578 w 2289"/>
              <a:gd name="T65" fmla="*/ 2039 h 2622"/>
              <a:gd name="T66" fmla="*/ 529 w 2289"/>
              <a:gd name="T67" fmla="*/ 2120 h 2622"/>
              <a:gd name="T68" fmla="*/ 593 w 2289"/>
              <a:gd name="T69" fmla="*/ 2171 h 2622"/>
              <a:gd name="T70" fmla="*/ 609 w 2289"/>
              <a:gd name="T71" fmla="*/ 2169 h 2622"/>
              <a:gd name="T72" fmla="*/ 1314 w 2289"/>
              <a:gd name="T73" fmla="*/ 1998 h 2622"/>
              <a:gd name="T74" fmla="*/ 1363 w 2289"/>
              <a:gd name="T75" fmla="*/ 1918 h 2622"/>
              <a:gd name="T76" fmla="*/ 1579 w 2289"/>
              <a:gd name="T77" fmla="*/ 1369 h 2622"/>
              <a:gd name="T78" fmla="*/ 1500 w 2289"/>
              <a:gd name="T79" fmla="*/ 1317 h 2622"/>
              <a:gd name="T80" fmla="*/ 440 w 2289"/>
              <a:gd name="T81" fmla="*/ 1537 h 2622"/>
              <a:gd name="T82" fmla="*/ 388 w 2289"/>
              <a:gd name="T83" fmla="*/ 1616 h 2622"/>
              <a:gd name="T84" fmla="*/ 453 w 2289"/>
              <a:gd name="T85" fmla="*/ 1669 h 2622"/>
              <a:gd name="T86" fmla="*/ 467 w 2289"/>
              <a:gd name="T87" fmla="*/ 1668 h 2622"/>
              <a:gd name="T88" fmla="*/ 1527 w 2289"/>
              <a:gd name="T89" fmla="*/ 1448 h 2622"/>
              <a:gd name="T90" fmla="*/ 1579 w 2289"/>
              <a:gd name="T91" fmla="*/ 1369 h 2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89" h="2622">
                <a:moveTo>
                  <a:pt x="1372" y="437"/>
                </a:moveTo>
                <a:cubicBezTo>
                  <a:pt x="1353" y="340"/>
                  <a:pt x="1374" y="242"/>
                  <a:pt x="1430" y="161"/>
                </a:cubicBezTo>
                <a:cubicBezTo>
                  <a:pt x="1485" y="79"/>
                  <a:pt x="1569" y="25"/>
                  <a:pt x="1666" y="6"/>
                </a:cubicBezTo>
                <a:cubicBezTo>
                  <a:pt x="1689" y="2"/>
                  <a:pt x="1712" y="0"/>
                  <a:pt x="1734" y="0"/>
                </a:cubicBezTo>
                <a:cubicBezTo>
                  <a:pt x="1911" y="0"/>
                  <a:pt x="2064" y="126"/>
                  <a:pt x="2096" y="301"/>
                </a:cubicBezTo>
                <a:cubicBezTo>
                  <a:pt x="2134" y="500"/>
                  <a:pt x="2002" y="694"/>
                  <a:pt x="1802" y="731"/>
                </a:cubicBezTo>
                <a:cubicBezTo>
                  <a:pt x="1779" y="735"/>
                  <a:pt x="1756" y="738"/>
                  <a:pt x="1733" y="738"/>
                </a:cubicBezTo>
                <a:cubicBezTo>
                  <a:pt x="1557" y="738"/>
                  <a:pt x="1404" y="611"/>
                  <a:pt x="1372" y="437"/>
                </a:cubicBezTo>
                <a:close/>
                <a:moveTo>
                  <a:pt x="2282" y="2156"/>
                </a:moveTo>
                <a:cubicBezTo>
                  <a:pt x="2274" y="2177"/>
                  <a:pt x="2256" y="2194"/>
                  <a:pt x="2234" y="2199"/>
                </a:cubicBezTo>
                <a:lnTo>
                  <a:pt x="455" y="2620"/>
                </a:lnTo>
                <a:cubicBezTo>
                  <a:pt x="450" y="2622"/>
                  <a:pt x="445" y="2622"/>
                  <a:pt x="440" y="2622"/>
                </a:cubicBezTo>
                <a:cubicBezTo>
                  <a:pt x="417" y="2622"/>
                  <a:pt x="395" y="2610"/>
                  <a:pt x="383" y="2590"/>
                </a:cubicBezTo>
                <a:cubicBezTo>
                  <a:pt x="378" y="2582"/>
                  <a:pt x="258" y="2381"/>
                  <a:pt x="142" y="1843"/>
                </a:cubicBezTo>
                <a:cubicBezTo>
                  <a:pt x="26" y="1310"/>
                  <a:pt x="2" y="473"/>
                  <a:pt x="1" y="438"/>
                </a:cubicBezTo>
                <a:cubicBezTo>
                  <a:pt x="0" y="402"/>
                  <a:pt x="27" y="372"/>
                  <a:pt x="62" y="369"/>
                </a:cubicBezTo>
                <a:lnTo>
                  <a:pt x="1240" y="277"/>
                </a:lnTo>
                <a:cubicBezTo>
                  <a:pt x="1229" y="337"/>
                  <a:pt x="1229" y="399"/>
                  <a:pt x="1241" y="462"/>
                </a:cubicBezTo>
                <a:cubicBezTo>
                  <a:pt x="1252" y="520"/>
                  <a:pt x="1272" y="574"/>
                  <a:pt x="1301" y="623"/>
                </a:cubicBezTo>
                <a:lnTo>
                  <a:pt x="902" y="941"/>
                </a:lnTo>
                <a:cubicBezTo>
                  <a:pt x="873" y="964"/>
                  <a:pt x="869" y="1006"/>
                  <a:pt x="892" y="1035"/>
                </a:cubicBezTo>
                <a:cubicBezTo>
                  <a:pt x="905" y="1052"/>
                  <a:pt x="924" y="1060"/>
                  <a:pt x="944" y="1060"/>
                </a:cubicBezTo>
                <a:cubicBezTo>
                  <a:pt x="958" y="1060"/>
                  <a:pt x="973" y="1055"/>
                  <a:pt x="985" y="1046"/>
                </a:cubicBezTo>
                <a:lnTo>
                  <a:pt x="1384" y="728"/>
                </a:lnTo>
                <a:cubicBezTo>
                  <a:pt x="1475" y="817"/>
                  <a:pt x="1599" y="871"/>
                  <a:pt x="1733" y="871"/>
                </a:cubicBezTo>
                <a:cubicBezTo>
                  <a:pt x="1765" y="871"/>
                  <a:pt x="1796" y="868"/>
                  <a:pt x="1827" y="862"/>
                </a:cubicBezTo>
                <a:cubicBezTo>
                  <a:pt x="1846" y="858"/>
                  <a:pt x="1865" y="854"/>
                  <a:pt x="1884" y="848"/>
                </a:cubicBezTo>
                <a:cubicBezTo>
                  <a:pt x="1893" y="958"/>
                  <a:pt x="1905" y="1080"/>
                  <a:pt x="1920" y="1210"/>
                </a:cubicBezTo>
                <a:cubicBezTo>
                  <a:pt x="1979" y="1715"/>
                  <a:pt x="2269" y="2089"/>
                  <a:pt x="2272" y="2093"/>
                </a:cubicBezTo>
                <a:cubicBezTo>
                  <a:pt x="2286" y="2111"/>
                  <a:pt x="2289" y="2135"/>
                  <a:pt x="2282" y="2156"/>
                </a:cubicBezTo>
                <a:close/>
                <a:moveTo>
                  <a:pt x="1363" y="1918"/>
                </a:moveTo>
                <a:cubicBezTo>
                  <a:pt x="1355" y="1882"/>
                  <a:pt x="1319" y="1860"/>
                  <a:pt x="1283" y="1869"/>
                </a:cubicBezTo>
                <a:lnTo>
                  <a:pt x="578" y="2039"/>
                </a:lnTo>
                <a:cubicBezTo>
                  <a:pt x="542" y="2048"/>
                  <a:pt x="520" y="2084"/>
                  <a:pt x="529" y="2120"/>
                </a:cubicBezTo>
                <a:cubicBezTo>
                  <a:pt x="536" y="2150"/>
                  <a:pt x="563" y="2171"/>
                  <a:pt x="593" y="2171"/>
                </a:cubicBezTo>
                <a:cubicBezTo>
                  <a:pt x="598" y="2171"/>
                  <a:pt x="604" y="2170"/>
                  <a:pt x="609" y="2169"/>
                </a:cubicBezTo>
                <a:lnTo>
                  <a:pt x="1314" y="1998"/>
                </a:lnTo>
                <a:cubicBezTo>
                  <a:pt x="1350" y="1990"/>
                  <a:pt x="1372" y="1954"/>
                  <a:pt x="1363" y="1918"/>
                </a:cubicBezTo>
                <a:close/>
                <a:moveTo>
                  <a:pt x="1579" y="1369"/>
                </a:moveTo>
                <a:cubicBezTo>
                  <a:pt x="1571" y="1333"/>
                  <a:pt x="1536" y="1309"/>
                  <a:pt x="1500" y="1317"/>
                </a:cubicBezTo>
                <a:lnTo>
                  <a:pt x="440" y="1537"/>
                </a:lnTo>
                <a:cubicBezTo>
                  <a:pt x="404" y="1544"/>
                  <a:pt x="381" y="1580"/>
                  <a:pt x="388" y="1616"/>
                </a:cubicBezTo>
                <a:cubicBezTo>
                  <a:pt x="395" y="1647"/>
                  <a:pt x="422" y="1669"/>
                  <a:pt x="453" y="1669"/>
                </a:cubicBezTo>
                <a:cubicBezTo>
                  <a:pt x="458" y="1669"/>
                  <a:pt x="462" y="1668"/>
                  <a:pt x="467" y="1668"/>
                </a:cubicBezTo>
                <a:lnTo>
                  <a:pt x="1527" y="1448"/>
                </a:lnTo>
                <a:cubicBezTo>
                  <a:pt x="1563" y="1440"/>
                  <a:pt x="1586" y="1405"/>
                  <a:pt x="1579" y="13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0" name="triptych-brochure_30017">
            <a:extLst>
              <a:ext uri="{FF2B5EF4-FFF2-40B4-BE49-F238E27FC236}">
                <a16:creationId xmlns:a16="http://schemas.microsoft.com/office/drawing/2014/main" id="{00EC1820-DA01-3594-E4AA-54AC0B0F3044}"/>
              </a:ext>
            </a:extLst>
          </p:cNvPr>
          <p:cNvSpPr/>
          <p:nvPr/>
        </p:nvSpPr>
        <p:spPr>
          <a:xfrm>
            <a:off x="6863514" y="122629"/>
            <a:ext cx="540815" cy="618582"/>
          </a:xfrm>
          <a:custGeom>
            <a:avLst/>
            <a:gdLst>
              <a:gd name="connsiteX0" fmla="*/ 242039 w 605098"/>
              <a:gd name="connsiteY0" fmla="*/ 412737 h 604040"/>
              <a:gd name="connsiteX1" fmla="*/ 362988 w 605098"/>
              <a:gd name="connsiteY1" fmla="*/ 412737 h 604040"/>
              <a:gd name="connsiteX2" fmla="*/ 362988 w 605098"/>
              <a:gd name="connsiteY2" fmla="*/ 523595 h 604040"/>
              <a:gd name="connsiteX3" fmla="*/ 242039 w 605098"/>
              <a:gd name="connsiteY3" fmla="*/ 523595 h 604040"/>
              <a:gd name="connsiteX4" fmla="*/ 560997 w 605098"/>
              <a:gd name="connsiteY4" fmla="*/ 357132 h 604040"/>
              <a:gd name="connsiteX5" fmla="*/ 568051 w 605098"/>
              <a:gd name="connsiteY5" fmla="*/ 364480 h 604040"/>
              <a:gd name="connsiteX6" fmla="*/ 559197 w 605098"/>
              <a:gd name="connsiteY6" fmla="*/ 377526 h 604040"/>
              <a:gd name="connsiteX7" fmla="*/ 475303 w 605098"/>
              <a:gd name="connsiteY7" fmla="*/ 417263 h 604040"/>
              <a:gd name="connsiteX8" fmla="*/ 470951 w 605098"/>
              <a:gd name="connsiteY8" fmla="*/ 418312 h 604040"/>
              <a:gd name="connsiteX9" fmla="*/ 463897 w 605098"/>
              <a:gd name="connsiteY9" fmla="*/ 410815 h 604040"/>
              <a:gd name="connsiteX10" fmla="*/ 472602 w 605098"/>
              <a:gd name="connsiteY10" fmla="*/ 397919 h 604040"/>
              <a:gd name="connsiteX11" fmla="*/ 556645 w 605098"/>
              <a:gd name="connsiteY11" fmla="*/ 358032 h 604040"/>
              <a:gd name="connsiteX12" fmla="*/ 560997 w 605098"/>
              <a:gd name="connsiteY12" fmla="*/ 357132 h 604040"/>
              <a:gd name="connsiteX13" fmla="*/ 560997 w 605098"/>
              <a:gd name="connsiteY13" fmla="*/ 310417 h 604040"/>
              <a:gd name="connsiteX14" fmla="*/ 568051 w 605098"/>
              <a:gd name="connsiteY14" fmla="*/ 317756 h 604040"/>
              <a:gd name="connsiteX15" fmla="*/ 559197 w 605098"/>
              <a:gd name="connsiteY15" fmla="*/ 330787 h 604040"/>
              <a:gd name="connsiteX16" fmla="*/ 475303 w 605098"/>
              <a:gd name="connsiteY16" fmla="*/ 370479 h 604040"/>
              <a:gd name="connsiteX17" fmla="*/ 470951 w 605098"/>
              <a:gd name="connsiteY17" fmla="*/ 371527 h 604040"/>
              <a:gd name="connsiteX18" fmla="*/ 463897 w 605098"/>
              <a:gd name="connsiteY18" fmla="*/ 364188 h 604040"/>
              <a:gd name="connsiteX19" fmla="*/ 472602 w 605098"/>
              <a:gd name="connsiteY19" fmla="*/ 351157 h 604040"/>
              <a:gd name="connsiteX20" fmla="*/ 556645 w 605098"/>
              <a:gd name="connsiteY20" fmla="*/ 311465 h 604040"/>
              <a:gd name="connsiteX21" fmla="*/ 560997 w 605098"/>
              <a:gd name="connsiteY21" fmla="*/ 310417 h 604040"/>
              <a:gd name="connsiteX22" fmla="*/ 44092 w 605098"/>
              <a:gd name="connsiteY22" fmla="*/ 310417 h 604040"/>
              <a:gd name="connsiteX23" fmla="*/ 48445 w 605098"/>
              <a:gd name="connsiteY23" fmla="*/ 311465 h 604040"/>
              <a:gd name="connsiteX24" fmla="*/ 132496 w 605098"/>
              <a:gd name="connsiteY24" fmla="*/ 351157 h 604040"/>
              <a:gd name="connsiteX25" fmla="*/ 141201 w 605098"/>
              <a:gd name="connsiteY25" fmla="*/ 364188 h 604040"/>
              <a:gd name="connsiteX26" fmla="*/ 134147 w 605098"/>
              <a:gd name="connsiteY26" fmla="*/ 371527 h 604040"/>
              <a:gd name="connsiteX27" fmla="*/ 129944 w 605098"/>
              <a:gd name="connsiteY27" fmla="*/ 370629 h 604040"/>
              <a:gd name="connsiteX28" fmla="*/ 45893 w 605098"/>
              <a:gd name="connsiteY28" fmla="*/ 330787 h 604040"/>
              <a:gd name="connsiteX29" fmla="*/ 37188 w 605098"/>
              <a:gd name="connsiteY29" fmla="*/ 317756 h 604040"/>
              <a:gd name="connsiteX30" fmla="*/ 44092 w 605098"/>
              <a:gd name="connsiteY30" fmla="*/ 310417 h 604040"/>
              <a:gd name="connsiteX31" fmla="*/ 242073 w 605098"/>
              <a:gd name="connsiteY31" fmla="*/ 261727 h 604040"/>
              <a:gd name="connsiteX32" fmla="*/ 363016 w 605098"/>
              <a:gd name="connsiteY32" fmla="*/ 261727 h 604040"/>
              <a:gd name="connsiteX33" fmla="*/ 373220 w 605098"/>
              <a:gd name="connsiteY33" fmla="*/ 271778 h 604040"/>
              <a:gd name="connsiteX34" fmla="*/ 363016 w 605098"/>
              <a:gd name="connsiteY34" fmla="*/ 281979 h 604040"/>
              <a:gd name="connsiteX35" fmla="*/ 242073 w 605098"/>
              <a:gd name="connsiteY35" fmla="*/ 281979 h 604040"/>
              <a:gd name="connsiteX36" fmla="*/ 232019 w 605098"/>
              <a:gd name="connsiteY36" fmla="*/ 271778 h 604040"/>
              <a:gd name="connsiteX37" fmla="*/ 242073 w 605098"/>
              <a:gd name="connsiteY37" fmla="*/ 261727 h 604040"/>
              <a:gd name="connsiteX38" fmla="*/ 242073 w 605098"/>
              <a:gd name="connsiteY38" fmla="*/ 221434 h 604040"/>
              <a:gd name="connsiteX39" fmla="*/ 363016 w 605098"/>
              <a:gd name="connsiteY39" fmla="*/ 221434 h 604040"/>
              <a:gd name="connsiteX40" fmla="*/ 373220 w 605098"/>
              <a:gd name="connsiteY40" fmla="*/ 231635 h 604040"/>
              <a:gd name="connsiteX41" fmla="*/ 363016 w 605098"/>
              <a:gd name="connsiteY41" fmla="*/ 241686 h 604040"/>
              <a:gd name="connsiteX42" fmla="*/ 242073 w 605098"/>
              <a:gd name="connsiteY42" fmla="*/ 241686 h 604040"/>
              <a:gd name="connsiteX43" fmla="*/ 232019 w 605098"/>
              <a:gd name="connsiteY43" fmla="*/ 231635 h 604040"/>
              <a:gd name="connsiteX44" fmla="*/ 242073 w 605098"/>
              <a:gd name="connsiteY44" fmla="*/ 221434 h 604040"/>
              <a:gd name="connsiteX45" fmla="*/ 564735 w 605098"/>
              <a:gd name="connsiteY45" fmla="*/ 192785 h 604040"/>
              <a:gd name="connsiteX46" fmla="*/ 564735 w 605098"/>
              <a:gd name="connsiteY46" fmla="*/ 262610 h 604040"/>
              <a:gd name="connsiteX47" fmla="*/ 464038 w 605098"/>
              <a:gd name="connsiteY47" fmla="*/ 310559 h 604040"/>
              <a:gd name="connsiteX48" fmla="*/ 464038 w 605098"/>
              <a:gd name="connsiteY48" fmla="*/ 240733 h 604040"/>
              <a:gd name="connsiteX49" fmla="*/ 242073 w 605098"/>
              <a:gd name="connsiteY49" fmla="*/ 181283 h 604040"/>
              <a:gd name="connsiteX50" fmla="*/ 363016 w 605098"/>
              <a:gd name="connsiteY50" fmla="*/ 181283 h 604040"/>
              <a:gd name="connsiteX51" fmla="*/ 373220 w 605098"/>
              <a:gd name="connsiteY51" fmla="*/ 191303 h 604040"/>
              <a:gd name="connsiteX52" fmla="*/ 363016 w 605098"/>
              <a:gd name="connsiteY52" fmla="*/ 201324 h 604040"/>
              <a:gd name="connsiteX53" fmla="*/ 242073 w 605098"/>
              <a:gd name="connsiteY53" fmla="*/ 201324 h 604040"/>
              <a:gd name="connsiteX54" fmla="*/ 232019 w 605098"/>
              <a:gd name="connsiteY54" fmla="*/ 191303 h 604040"/>
              <a:gd name="connsiteX55" fmla="*/ 242073 w 605098"/>
              <a:gd name="connsiteY55" fmla="*/ 181283 h 604040"/>
              <a:gd name="connsiteX56" fmla="*/ 40363 w 605098"/>
              <a:gd name="connsiteY56" fmla="*/ 122219 h 604040"/>
              <a:gd name="connsiteX57" fmla="*/ 141201 w 605098"/>
              <a:gd name="connsiteY57" fmla="*/ 170165 h 604040"/>
              <a:gd name="connsiteX58" fmla="*/ 141201 w 605098"/>
              <a:gd name="connsiteY58" fmla="*/ 310558 h 604040"/>
              <a:gd name="connsiteX59" fmla="*/ 40363 w 605098"/>
              <a:gd name="connsiteY59" fmla="*/ 262611 h 604040"/>
              <a:gd name="connsiteX60" fmla="*/ 211764 w 605098"/>
              <a:gd name="connsiteY60" fmla="*/ 100661 h 604040"/>
              <a:gd name="connsiteX61" fmla="*/ 211764 w 605098"/>
              <a:gd name="connsiteY61" fmla="*/ 583965 h 604040"/>
              <a:gd name="connsiteX62" fmla="*/ 393335 w 605098"/>
              <a:gd name="connsiteY62" fmla="*/ 583965 h 604040"/>
              <a:gd name="connsiteX63" fmla="*/ 393335 w 605098"/>
              <a:gd name="connsiteY63" fmla="*/ 100661 h 604040"/>
              <a:gd name="connsiteX64" fmla="*/ 191656 w 605098"/>
              <a:gd name="connsiteY64" fmla="*/ 80586 h 604040"/>
              <a:gd name="connsiteX65" fmla="*/ 413443 w 605098"/>
              <a:gd name="connsiteY65" fmla="*/ 80586 h 604040"/>
              <a:gd name="connsiteX66" fmla="*/ 413443 w 605098"/>
              <a:gd name="connsiteY66" fmla="*/ 604040 h 604040"/>
              <a:gd name="connsiteX67" fmla="*/ 191656 w 605098"/>
              <a:gd name="connsiteY67" fmla="*/ 604040 h 604040"/>
              <a:gd name="connsiteX68" fmla="*/ 584990 w 605098"/>
              <a:gd name="connsiteY68" fmla="*/ 30561 h 604040"/>
              <a:gd name="connsiteX69" fmla="*/ 443782 w 605098"/>
              <a:gd name="connsiteY69" fmla="*/ 93632 h 604040"/>
              <a:gd name="connsiteX70" fmla="*/ 443782 w 605098"/>
              <a:gd name="connsiteY70" fmla="*/ 573029 h 604040"/>
              <a:gd name="connsiteX71" fmla="*/ 584990 w 605098"/>
              <a:gd name="connsiteY71" fmla="*/ 510408 h 604040"/>
              <a:gd name="connsiteX72" fmla="*/ 20107 w 605098"/>
              <a:gd name="connsiteY72" fmla="*/ 30561 h 604040"/>
              <a:gd name="connsiteX73" fmla="*/ 20107 w 605098"/>
              <a:gd name="connsiteY73" fmla="*/ 510408 h 604040"/>
              <a:gd name="connsiteX74" fmla="*/ 161308 w 605098"/>
              <a:gd name="connsiteY74" fmla="*/ 573029 h 604040"/>
              <a:gd name="connsiteX75" fmla="*/ 161308 w 605098"/>
              <a:gd name="connsiteY75" fmla="*/ 93632 h 604040"/>
              <a:gd name="connsiteX76" fmla="*/ 605098 w 605098"/>
              <a:gd name="connsiteY76" fmla="*/ 0 h 604040"/>
              <a:gd name="connsiteX77" fmla="*/ 605098 w 605098"/>
              <a:gd name="connsiteY77" fmla="*/ 523591 h 604040"/>
              <a:gd name="connsiteX78" fmla="*/ 423674 w 605098"/>
              <a:gd name="connsiteY78" fmla="*/ 604040 h 604040"/>
              <a:gd name="connsiteX79" fmla="*/ 423674 w 605098"/>
              <a:gd name="connsiteY79" fmla="*/ 80598 h 604040"/>
              <a:gd name="connsiteX80" fmla="*/ 0 w 605098"/>
              <a:gd name="connsiteY80" fmla="*/ 0 h 604040"/>
              <a:gd name="connsiteX81" fmla="*/ 181565 w 605098"/>
              <a:gd name="connsiteY81" fmla="*/ 80598 h 604040"/>
              <a:gd name="connsiteX82" fmla="*/ 181565 w 605098"/>
              <a:gd name="connsiteY82" fmla="*/ 604040 h 604040"/>
              <a:gd name="connsiteX83" fmla="*/ 0 w 605098"/>
              <a:gd name="connsiteY83" fmla="*/ 523591 h 60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5098" h="604040">
                <a:moveTo>
                  <a:pt x="242039" y="412737"/>
                </a:moveTo>
                <a:lnTo>
                  <a:pt x="362988" y="412737"/>
                </a:lnTo>
                <a:lnTo>
                  <a:pt x="362988" y="523595"/>
                </a:lnTo>
                <a:lnTo>
                  <a:pt x="242039" y="523595"/>
                </a:lnTo>
                <a:close/>
                <a:moveTo>
                  <a:pt x="560997" y="357132"/>
                </a:moveTo>
                <a:cubicBezTo>
                  <a:pt x="565050" y="357132"/>
                  <a:pt x="568051" y="360131"/>
                  <a:pt x="568051" y="364480"/>
                </a:cubicBezTo>
                <a:cubicBezTo>
                  <a:pt x="568051" y="369428"/>
                  <a:pt x="564149" y="375276"/>
                  <a:pt x="559197" y="377526"/>
                </a:cubicBezTo>
                <a:lnTo>
                  <a:pt x="475303" y="417263"/>
                </a:lnTo>
                <a:cubicBezTo>
                  <a:pt x="473802" y="418012"/>
                  <a:pt x="472301" y="418312"/>
                  <a:pt x="470951" y="418312"/>
                </a:cubicBezTo>
                <a:cubicBezTo>
                  <a:pt x="466899" y="418312"/>
                  <a:pt x="464047" y="415313"/>
                  <a:pt x="463897" y="410815"/>
                </a:cubicBezTo>
                <a:cubicBezTo>
                  <a:pt x="463897" y="405866"/>
                  <a:pt x="467799" y="400168"/>
                  <a:pt x="472602" y="397919"/>
                </a:cubicBezTo>
                <a:lnTo>
                  <a:pt x="556645" y="358032"/>
                </a:lnTo>
                <a:cubicBezTo>
                  <a:pt x="558146" y="357432"/>
                  <a:pt x="559647" y="357132"/>
                  <a:pt x="560997" y="357132"/>
                </a:cubicBezTo>
                <a:close/>
                <a:moveTo>
                  <a:pt x="560997" y="310417"/>
                </a:moveTo>
                <a:cubicBezTo>
                  <a:pt x="565050" y="310417"/>
                  <a:pt x="568051" y="313412"/>
                  <a:pt x="568051" y="317756"/>
                </a:cubicBezTo>
                <a:cubicBezTo>
                  <a:pt x="568051" y="322848"/>
                  <a:pt x="564149" y="328540"/>
                  <a:pt x="559197" y="330787"/>
                </a:cubicBezTo>
                <a:lnTo>
                  <a:pt x="475303" y="370479"/>
                </a:lnTo>
                <a:cubicBezTo>
                  <a:pt x="473802" y="371228"/>
                  <a:pt x="472301" y="371527"/>
                  <a:pt x="470951" y="371527"/>
                </a:cubicBezTo>
                <a:cubicBezTo>
                  <a:pt x="466899" y="371527"/>
                  <a:pt x="464047" y="368532"/>
                  <a:pt x="463897" y="364188"/>
                </a:cubicBezTo>
                <a:cubicBezTo>
                  <a:pt x="463897" y="359245"/>
                  <a:pt x="467799" y="353403"/>
                  <a:pt x="472602" y="351157"/>
                </a:cubicBezTo>
                <a:lnTo>
                  <a:pt x="556645" y="311465"/>
                </a:lnTo>
                <a:cubicBezTo>
                  <a:pt x="558146" y="310716"/>
                  <a:pt x="559647" y="310417"/>
                  <a:pt x="560997" y="310417"/>
                </a:cubicBezTo>
                <a:close/>
                <a:moveTo>
                  <a:pt x="44092" y="310417"/>
                </a:moveTo>
                <a:cubicBezTo>
                  <a:pt x="45593" y="310417"/>
                  <a:pt x="46944" y="310716"/>
                  <a:pt x="48445" y="311465"/>
                </a:cubicBezTo>
                <a:lnTo>
                  <a:pt x="132496" y="351157"/>
                </a:lnTo>
                <a:cubicBezTo>
                  <a:pt x="137299" y="353403"/>
                  <a:pt x="141201" y="359245"/>
                  <a:pt x="141201" y="364188"/>
                </a:cubicBezTo>
                <a:cubicBezTo>
                  <a:pt x="141201" y="368532"/>
                  <a:pt x="138349" y="371527"/>
                  <a:pt x="134147" y="371527"/>
                </a:cubicBezTo>
                <a:cubicBezTo>
                  <a:pt x="132796" y="371527"/>
                  <a:pt x="131295" y="371228"/>
                  <a:pt x="129944" y="370629"/>
                </a:cubicBezTo>
                <a:lnTo>
                  <a:pt x="45893" y="330787"/>
                </a:lnTo>
                <a:cubicBezTo>
                  <a:pt x="40940" y="328540"/>
                  <a:pt x="37188" y="322848"/>
                  <a:pt x="37188" y="317756"/>
                </a:cubicBezTo>
                <a:cubicBezTo>
                  <a:pt x="37188" y="313412"/>
                  <a:pt x="40040" y="310417"/>
                  <a:pt x="44092" y="310417"/>
                </a:cubicBezTo>
                <a:close/>
                <a:moveTo>
                  <a:pt x="242073" y="261727"/>
                </a:moveTo>
                <a:lnTo>
                  <a:pt x="363016" y="261727"/>
                </a:lnTo>
                <a:cubicBezTo>
                  <a:pt x="368568" y="261727"/>
                  <a:pt x="373220" y="266227"/>
                  <a:pt x="373220" y="271778"/>
                </a:cubicBezTo>
                <a:cubicBezTo>
                  <a:pt x="373220" y="277478"/>
                  <a:pt x="368568" y="281979"/>
                  <a:pt x="363016" y="281979"/>
                </a:cubicBezTo>
                <a:lnTo>
                  <a:pt x="242073" y="281979"/>
                </a:lnTo>
                <a:cubicBezTo>
                  <a:pt x="236521" y="281979"/>
                  <a:pt x="232019" y="277328"/>
                  <a:pt x="232019" y="271778"/>
                </a:cubicBezTo>
                <a:cubicBezTo>
                  <a:pt x="232019" y="266227"/>
                  <a:pt x="236521" y="261727"/>
                  <a:pt x="242073" y="261727"/>
                </a:cubicBezTo>
                <a:close/>
                <a:moveTo>
                  <a:pt x="242073" y="221434"/>
                </a:moveTo>
                <a:lnTo>
                  <a:pt x="363016" y="221434"/>
                </a:lnTo>
                <a:cubicBezTo>
                  <a:pt x="368568" y="221434"/>
                  <a:pt x="373220" y="226084"/>
                  <a:pt x="373220" y="231635"/>
                </a:cubicBezTo>
                <a:cubicBezTo>
                  <a:pt x="373220" y="237185"/>
                  <a:pt x="368568" y="241686"/>
                  <a:pt x="363016" y="241686"/>
                </a:cubicBezTo>
                <a:lnTo>
                  <a:pt x="242073" y="241686"/>
                </a:lnTo>
                <a:cubicBezTo>
                  <a:pt x="236521" y="241686"/>
                  <a:pt x="232019" y="237185"/>
                  <a:pt x="232019" y="231635"/>
                </a:cubicBezTo>
                <a:cubicBezTo>
                  <a:pt x="232019" y="226084"/>
                  <a:pt x="236521" y="221434"/>
                  <a:pt x="242073" y="221434"/>
                </a:cubicBezTo>
                <a:close/>
                <a:moveTo>
                  <a:pt x="564735" y="192785"/>
                </a:moveTo>
                <a:lnTo>
                  <a:pt x="564735" y="262610"/>
                </a:lnTo>
                <a:lnTo>
                  <a:pt x="464038" y="310559"/>
                </a:lnTo>
                <a:lnTo>
                  <a:pt x="464038" y="240733"/>
                </a:lnTo>
                <a:close/>
                <a:moveTo>
                  <a:pt x="242073" y="181283"/>
                </a:moveTo>
                <a:lnTo>
                  <a:pt x="363016" y="181283"/>
                </a:lnTo>
                <a:cubicBezTo>
                  <a:pt x="368568" y="181283"/>
                  <a:pt x="373220" y="185770"/>
                  <a:pt x="373220" y="191303"/>
                </a:cubicBezTo>
                <a:cubicBezTo>
                  <a:pt x="373220" y="196837"/>
                  <a:pt x="368568" y="201324"/>
                  <a:pt x="363016" y="201324"/>
                </a:cubicBezTo>
                <a:lnTo>
                  <a:pt x="242073" y="201324"/>
                </a:lnTo>
                <a:cubicBezTo>
                  <a:pt x="236521" y="201324"/>
                  <a:pt x="232019" y="196837"/>
                  <a:pt x="232019" y="191303"/>
                </a:cubicBezTo>
                <a:cubicBezTo>
                  <a:pt x="232019" y="185770"/>
                  <a:pt x="236521" y="181283"/>
                  <a:pt x="242073" y="181283"/>
                </a:cubicBezTo>
                <a:close/>
                <a:moveTo>
                  <a:pt x="40363" y="122219"/>
                </a:moveTo>
                <a:lnTo>
                  <a:pt x="141201" y="170165"/>
                </a:lnTo>
                <a:lnTo>
                  <a:pt x="141201" y="310558"/>
                </a:lnTo>
                <a:lnTo>
                  <a:pt x="40363" y="262611"/>
                </a:lnTo>
                <a:close/>
                <a:moveTo>
                  <a:pt x="211764" y="100661"/>
                </a:moveTo>
                <a:lnTo>
                  <a:pt x="211764" y="583965"/>
                </a:lnTo>
                <a:lnTo>
                  <a:pt x="393335" y="583965"/>
                </a:lnTo>
                <a:lnTo>
                  <a:pt x="393335" y="100661"/>
                </a:lnTo>
                <a:close/>
                <a:moveTo>
                  <a:pt x="191656" y="80586"/>
                </a:moveTo>
                <a:lnTo>
                  <a:pt x="413443" y="80586"/>
                </a:lnTo>
                <a:lnTo>
                  <a:pt x="413443" y="604040"/>
                </a:lnTo>
                <a:lnTo>
                  <a:pt x="191656" y="604040"/>
                </a:lnTo>
                <a:close/>
                <a:moveTo>
                  <a:pt x="584990" y="30561"/>
                </a:moveTo>
                <a:lnTo>
                  <a:pt x="443782" y="93632"/>
                </a:lnTo>
                <a:lnTo>
                  <a:pt x="443782" y="573029"/>
                </a:lnTo>
                <a:lnTo>
                  <a:pt x="584990" y="510408"/>
                </a:lnTo>
                <a:close/>
                <a:moveTo>
                  <a:pt x="20107" y="30561"/>
                </a:moveTo>
                <a:lnTo>
                  <a:pt x="20107" y="510408"/>
                </a:lnTo>
                <a:lnTo>
                  <a:pt x="161308" y="573029"/>
                </a:lnTo>
                <a:lnTo>
                  <a:pt x="161308" y="93632"/>
                </a:lnTo>
                <a:close/>
                <a:moveTo>
                  <a:pt x="605098" y="0"/>
                </a:moveTo>
                <a:lnTo>
                  <a:pt x="605098" y="523591"/>
                </a:lnTo>
                <a:lnTo>
                  <a:pt x="423674" y="604040"/>
                </a:lnTo>
                <a:lnTo>
                  <a:pt x="423674" y="80598"/>
                </a:lnTo>
                <a:close/>
                <a:moveTo>
                  <a:pt x="0" y="0"/>
                </a:moveTo>
                <a:lnTo>
                  <a:pt x="181565" y="80598"/>
                </a:lnTo>
                <a:lnTo>
                  <a:pt x="181565" y="604040"/>
                </a:lnTo>
                <a:lnTo>
                  <a:pt x="0" y="5235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silhouette-with-document_62784">
            <a:extLst>
              <a:ext uri="{FF2B5EF4-FFF2-40B4-BE49-F238E27FC236}">
                <a16:creationId xmlns:a16="http://schemas.microsoft.com/office/drawing/2014/main" id="{1353CA07-E285-1697-3A98-0EDC8364509E}"/>
              </a:ext>
            </a:extLst>
          </p:cNvPr>
          <p:cNvSpPr/>
          <p:nvPr/>
        </p:nvSpPr>
        <p:spPr>
          <a:xfrm>
            <a:off x="7850661" y="122630"/>
            <a:ext cx="637724" cy="696582"/>
          </a:xfrm>
          <a:custGeom>
            <a:avLst/>
            <a:gdLst>
              <a:gd name="connsiteX0" fmla="*/ 332825 w 599014"/>
              <a:gd name="connsiteY0" fmla="*/ 323318 h 518742"/>
              <a:gd name="connsiteX1" fmla="*/ 480885 w 599014"/>
              <a:gd name="connsiteY1" fmla="*/ 323318 h 518742"/>
              <a:gd name="connsiteX2" fmla="*/ 508708 w 599014"/>
              <a:gd name="connsiteY2" fmla="*/ 351111 h 518742"/>
              <a:gd name="connsiteX3" fmla="*/ 480885 w 599014"/>
              <a:gd name="connsiteY3" fmla="*/ 378903 h 518742"/>
              <a:gd name="connsiteX4" fmla="*/ 332825 w 599014"/>
              <a:gd name="connsiteY4" fmla="*/ 378903 h 518742"/>
              <a:gd name="connsiteX5" fmla="*/ 305002 w 599014"/>
              <a:gd name="connsiteY5" fmla="*/ 351111 h 518742"/>
              <a:gd name="connsiteX6" fmla="*/ 332825 w 599014"/>
              <a:gd name="connsiteY6" fmla="*/ 323318 h 518742"/>
              <a:gd name="connsiteX7" fmla="*/ 332825 w 599014"/>
              <a:gd name="connsiteY7" fmla="*/ 230145 h 518742"/>
              <a:gd name="connsiteX8" fmla="*/ 480885 w 599014"/>
              <a:gd name="connsiteY8" fmla="*/ 230145 h 518742"/>
              <a:gd name="connsiteX9" fmla="*/ 508708 w 599014"/>
              <a:gd name="connsiteY9" fmla="*/ 257937 h 518742"/>
              <a:gd name="connsiteX10" fmla="*/ 480885 w 599014"/>
              <a:gd name="connsiteY10" fmla="*/ 285730 h 518742"/>
              <a:gd name="connsiteX11" fmla="*/ 332825 w 599014"/>
              <a:gd name="connsiteY11" fmla="*/ 285730 h 518742"/>
              <a:gd name="connsiteX12" fmla="*/ 305002 w 599014"/>
              <a:gd name="connsiteY12" fmla="*/ 257937 h 518742"/>
              <a:gd name="connsiteX13" fmla="*/ 332825 w 599014"/>
              <a:gd name="connsiteY13" fmla="*/ 230145 h 518742"/>
              <a:gd name="connsiteX14" fmla="*/ 24843 w 599014"/>
              <a:gd name="connsiteY14" fmla="*/ 151784 h 518742"/>
              <a:gd name="connsiteX15" fmla="*/ 183839 w 599014"/>
              <a:gd name="connsiteY15" fmla="*/ 151784 h 518742"/>
              <a:gd name="connsiteX16" fmla="*/ 207688 w 599014"/>
              <a:gd name="connsiteY16" fmla="*/ 176583 h 518742"/>
              <a:gd name="connsiteX17" fmla="*/ 207688 w 599014"/>
              <a:gd name="connsiteY17" fmla="*/ 329348 h 518742"/>
              <a:gd name="connsiteX18" fmla="*/ 182845 w 599014"/>
              <a:gd name="connsiteY18" fmla="*/ 354147 h 518742"/>
              <a:gd name="connsiteX19" fmla="*/ 163964 w 599014"/>
              <a:gd name="connsiteY19" fmla="*/ 344227 h 518742"/>
              <a:gd name="connsiteX20" fmla="*/ 155021 w 599014"/>
              <a:gd name="connsiteY20" fmla="*/ 494016 h 518742"/>
              <a:gd name="connsiteX21" fmla="*/ 129184 w 599014"/>
              <a:gd name="connsiteY21" fmla="*/ 516831 h 518742"/>
              <a:gd name="connsiteX22" fmla="*/ 78504 w 599014"/>
              <a:gd name="connsiteY22" fmla="*/ 516831 h 518742"/>
              <a:gd name="connsiteX23" fmla="*/ 53661 w 599014"/>
              <a:gd name="connsiteY23" fmla="*/ 494016 h 518742"/>
              <a:gd name="connsiteX24" fmla="*/ 43724 w 599014"/>
              <a:gd name="connsiteY24" fmla="*/ 345219 h 518742"/>
              <a:gd name="connsiteX25" fmla="*/ 24843 w 599014"/>
              <a:gd name="connsiteY25" fmla="*/ 354147 h 518742"/>
              <a:gd name="connsiteX26" fmla="*/ 994 w 599014"/>
              <a:gd name="connsiteY26" fmla="*/ 329348 h 518742"/>
              <a:gd name="connsiteX27" fmla="*/ 0 w 599014"/>
              <a:gd name="connsiteY27" fmla="*/ 176583 h 518742"/>
              <a:gd name="connsiteX28" fmla="*/ 24843 w 599014"/>
              <a:gd name="connsiteY28" fmla="*/ 151784 h 518742"/>
              <a:gd name="connsiteX29" fmla="*/ 332825 w 599014"/>
              <a:gd name="connsiteY29" fmla="*/ 137928 h 518742"/>
              <a:gd name="connsiteX30" fmla="*/ 480885 w 599014"/>
              <a:gd name="connsiteY30" fmla="*/ 137928 h 518742"/>
              <a:gd name="connsiteX31" fmla="*/ 508708 w 599014"/>
              <a:gd name="connsiteY31" fmla="*/ 165721 h 518742"/>
              <a:gd name="connsiteX32" fmla="*/ 480885 w 599014"/>
              <a:gd name="connsiteY32" fmla="*/ 193513 h 518742"/>
              <a:gd name="connsiteX33" fmla="*/ 332825 w 599014"/>
              <a:gd name="connsiteY33" fmla="*/ 193513 h 518742"/>
              <a:gd name="connsiteX34" fmla="*/ 305002 w 599014"/>
              <a:gd name="connsiteY34" fmla="*/ 165721 h 518742"/>
              <a:gd name="connsiteX35" fmla="*/ 332825 w 599014"/>
              <a:gd name="connsiteY35" fmla="*/ 137928 h 518742"/>
              <a:gd name="connsiteX36" fmla="*/ 347698 w 599014"/>
              <a:gd name="connsiteY36" fmla="*/ 55512 h 518742"/>
              <a:gd name="connsiteX37" fmla="*/ 347698 w 599014"/>
              <a:gd name="connsiteY37" fmla="*/ 61464 h 518742"/>
              <a:gd name="connsiteX38" fmla="*/ 283131 w 599014"/>
              <a:gd name="connsiteY38" fmla="*/ 124947 h 518742"/>
              <a:gd name="connsiteX39" fmla="*/ 276178 w 599014"/>
              <a:gd name="connsiteY39" fmla="*/ 124947 h 518742"/>
              <a:gd name="connsiteX40" fmla="*/ 276178 w 599014"/>
              <a:gd name="connsiteY40" fmla="*/ 456251 h 518742"/>
              <a:gd name="connsiteX41" fmla="*/ 283131 w 599014"/>
              <a:gd name="connsiteY41" fmla="*/ 463194 h 518742"/>
              <a:gd name="connsiteX42" fmla="*/ 536433 w 599014"/>
              <a:gd name="connsiteY42" fmla="*/ 463194 h 518742"/>
              <a:gd name="connsiteX43" fmla="*/ 543387 w 599014"/>
              <a:gd name="connsiteY43" fmla="*/ 456251 h 518742"/>
              <a:gd name="connsiteX44" fmla="*/ 542394 w 599014"/>
              <a:gd name="connsiteY44" fmla="*/ 62455 h 518742"/>
              <a:gd name="connsiteX45" fmla="*/ 536433 w 599014"/>
              <a:gd name="connsiteY45" fmla="*/ 55512 h 518742"/>
              <a:gd name="connsiteX46" fmla="*/ 337765 w 599014"/>
              <a:gd name="connsiteY46" fmla="*/ 956 h 518742"/>
              <a:gd name="connsiteX47" fmla="*/ 537427 w 599014"/>
              <a:gd name="connsiteY47" fmla="*/ 956 h 518742"/>
              <a:gd name="connsiteX48" fmla="*/ 599014 w 599014"/>
              <a:gd name="connsiteY48" fmla="*/ 62455 h 518742"/>
              <a:gd name="connsiteX49" fmla="*/ 599014 w 599014"/>
              <a:gd name="connsiteY49" fmla="*/ 456251 h 518742"/>
              <a:gd name="connsiteX50" fmla="*/ 537427 w 599014"/>
              <a:gd name="connsiteY50" fmla="*/ 518742 h 518742"/>
              <a:gd name="connsiteX51" fmla="*/ 283131 w 599014"/>
              <a:gd name="connsiteY51" fmla="*/ 518742 h 518742"/>
              <a:gd name="connsiteX52" fmla="*/ 221544 w 599014"/>
              <a:gd name="connsiteY52" fmla="*/ 456251 h 518742"/>
              <a:gd name="connsiteX53" fmla="*/ 221544 w 599014"/>
              <a:gd name="connsiteY53" fmla="*/ 117011 h 518742"/>
              <a:gd name="connsiteX54" fmla="*/ 237437 w 599014"/>
              <a:gd name="connsiteY54" fmla="*/ 79318 h 518742"/>
              <a:gd name="connsiteX55" fmla="*/ 298031 w 599014"/>
              <a:gd name="connsiteY55" fmla="*/ 17819 h 518742"/>
              <a:gd name="connsiteX56" fmla="*/ 301011 w 599014"/>
              <a:gd name="connsiteY56" fmla="*/ 15835 h 518742"/>
              <a:gd name="connsiteX57" fmla="*/ 337765 w 599014"/>
              <a:gd name="connsiteY57" fmla="*/ 956 h 518742"/>
              <a:gd name="connsiteX58" fmla="*/ 104322 w 599014"/>
              <a:gd name="connsiteY58" fmla="*/ 0 h 518742"/>
              <a:gd name="connsiteX59" fmla="*/ 171853 w 599014"/>
              <a:gd name="connsiteY59" fmla="*/ 67929 h 518742"/>
              <a:gd name="connsiteX60" fmla="*/ 104322 w 599014"/>
              <a:gd name="connsiteY60" fmla="*/ 135858 h 518742"/>
              <a:gd name="connsiteX61" fmla="*/ 36791 w 599014"/>
              <a:gd name="connsiteY61" fmla="*/ 67929 h 518742"/>
              <a:gd name="connsiteX62" fmla="*/ 104322 w 599014"/>
              <a:gd name="connsiteY62" fmla="*/ 0 h 51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99014" h="518742">
                <a:moveTo>
                  <a:pt x="332825" y="323318"/>
                </a:moveTo>
                <a:lnTo>
                  <a:pt x="480885" y="323318"/>
                </a:lnTo>
                <a:cubicBezTo>
                  <a:pt x="495790" y="323318"/>
                  <a:pt x="507714" y="335229"/>
                  <a:pt x="508708" y="351111"/>
                </a:cubicBezTo>
                <a:cubicBezTo>
                  <a:pt x="508708" y="365999"/>
                  <a:pt x="495790" y="378903"/>
                  <a:pt x="480885" y="378903"/>
                </a:cubicBezTo>
                <a:lnTo>
                  <a:pt x="332825" y="378903"/>
                </a:lnTo>
                <a:cubicBezTo>
                  <a:pt x="317920" y="378903"/>
                  <a:pt x="305002" y="365999"/>
                  <a:pt x="305002" y="351111"/>
                </a:cubicBezTo>
                <a:cubicBezTo>
                  <a:pt x="305002" y="335229"/>
                  <a:pt x="317920" y="323318"/>
                  <a:pt x="332825" y="323318"/>
                </a:cubicBezTo>
                <a:close/>
                <a:moveTo>
                  <a:pt x="332825" y="230145"/>
                </a:moveTo>
                <a:lnTo>
                  <a:pt x="480885" y="230145"/>
                </a:lnTo>
                <a:cubicBezTo>
                  <a:pt x="495790" y="230145"/>
                  <a:pt x="508708" y="243049"/>
                  <a:pt x="508708" y="257937"/>
                </a:cubicBezTo>
                <a:cubicBezTo>
                  <a:pt x="508708" y="273819"/>
                  <a:pt x="495790" y="285730"/>
                  <a:pt x="480885" y="285730"/>
                </a:cubicBezTo>
                <a:lnTo>
                  <a:pt x="332825" y="285730"/>
                </a:lnTo>
                <a:cubicBezTo>
                  <a:pt x="317920" y="285730"/>
                  <a:pt x="305002" y="273819"/>
                  <a:pt x="305002" y="257937"/>
                </a:cubicBezTo>
                <a:cubicBezTo>
                  <a:pt x="305002" y="243049"/>
                  <a:pt x="317920" y="230145"/>
                  <a:pt x="332825" y="230145"/>
                </a:cubicBezTo>
                <a:close/>
                <a:moveTo>
                  <a:pt x="24843" y="151784"/>
                </a:moveTo>
                <a:cubicBezTo>
                  <a:pt x="34780" y="151784"/>
                  <a:pt x="183839" y="151784"/>
                  <a:pt x="183839" y="151784"/>
                </a:cubicBezTo>
                <a:cubicBezTo>
                  <a:pt x="196757" y="151784"/>
                  <a:pt x="207688" y="163688"/>
                  <a:pt x="207688" y="176583"/>
                </a:cubicBezTo>
                <a:lnTo>
                  <a:pt x="207688" y="329348"/>
                </a:lnTo>
                <a:cubicBezTo>
                  <a:pt x="207688" y="342243"/>
                  <a:pt x="196757" y="354147"/>
                  <a:pt x="182845" y="354147"/>
                </a:cubicBezTo>
                <a:cubicBezTo>
                  <a:pt x="175889" y="354147"/>
                  <a:pt x="168933" y="350179"/>
                  <a:pt x="163964" y="344227"/>
                </a:cubicBezTo>
                <a:lnTo>
                  <a:pt x="155021" y="494016"/>
                </a:lnTo>
                <a:cubicBezTo>
                  <a:pt x="154027" y="506911"/>
                  <a:pt x="143096" y="516831"/>
                  <a:pt x="129184" y="516831"/>
                </a:cubicBezTo>
                <a:lnTo>
                  <a:pt x="78504" y="516831"/>
                </a:lnTo>
                <a:cubicBezTo>
                  <a:pt x="65586" y="516831"/>
                  <a:pt x="54655" y="506911"/>
                  <a:pt x="53661" y="494016"/>
                </a:cubicBezTo>
                <a:lnTo>
                  <a:pt x="43724" y="345219"/>
                </a:lnTo>
                <a:cubicBezTo>
                  <a:pt x="39749" y="350179"/>
                  <a:pt x="32793" y="354147"/>
                  <a:pt x="24843" y="354147"/>
                </a:cubicBezTo>
                <a:cubicBezTo>
                  <a:pt x="11925" y="354147"/>
                  <a:pt x="994" y="343235"/>
                  <a:pt x="994" y="329348"/>
                </a:cubicBezTo>
                <a:lnTo>
                  <a:pt x="0" y="176583"/>
                </a:lnTo>
                <a:cubicBezTo>
                  <a:pt x="0" y="162696"/>
                  <a:pt x="10931" y="151784"/>
                  <a:pt x="24843" y="151784"/>
                </a:cubicBezTo>
                <a:close/>
                <a:moveTo>
                  <a:pt x="332825" y="137928"/>
                </a:moveTo>
                <a:lnTo>
                  <a:pt x="480885" y="137928"/>
                </a:lnTo>
                <a:cubicBezTo>
                  <a:pt x="495790" y="137928"/>
                  <a:pt x="508708" y="149839"/>
                  <a:pt x="508708" y="165721"/>
                </a:cubicBezTo>
                <a:cubicBezTo>
                  <a:pt x="508708" y="180609"/>
                  <a:pt x="495790" y="193513"/>
                  <a:pt x="480885" y="193513"/>
                </a:cubicBezTo>
                <a:lnTo>
                  <a:pt x="332825" y="193513"/>
                </a:lnTo>
                <a:cubicBezTo>
                  <a:pt x="317920" y="193513"/>
                  <a:pt x="305002" y="180609"/>
                  <a:pt x="305002" y="165721"/>
                </a:cubicBezTo>
                <a:cubicBezTo>
                  <a:pt x="305002" y="149839"/>
                  <a:pt x="317920" y="137928"/>
                  <a:pt x="332825" y="137928"/>
                </a:cubicBezTo>
                <a:close/>
                <a:moveTo>
                  <a:pt x="347698" y="55512"/>
                </a:moveTo>
                <a:lnTo>
                  <a:pt x="347698" y="61464"/>
                </a:lnTo>
                <a:cubicBezTo>
                  <a:pt x="347698" y="96181"/>
                  <a:pt x="318892" y="124947"/>
                  <a:pt x="283131" y="124947"/>
                </a:cubicBezTo>
                <a:lnTo>
                  <a:pt x="276178" y="124947"/>
                </a:lnTo>
                <a:lnTo>
                  <a:pt x="276178" y="456251"/>
                </a:lnTo>
                <a:cubicBezTo>
                  <a:pt x="276178" y="460218"/>
                  <a:pt x="279158" y="463194"/>
                  <a:pt x="283131" y="463194"/>
                </a:cubicBezTo>
                <a:lnTo>
                  <a:pt x="536433" y="463194"/>
                </a:lnTo>
                <a:cubicBezTo>
                  <a:pt x="540407" y="463194"/>
                  <a:pt x="543387" y="460218"/>
                  <a:pt x="543387" y="456251"/>
                </a:cubicBezTo>
                <a:lnTo>
                  <a:pt x="542394" y="62455"/>
                </a:lnTo>
                <a:cubicBezTo>
                  <a:pt x="542394" y="58488"/>
                  <a:pt x="540407" y="55512"/>
                  <a:pt x="536433" y="55512"/>
                </a:cubicBezTo>
                <a:close/>
                <a:moveTo>
                  <a:pt x="337765" y="956"/>
                </a:moveTo>
                <a:lnTo>
                  <a:pt x="537427" y="956"/>
                </a:lnTo>
                <a:cubicBezTo>
                  <a:pt x="571200" y="956"/>
                  <a:pt x="599014" y="27738"/>
                  <a:pt x="599014" y="62455"/>
                </a:cubicBezTo>
                <a:lnTo>
                  <a:pt x="599014" y="456251"/>
                </a:lnTo>
                <a:cubicBezTo>
                  <a:pt x="599014" y="489976"/>
                  <a:pt x="571200" y="518742"/>
                  <a:pt x="537427" y="518742"/>
                </a:cubicBezTo>
                <a:lnTo>
                  <a:pt x="283131" y="518742"/>
                </a:lnTo>
                <a:cubicBezTo>
                  <a:pt x="249358" y="518742"/>
                  <a:pt x="221544" y="489976"/>
                  <a:pt x="221544" y="456251"/>
                </a:cubicBezTo>
                <a:lnTo>
                  <a:pt x="221544" y="117011"/>
                </a:lnTo>
                <a:cubicBezTo>
                  <a:pt x="221544" y="103125"/>
                  <a:pt x="226511" y="89238"/>
                  <a:pt x="237437" y="79318"/>
                </a:cubicBezTo>
                <a:cubicBezTo>
                  <a:pt x="257304" y="58488"/>
                  <a:pt x="278164" y="38649"/>
                  <a:pt x="298031" y="17819"/>
                </a:cubicBezTo>
                <a:cubicBezTo>
                  <a:pt x="298031" y="17819"/>
                  <a:pt x="299025" y="16827"/>
                  <a:pt x="301011" y="15835"/>
                </a:cubicBezTo>
                <a:cubicBezTo>
                  <a:pt x="310945" y="5916"/>
                  <a:pt x="323858" y="956"/>
                  <a:pt x="337765" y="956"/>
                </a:cubicBezTo>
                <a:close/>
                <a:moveTo>
                  <a:pt x="104322" y="0"/>
                </a:moveTo>
                <a:cubicBezTo>
                  <a:pt x="141618" y="0"/>
                  <a:pt x="171853" y="30413"/>
                  <a:pt x="171853" y="67929"/>
                </a:cubicBezTo>
                <a:cubicBezTo>
                  <a:pt x="171853" y="105445"/>
                  <a:pt x="141618" y="135858"/>
                  <a:pt x="104322" y="135858"/>
                </a:cubicBezTo>
                <a:cubicBezTo>
                  <a:pt x="67026" y="135858"/>
                  <a:pt x="36791" y="105445"/>
                  <a:pt x="36791" y="67929"/>
                </a:cubicBezTo>
                <a:cubicBezTo>
                  <a:pt x="36791" y="30413"/>
                  <a:pt x="67026" y="0"/>
                  <a:pt x="1043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ploma_12623">
            <a:extLst>
              <a:ext uri="{FF2B5EF4-FFF2-40B4-BE49-F238E27FC236}">
                <a16:creationId xmlns:a16="http://schemas.microsoft.com/office/drawing/2014/main" id="{74336CE0-3577-A56D-7907-ACD4ED7A7299}"/>
              </a:ext>
            </a:extLst>
          </p:cNvPr>
          <p:cNvSpPr/>
          <p:nvPr/>
        </p:nvSpPr>
        <p:spPr>
          <a:xfrm>
            <a:off x="8934717" y="186929"/>
            <a:ext cx="791642" cy="497719"/>
          </a:xfrm>
          <a:custGeom>
            <a:avLst/>
            <a:gdLst>
              <a:gd name="T0" fmla="*/ 600116 w 606244"/>
              <a:gd name="T1" fmla="*/ 600116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455839 w 606244"/>
              <a:gd name="T33" fmla="*/ 455839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600116 w 606244"/>
              <a:gd name="T57" fmla="*/ 600116 w 606244"/>
              <a:gd name="T58" fmla="*/ 600116 w 606244"/>
              <a:gd name="T59" fmla="*/ 600116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  <a:gd name="T70" fmla="*/ 600116 w 606244"/>
              <a:gd name="T71" fmla="*/ 600116 w 606244"/>
              <a:gd name="T72" fmla="*/ 600116 w 606244"/>
              <a:gd name="T73" fmla="*/ 600116 w 606244"/>
              <a:gd name="T74" fmla="*/ 455839 w 606244"/>
              <a:gd name="T75" fmla="*/ 455839 w 606244"/>
              <a:gd name="T76" fmla="*/ 600116 w 606244"/>
              <a:gd name="T77" fmla="*/ 600116 w 606244"/>
              <a:gd name="T78" fmla="*/ 600116 w 606244"/>
              <a:gd name="T79" fmla="*/ 600116 w 606244"/>
              <a:gd name="T80" fmla="*/ 600116 w 606244"/>
              <a:gd name="T81" fmla="*/ 600116 w 606244"/>
              <a:gd name="T82" fmla="*/ 600116 w 606244"/>
              <a:gd name="T83" fmla="*/ 600116 w 606244"/>
              <a:gd name="T84" fmla="*/ 600116 w 606244"/>
              <a:gd name="T85" fmla="*/ 600116 w 606244"/>
              <a:gd name="T86" fmla="*/ 600116 w 606244"/>
              <a:gd name="T87" fmla="*/ 600116 w 606244"/>
              <a:gd name="T88" fmla="*/ 600116 w 606244"/>
              <a:gd name="T89" fmla="*/ 600116 w 606244"/>
              <a:gd name="T90" fmla="*/ 600116 w 606244"/>
              <a:gd name="T91" fmla="*/ 600116 w 606244"/>
              <a:gd name="T92" fmla="*/ 600116 w 606244"/>
              <a:gd name="T93" fmla="*/ 600116 w 606244"/>
              <a:gd name="T94" fmla="*/ 600116 w 606244"/>
              <a:gd name="T95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76" h="372">
                <a:moveTo>
                  <a:pt x="672" y="131"/>
                </a:moveTo>
                <a:cubicBezTo>
                  <a:pt x="668" y="113"/>
                  <a:pt x="659" y="96"/>
                  <a:pt x="651" y="79"/>
                </a:cubicBezTo>
                <a:cubicBezTo>
                  <a:pt x="641" y="59"/>
                  <a:pt x="630" y="40"/>
                  <a:pt x="614" y="24"/>
                </a:cubicBezTo>
                <a:cubicBezTo>
                  <a:pt x="603" y="12"/>
                  <a:pt x="587" y="0"/>
                  <a:pt x="570" y="1"/>
                </a:cubicBezTo>
                <a:cubicBezTo>
                  <a:pt x="556" y="2"/>
                  <a:pt x="542" y="11"/>
                  <a:pt x="530" y="16"/>
                </a:cubicBezTo>
                <a:cubicBezTo>
                  <a:pt x="513" y="24"/>
                  <a:pt x="495" y="32"/>
                  <a:pt x="478" y="39"/>
                </a:cubicBezTo>
                <a:cubicBezTo>
                  <a:pt x="462" y="46"/>
                  <a:pt x="445" y="53"/>
                  <a:pt x="428" y="59"/>
                </a:cubicBezTo>
                <a:cubicBezTo>
                  <a:pt x="404" y="55"/>
                  <a:pt x="377" y="63"/>
                  <a:pt x="357" y="75"/>
                </a:cubicBezTo>
                <a:cubicBezTo>
                  <a:pt x="350" y="79"/>
                  <a:pt x="343" y="83"/>
                  <a:pt x="337" y="88"/>
                </a:cubicBezTo>
                <a:cubicBezTo>
                  <a:pt x="262" y="107"/>
                  <a:pt x="185" y="119"/>
                  <a:pt x="108" y="129"/>
                </a:cubicBezTo>
                <a:cubicBezTo>
                  <a:pt x="91" y="132"/>
                  <a:pt x="73" y="134"/>
                  <a:pt x="56" y="136"/>
                </a:cubicBezTo>
                <a:cubicBezTo>
                  <a:pt x="52" y="135"/>
                  <a:pt x="49" y="137"/>
                  <a:pt x="47" y="140"/>
                </a:cubicBezTo>
                <a:cubicBezTo>
                  <a:pt x="42" y="141"/>
                  <a:pt x="37" y="142"/>
                  <a:pt x="32" y="145"/>
                </a:cubicBezTo>
                <a:cubicBezTo>
                  <a:pt x="21" y="150"/>
                  <a:pt x="14" y="161"/>
                  <a:pt x="10" y="172"/>
                </a:cubicBezTo>
                <a:cubicBezTo>
                  <a:pt x="0" y="197"/>
                  <a:pt x="3" y="225"/>
                  <a:pt x="7" y="251"/>
                </a:cubicBezTo>
                <a:cubicBezTo>
                  <a:pt x="12" y="279"/>
                  <a:pt x="22" y="307"/>
                  <a:pt x="39" y="329"/>
                </a:cubicBezTo>
                <a:cubicBezTo>
                  <a:pt x="44" y="337"/>
                  <a:pt x="51" y="344"/>
                  <a:pt x="58" y="349"/>
                </a:cubicBezTo>
                <a:cubicBezTo>
                  <a:pt x="59" y="351"/>
                  <a:pt x="59" y="352"/>
                  <a:pt x="60" y="352"/>
                </a:cubicBezTo>
                <a:cubicBezTo>
                  <a:pt x="78" y="372"/>
                  <a:pt x="110" y="372"/>
                  <a:pt x="133" y="364"/>
                </a:cubicBezTo>
                <a:cubicBezTo>
                  <a:pt x="140" y="362"/>
                  <a:pt x="147" y="359"/>
                  <a:pt x="154" y="357"/>
                </a:cubicBezTo>
                <a:cubicBezTo>
                  <a:pt x="192" y="343"/>
                  <a:pt x="230" y="329"/>
                  <a:pt x="267" y="315"/>
                </a:cubicBezTo>
                <a:cubicBezTo>
                  <a:pt x="295" y="304"/>
                  <a:pt x="322" y="294"/>
                  <a:pt x="349" y="284"/>
                </a:cubicBezTo>
                <a:cubicBezTo>
                  <a:pt x="347" y="295"/>
                  <a:pt x="345" y="307"/>
                  <a:pt x="341" y="318"/>
                </a:cubicBezTo>
                <a:cubicBezTo>
                  <a:pt x="337" y="328"/>
                  <a:pt x="333" y="339"/>
                  <a:pt x="330" y="349"/>
                </a:cubicBezTo>
                <a:cubicBezTo>
                  <a:pt x="328" y="352"/>
                  <a:pt x="332" y="356"/>
                  <a:pt x="336" y="355"/>
                </a:cubicBezTo>
                <a:cubicBezTo>
                  <a:pt x="349" y="351"/>
                  <a:pt x="361" y="340"/>
                  <a:pt x="371" y="331"/>
                </a:cubicBezTo>
                <a:cubicBezTo>
                  <a:pt x="373" y="329"/>
                  <a:pt x="374" y="330"/>
                  <a:pt x="377" y="333"/>
                </a:cubicBezTo>
                <a:cubicBezTo>
                  <a:pt x="379" y="335"/>
                  <a:pt x="382" y="338"/>
                  <a:pt x="384" y="341"/>
                </a:cubicBezTo>
                <a:cubicBezTo>
                  <a:pt x="386" y="345"/>
                  <a:pt x="394" y="354"/>
                  <a:pt x="392" y="359"/>
                </a:cubicBezTo>
                <a:cubicBezTo>
                  <a:pt x="390" y="365"/>
                  <a:pt x="399" y="367"/>
                  <a:pt x="402" y="361"/>
                </a:cubicBezTo>
                <a:lnTo>
                  <a:pt x="402" y="361"/>
                </a:lnTo>
                <a:cubicBezTo>
                  <a:pt x="411" y="326"/>
                  <a:pt x="420" y="291"/>
                  <a:pt x="426" y="255"/>
                </a:cubicBezTo>
                <a:cubicBezTo>
                  <a:pt x="428" y="254"/>
                  <a:pt x="431" y="253"/>
                  <a:pt x="433" y="252"/>
                </a:cubicBezTo>
                <a:cubicBezTo>
                  <a:pt x="435" y="268"/>
                  <a:pt x="439" y="283"/>
                  <a:pt x="447" y="296"/>
                </a:cubicBezTo>
                <a:cubicBezTo>
                  <a:pt x="451" y="303"/>
                  <a:pt x="457" y="309"/>
                  <a:pt x="464" y="313"/>
                </a:cubicBezTo>
                <a:cubicBezTo>
                  <a:pt x="468" y="315"/>
                  <a:pt x="478" y="315"/>
                  <a:pt x="475" y="308"/>
                </a:cubicBezTo>
                <a:cubicBezTo>
                  <a:pt x="472" y="302"/>
                  <a:pt x="471" y="299"/>
                  <a:pt x="471" y="292"/>
                </a:cubicBezTo>
                <a:cubicBezTo>
                  <a:pt x="472" y="289"/>
                  <a:pt x="472" y="285"/>
                  <a:pt x="475" y="283"/>
                </a:cubicBezTo>
                <a:cubicBezTo>
                  <a:pt x="478" y="281"/>
                  <a:pt x="486" y="288"/>
                  <a:pt x="488" y="290"/>
                </a:cubicBezTo>
                <a:cubicBezTo>
                  <a:pt x="499" y="297"/>
                  <a:pt x="513" y="297"/>
                  <a:pt x="525" y="296"/>
                </a:cubicBezTo>
                <a:cubicBezTo>
                  <a:pt x="530" y="295"/>
                  <a:pt x="540" y="294"/>
                  <a:pt x="544" y="290"/>
                </a:cubicBezTo>
                <a:cubicBezTo>
                  <a:pt x="548" y="287"/>
                  <a:pt x="545" y="282"/>
                  <a:pt x="541" y="282"/>
                </a:cubicBezTo>
                <a:cubicBezTo>
                  <a:pt x="540" y="282"/>
                  <a:pt x="539" y="282"/>
                  <a:pt x="538" y="282"/>
                </a:cubicBezTo>
                <a:cubicBezTo>
                  <a:pt x="538" y="282"/>
                  <a:pt x="537" y="282"/>
                  <a:pt x="537" y="283"/>
                </a:cubicBezTo>
                <a:cubicBezTo>
                  <a:pt x="533" y="284"/>
                  <a:pt x="530" y="280"/>
                  <a:pt x="527" y="277"/>
                </a:cubicBezTo>
                <a:cubicBezTo>
                  <a:pt x="519" y="268"/>
                  <a:pt x="515" y="255"/>
                  <a:pt x="512" y="244"/>
                </a:cubicBezTo>
                <a:cubicBezTo>
                  <a:pt x="510" y="237"/>
                  <a:pt x="509" y="230"/>
                  <a:pt x="508" y="223"/>
                </a:cubicBezTo>
                <a:cubicBezTo>
                  <a:pt x="531" y="214"/>
                  <a:pt x="555" y="205"/>
                  <a:pt x="578" y="195"/>
                </a:cubicBezTo>
                <a:cubicBezTo>
                  <a:pt x="607" y="184"/>
                  <a:pt x="638" y="173"/>
                  <a:pt x="666" y="157"/>
                </a:cubicBezTo>
                <a:cubicBezTo>
                  <a:pt x="676" y="152"/>
                  <a:pt x="674" y="141"/>
                  <a:pt x="672" y="131"/>
                </a:cubicBezTo>
                <a:close/>
                <a:moveTo>
                  <a:pt x="338" y="122"/>
                </a:moveTo>
                <a:cubicBezTo>
                  <a:pt x="336" y="118"/>
                  <a:pt x="333" y="114"/>
                  <a:pt x="330" y="110"/>
                </a:cubicBezTo>
                <a:cubicBezTo>
                  <a:pt x="334" y="109"/>
                  <a:pt x="339" y="108"/>
                  <a:pt x="343" y="107"/>
                </a:cubicBezTo>
                <a:cubicBezTo>
                  <a:pt x="344" y="107"/>
                  <a:pt x="345" y="107"/>
                  <a:pt x="346" y="107"/>
                </a:cubicBezTo>
                <a:cubicBezTo>
                  <a:pt x="348" y="109"/>
                  <a:pt x="350" y="111"/>
                  <a:pt x="352" y="115"/>
                </a:cubicBezTo>
                <a:cubicBezTo>
                  <a:pt x="359" y="130"/>
                  <a:pt x="360" y="147"/>
                  <a:pt x="361" y="162"/>
                </a:cubicBezTo>
                <a:cubicBezTo>
                  <a:pt x="361" y="166"/>
                  <a:pt x="361" y="170"/>
                  <a:pt x="361" y="174"/>
                </a:cubicBezTo>
                <a:cubicBezTo>
                  <a:pt x="355" y="156"/>
                  <a:pt x="348" y="138"/>
                  <a:pt x="338" y="122"/>
                </a:cubicBezTo>
                <a:close/>
                <a:moveTo>
                  <a:pt x="79" y="336"/>
                </a:moveTo>
                <a:cubicBezTo>
                  <a:pt x="67" y="333"/>
                  <a:pt x="58" y="326"/>
                  <a:pt x="50" y="316"/>
                </a:cubicBezTo>
                <a:cubicBezTo>
                  <a:pt x="48" y="314"/>
                  <a:pt x="47" y="312"/>
                  <a:pt x="45" y="309"/>
                </a:cubicBezTo>
                <a:cubicBezTo>
                  <a:pt x="44" y="308"/>
                  <a:pt x="43" y="306"/>
                  <a:pt x="43" y="305"/>
                </a:cubicBezTo>
                <a:cubicBezTo>
                  <a:pt x="42" y="304"/>
                  <a:pt x="42" y="304"/>
                  <a:pt x="42" y="303"/>
                </a:cubicBezTo>
                <a:cubicBezTo>
                  <a:pt x="34" y="287"/>
                  <a:pt x="34" y="270"/>
                  <a:pt x="43" y="255"/>
                </a:cubicBezTo>
                <a:cubicBezTo>
                  <a:pt x="50" y="244"/>
                  <a:pt x="62" y="236"/>
                  <a:pt x="75" y="240"/>
                </a:cubicBezTo>
                <a:cubicBezTo>
                  <a:pt x="85" y="243"/>
                  <a:pt x="89" y="254"/>
                  <a:pt x="88" y="264"/>
                </a:cubicBezTo>
                <a:cubicBezTo>
                  <a:pt x="88" y="273"/>
                  <a:pt x="83" y="283"/>
                  <a:pt x="74" y="285"/>
                </a:cubicBezTo>
                <a:cubicBezTo>
                  <a:pt x="68" y="286"/>
                  <a:pt x="64" y="280"/>
                  <a:pt x="62" y="275"/>
                </a:cubicBezTo>
                <a:cubicBezTo>
                  <a:pt x="60" y="272"/>
                  <a:pt x="60" y="269"/>
                  <a:pt x="61" y="266"/>
                </a:cubicBezTo>
                <a:cubicBezTo>
                  <a:pt x="62" y="264"/>
                  <a:pt x="70" y="260"/>
                  <a:pt x="71" y="264"/>
                </a:cubicBezTo>
                <a:cubicBezTo>
                  <a:pt x="73" y="270"/>
                  <a:pt x="83" y="267"/>
                  <a:pt x="81" y="261"/>
                </a:cubicBezTo>
                <a:cubicBezTo>
                  <a:pt x="76" y="247"/>
                  <a:pt x="55" y="251"/>
                  <a:pt x="52" y="264"/>
                </a:cubicBezTo>
                <a:cubicBezTo>
                  <a:pt x="47" y="278"/>
                  <a:pt x="58" y="294"/>
                  <a:pt x="73" y="295"/>
                </a:cubicBezTo>
                <a:cubicBezTo>
                  <a:pt x="101" y="296"/>
                  <a:pt x="104" y="251"/>
                  <a:pt x="88" y="236"/>
                </a:cubicBezTo>
                <a:cubicBezTo>
                  <a:pt x="76" y="225"/>
                  <a:pt x="58" y="227"/>
                  <a:pt x="46" y="237"/>
                </a:cubicBezTo>
                <a:cubicBezTo>
                  <a:pt x="37" y="244"/>
                  <a:pt x="30" y="255"/>
                  <a:pt x="27" y="266"/>
                </a:cubicBezTo>
                <a:cubicBezTo>
                  <a:pt x="27" y="264"/>
                  <a:pt x="26" y="262"/>
                  <a:pt x="26" y="260"/>
                </a:cubicBezTo>
                <a:cubicBezTo>
                  <a:pt x="20" y="237"/>
                  <a:pt x="16" y="210"/>
                  <a:pt x="23" y="187"/>
                </a:cubicBezTo>
                <a:cubicBezTo>
                  <a:pt x="25" y="178"/>
                  <a:pt x="29" y="169"/>
                  <a:pt x="35" y="163"/>
                </a:cubicBezTo>
                <a:cubicBezTo>
                  <a:pt x="41" y="157"/>
                  <a:pt x="48" y="156"/>
                  <a:pt x="55" y="157"/>
                </a:cubicBezTo>
                <a:cubicBezTo>
                  <a:pt x="103" y="178"/>
                  <a:pt x="135" y="225"/>
                  <a:pt x="139" y="277"/>
                </a:cubicBezTo>
                <a:cubicBezTo>
                  <a:pt x="139" y="286"/>
                  <a:pt x="139" y="295"/>
                  <a:pt x="137" y="304"/>
                </a:cubicBezTo>
                <a:cubicBezTo>
                  <a:pt x="135" y="313"/>
                  <a:pt x="133" y="316"/>
                  <a:pt x="127" y="322"/>
                </a:cubicBezTo>
                <a:cubicBezTo>
                  <a:pt x="115" y="333"/>
                  <a:pt x="96" y="336"/>
                  <a:pt x="79" y="336"/>
                </a:cubicBezTo>
                <a:close/>
                <a:moveTo>
                  <a:pt x="311" y="277"/>
                </a:moveTo>
                <a:cubicBezTo>
                  <a:pt x="266" y="294"/>
                  <a:pt x="222" y="311"/>
                  <a:pt x="177" y="327"/>
                </a:cubicBezTo>
                <a:cubicBezTo>
                  <a:pt x="164" y="332"/>
                  <a:pt x="151" y="337"/>
                  <a:pt x="138" y="341"/>
                </a:cubicBezTo>
                <a:cubicBezTo>
                  <a:pt x="135" y="343"/>
                  <a:pt x="132" y="344"/>
                  <a:pt x="129" y="345"/>
                </a:cubicBezTo>
                <a:cubicBezTo>
                  <a:pt x="132" y="343"/>
                  <a:pt x="135" y="341"/>
                  <a:pt x="137" y="339"/>
                </a:cubicBezTo>
                <a:cubicBezTo>
                  <a:pt x="156" y="325"/>
                  <a:pt x="160" y="302"/>
                  <a:pt x="159" y="280"/>
                </a:cubicBezTo>
                <a:cubicBezTo>
                  <a:pt x="157" y="228"/>
                  <a:pt x="129" y="181"/>
                  <a:pt x="87" y="152"/>
                </a:cubicBezTo>
                <a:cubicBezTo>
                  <a:pt x="129" y="147"/>
                  <a:pt x="171" y="140"/>
                  <a:pt x="212" y="133"/>
                </a:cubicBezTo>
                <a:cubicBezTo>
                  <a:pt x="248" y="127"/>
                  <a:pt x="283" y="120"/>
                  <a:pt x="319" y="113"/>
                </a:cubicBezTo>
                <a:cubicBezTo>
                  <a:pt x="323" y="117"/>
                  <a:pt x="327" y="123"/>
                  <a:pt x="330" y="128"/>
                </a:cubicBezTo>
                <a:cubicBezTo>
                  <a:pt x="346" y="153"/>
                  <a:pt x="354" y="182"/>
                  <a:pt x="359" y="210"/>
                </a:cubicBezTo>
                <a:cubicBezTo>
                  <a:pt x="358" y="227"/>
                  <a:pt x="356" y="244"/>
                  <a:pt x="353" y="261"/>
                </a:cubicBezTo>
                <a:cubicBezTo>
                  <a:pt x="339" y="266"/>
                  <a:pt x="325" y="272"/>
                  <a:pt x="311" y="277"/>
                </a:cubicBezTo>
                <a:close/>
                <a:moveTo>
                  <a:pt x="418" y="244"/>
                </a:moveTo>
                <a:cubicBezTo>
                  <a:pt x="413" y="273"/>
                  <a:pt x="407" y="301"/>
                  <a:pt x="400" y="329"/>
                </a:cubicBezTo>
                <a:cubicBezTo>
                  <a:pt x="399" y="333"/>
                  <a:pt x="397" y="338"/>
                  <a:pt x="396" y="342"/>
                </a:cubicBezTo>
                <a:cubicBezTo>
                  <a:pt x="396" y="342"/>
                  <a:pt x="396" y="341"/>
                  <a:pt x="395" y="341"/>
                </a:cubicBezTo>
                <a:cubicBezTo>
                  <a:pt x="391" y="333"/>
                  <a:pt x="385" y="325"/>
                  <a:pt x="377" y="321"/>
                </a:cubicBezTo>
                <a:cubicBezTo>
                  <a:pt x="374" y="320"/>
                  <a:pt x="371" y="319"/>
                  <a:pt x="368" y="321"/>
                </a:cubicBezTo>
                <a:cubicBezTo>
                  <a:pt x="362" y="325"/>
                  <a:pt x="357" y="330"/>
                  <a:pt x="351" y="335"/>
                </a:cubicBezTo>
                <a:cubicBezTo>
                  <a:pt x="348" y="337"/>
                  <a:pt x="346" y="338"/>
                  <a:pt x="343" y="340"/>
                </a:cubicBezTo>
                <a:cubicBezTo>
                  <a:pt x="346" y="334"/>
                  <a:pt x="348" y="327"/>
                  <a:pt x="350" y="321"/>
                </a:cubicBezTo>
                <a:cubicBezTo>
                  <a:pt x="356" y="304"/>
                  <a:pt x="359" y="287"/>
                  <a:pt x="362" y="269"/>
                </a:cubicBezTo>
                <a:cubicBezTo>
                  <a:pt x="368" y="235"/>
                  <a:pt x="372" y="199"/>
                  <a:pt x="371" y="164"/>
                </a:cubicBezTo>
                <a:cubicBezTo>
                  <a:pt x="370" y="143"/>
                  <a:pt x="368" y="116"/>
                  <a:pt x="353" y="99"/>
                </a:cubicBezTo>
                <a:cubicBezTo>
                  <a:pt x="366" y="95"/>
                  <a:pt x="379" y="93"/>
                  <a:pt x="392" y="99"/>
                </a:cubicBezTo>
                <a:cubicBezTo>
                  <a:pt x="402" y="104"/>
                  <a:pt x="409" y="113"/>
                  <a:pt x="414" y="123"/>
                </a:cubicBezTo>
                <a:cubicBezTo>
                  <a:pt x="420" y="134"/>
                  <a:pt x="424" y="149"/>
                  <a:pt x="425" y="162"/>
                </a:cubicBezTo>
                <a:cubicBezTo>
                  <a:pt x="428" y="189"/>
                  <a:pt x="423" y="217"/>
                  <a:pt x="418" y="244"/>
                </a:cubicBezTo>
                <a:close/>
                <a:moveTo>
                  <a:pt x="430" y="232"/>
                </a:moveTo>
                <a:cubicBezTo>
                  <a:pt x="430" y="231"/>
                  <a:pt x="430" y="231"/>
                  <a:pt x="430" y="230"/>
                </a:cubicBezTo>
                <a:cubicBezTo>
                  <a:pt x="431" y="229"/>
                  <a:pt x="431" y="228"/>
                  <a:pt x="431" y="227"/>
                </a:cubicBezTo>
                <a:cubicBezTo>
                  <a:pt x="431" y="229"/>
                  <a:pt x="431" y="230"/>
                  <a:pt x="431" y="232"/>
                </a:cubicBezTo>
                <a:cubicBezTo>
                  <a:pt x="431" y="232"/>
                  <a:pt x="430" y="232"/>
                  <a:pt x="430" y="232"/>
                </a:cubicBezTo>
                <a:close/>
                <a:moveTo>
                  <a:pt x="510" y="268"/>
                </a:moveTo>
                <a:cubicBezTo>
                  <a:pt x="513" y="274"/>
                  <a:pt x="517" y="281"/>
                  <a:pt x="522" y="286"/>
                </a:cubicBezTo>
                <a:cubicBezTo>
                  <a:pt x="515" y="287"/>
                  <a:pt x="507" y="286"/>
                  <a:pt x="500" y="284"/>
                </a:cubicBezTo>
                <a:cubicBezTo>
                  <a:pt x="490" y="281"/>
                  <a:pt x="477" y="265"/>
                  <a:pt x="467" y="277"/>
                </a:cubicBezTo>
                <a:cubicBezTo>
                  <a:pt x="462" y="283"/>
                  <a:pt x="461" y="291"/>
                  <a:pt x="461" y="298"/>
                </a:cubicBezTo>
                <a:cubicBezTo>
                  <a:pt x="445" y="282"/>
                  <a:pt x="441" y="254"/>
                  <a:pt x="441" y="232"/>
                </a:cubicBezTo>
                <a:cubicBezTo>
                  <a:pt x="441" y="213"/>
                  <a:pt x="438" y="194"/>
                  <a:pt x="435" y="175"/>
                </a:cubicBezTo>
                <a:cubicBezTo>
                  <a:pt x="435" y="154"/>
                  <a:pt x="431" y="133"/>
                  <a:pt x="420" y="114"/>
                </a:cubicBezTo>
                <a:cubicBezTo>
                  <a:pt x="414" y="104"/>
                  <a:pt x="406" y="95"/>
                  <a:pt x="394" y="90"/>
                </a:cubicBezTo>
                <a:cubicBezTo>
                  <a:pt x="392" y="88"/>
                  <a:pt x="389" y="88"/>
                  <a:pt x="387" y="87"/>
                </a:cubicBezTo>
                <a:cubicBezTo>
                  <a:pt x="385" y="86"/>
                  <a:pt x="382" y="86"/>
                  <a:pt x="380" y="86"/>
                </a:cubicBezTo>
                <a:cubicBezTo>
                  <a:pt x="371" y="85"/>
                  <a:pt x="361" y="86"/>
                  <a:pt x="352" y="89"/>
                </a:cubicBezTo>
                <a:cubicBezTo>
                  <a:pt x="368" y="79"/>
                  <a:pt x="386" y="71"/>
                  <a:pt x="404" y="69"/>
                </a:cubicBezTo>
                <a:cubicBezTo>
                  <a:pt x="420" y="67"/>
                  <a:pt x="437" y="70"/>
                  <a:pt x="449" y="81"/>
                </a:cubicBezTo>
                <a:cubicBezTo>
                  <a:pt x="459" y="89"/>
                  <a:pt x="465" y="101"/>
                  <a:pt x="470" y="113"/>
                </a:cubicBezTo>
                <a:cubicBezTo>
                  <a:pt x="483" y="140"/>
                  <a:pt x="489" y="170"/>
                  <a:pt x="494" y="199"/>
                </a:cubicBezTo>
                <a:cubicBezTo>
                  <a:pt x="498" y="223"/>
                  <a:pt x="500" y="246"/>
                  <a:pt x="510" y="268"/>
                </a:cubicBezTo>
                <a:close/>
                <a:moveTo>
                  <a:pt x="648" y="144"/>
                </a:moveTo>
                <a:cubicBezTo>
                  <a:pt x="636" y="150"/>
                  <a:pt x="622" y="156"/>
                  <a:pt x="610" y="161"/>
                </a:cubicBezTo>
                <a:cubicBezTo>
                  <a:pt x="575" y="175"/>
                  <a:pt x="540" y="189"/>
                  <a:pt x="505" y="203"/>
                </a:cubicBezTo>
                <a:cubicBezTo>
                  <a:pt x="501" y="181"/>
                  <a:pt x="496" y="159"/>
                  <a:pt x="490" y="137"/>
                </a:cubicBezTo>
                <a:cubicBezTo>
                  <a:pt x="483" y="113"/>
                  <a:pt x="472" y="87"/>
                  <a:pt x="453" y="71"/>
                </a:cubicBezTo>
                <a:cubicBezTo>
                  <a:pt x="458" y="69"/>
                  <a:pt x="464" y="67"/>
                  <a:pt x="469" y="64"/>
                </a:cubicBezTo>
                <a:cubicBezTo>
                  <a:pt x="501" y="51"/>
                  <a:pt x="533" y="36"/>
                  <a:pt x="565" y="23"/>
                </a:cubicBezTo>
                <a:cubicBezTo>
                  <a:pt x="580" y="17"/>
                  <a:pt x="595" y="31"/>
                  <a:pt x="604" y="42"/>
                </a:cubicBezTo>
                <a:cubicBezTo>
                  <a:pt x="618" y="58"/>
                  <a:pt x="629" y="79"/>
                  <a:pt x="638" y="98"/>
                </a:cubicBezTo>
                <a:cubicBezTo>
                  <a:pt x="645" y="111"/>
                  <a:pt x="653" y="127"/>
                  <a:pt x="654" y="141"/>
                </a:cubicBezTo>
                <a:cubicBezTo>
                  <a:pt x="652" y="142"/>
                  <a:pt x="650" y="143"/>
                  <a:pt x="648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menu_204988">
            <a:extLst>
              <a:ext uri="{FF2B5EF4-FFF2-40B4-BE49-F238E27FC236}">
                <a16:creationId xmlns:a16="http://schemas.microsoft.com/office/drawing/2014/main" id="{2C6964E7-DEA4-6C7E-C57E-5863932198C8}"/>
              </a:ext>
            </a:extLst>
          </p:cNvPr>
          <p:cNvSpPr/>
          <p:nvPr/>
        </p:nvSpPr>
        <p:spPr>
          <a:xfrm>
            <a:off x="10172691" y="150690"/>
            <a:ext cx="536820" cy="614014"/>
          </a:xfrm>
          <a:custGeom>
            <a:avLst/>
            <a:gdLst>
              <a:gd name="connsiteX0" fmla="*/ 0 w 337161"/>
              <a:gd name="connsiteY0" fmla="*/ 417818 h 606722"/>
              <a:gd name="connsiteX1" fmla="*/ 245567 w 337161"/>
              <a:gd name="connsiteY1" fmla="*/ 535905 h 606722"/>
              <a:gd name="connsiteX2" fmla="*/ 245567 w 337161"/>
              <a:gd name="connsiteY2" fmla="*/ 606722 h 606722"/>
              <a:gd name="connsiteX3" fmla="*/ 0 w 337161"/>
              <a:gd name="connsiteY3" fmla="*/ 488546 h 606722"/>
              <a:gd name="connsiteX4" fmla="*/ 0 w 337161"/>
              <a:gd name="connsiteY4" fmla="*/ 7974 h 606722"/>
              <a:gd name="connsiteX5" fmla="*/ 245567 w 337161"/>
              <a:gd name="connsiteY5" fmla="*/ 126186 h 606722"/>
              <a:gd name="connsiteX6" fmla="*/ 245567 w 337161"/>
              <a:gd name="connsiteY6" fmla="*/ 505531 h 606722"/>
              <a:gd name="connsiteX7" fmla="*/ 0 w 337161"/>
              <a:gd name="connsiteY7" fmla="*/ 387319 h 606722"/>
              <a:gd name="connsiteX8" fmla="*/ 46714 w 337161"/>
              <a:gd name="connsiteY8" fmla="*/ 0 h 606722"/>
              <a:gd name="connsiteX9" fmla="*/ 337161 w 337161"/>
              <a:gd name="connsiteY9" fmla="*/ 0 h 606722"/>
              <a:gd name="connsiteX10" fmla="*/ 337161 w 337161"/>
              <a:gd name="connsiteY10" fmla="*/ 479210 h 606722"/>
              <a:gd name="connsiteX11" fmla="*/ 281884 w 337161"/>
              <a:gd name="connsiteY11" fmla="*/ 464101 h 606722"/>
              <a:gd name="connsiteX12" fmla="*/ 277968 w 337161"/>
              <a:gd name="connsiteY12" fmla="*/ 463657 h 606722"/>
              <a:gd name="connsiteX13" fmla="*/ 273072 w 337161"/>
              <a:gd name="connsiteY13" fmla="*/ 464368 h 606722"/>
              <a:gd name="connsiteX14" fmla="*/ 273072 w 337161"/>
              <a:gd name="connsiteY14" fmla="*/ 117581 h 606722"/>
              <a:gd name="connsiteX15" fmla="*/ 265684 w 337161"/>
              <a:gd name="connsiteY15" fmla="*/ 105227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7161" h="606722">
                <a:moveTo>
                  <a:pt x="0" y="417818"/>
                </a:moveTo>
                <a:lnTo>
                  <a:pt x="245567" y="535905"/>
                </a:lnTo>
                <a:lnTo>
                  <a:pt x="245567" y="606722"/>
                </a:lnTo>
                <a:lnTo>
                  <a:pt x="0" y="488546"/>
                </a:lnTo>
                <a:close/>
                <a:moveTo>
                  <a:pt x="0" y="7974"/>
                </a:moveTo>
                <a:lnTo>
                  <a:pt x="245567" y="126186"/>
                </a:lnTo>
                <a:lnTo>
                  <a:pt x="245567" y="505531"/>
                </a:lnTo>
                <a:lnTo>
                  <a:pt x="0" y="387319"/>
                </a:lnTo>
                <a:close/>
                <a:moveTo>
                  <a:pt x="46714" y="0"/>
                </a:moveTo>
                <a:lnTo>
                  <a:pt x="337161" y="0"/>
                </a:lnTo>
                <a:lnTo>
                  <a:pt x="337161" y="479210"/>
                </a:lnTo>
                <a:lnTo>
                  <a:pt x="281884" y="464101"/>
                </a:lnTo>
                <a:cubicBezTo>
                  <a:pt x="280638" y="463746"/>
                  <a:pt x="279214" y="463657"/>
                  <a:pt x="277968" y="463657"/>
                </a:cubicBezTo>
                <a:cubicBezTo>
                  <a:pt x="276455" y="463657"/>
                  <a:pt x="274852" y="463924"/>
                  <a:pt x="273072" y="464368"/>
                </a:cubicBezTo>
                <a:lnTo>
                  <a:pt x="273072" y="117581"/>
                </a:lnTo>
                <a:cubicBezTo>
                  <a:pt x="273072" y="112248"/>
                  <a:pt x="270402" y="107538"/>
                  <a:pt x="265684" y="1052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literature_221906">
            <a:extLst>
              <a:ext uri="{FF2B5EF4-FFF2-40B4-BE49-F238E27FC236}">
                <a16:creationId xmlns:a16="http://schemas.microsoft.com/office/drawing/2014/main" id="{5FE9E21C-1391-9FB5-521B-51032AED5B4A}"/>
              </a:ext>
            </a:extLst>
          </p:cNvPr>
          <p:cNvSpPr/>
          <p:nvPr/>
        </p:nvSpPr>
        <p:spPr>
          <a:xfrm>
            <a:off x="11155844" y="128365"/>
            <a:ext cx="617043" cy="627376"/>
          </a:xfrm>
          <a:custGeom>
            <a:avLst/>
            <a:gdLst>
              <a:gd name="connsiteX0" fmla="*/ 486121 w 607634"/>
              <a:gd name="connsiteY0" fmla="*/ 34142 h 606722"/>
              <a:gd name="connsiteX1" fmla="*/ 572055 w 607634"/>
              <a:gd name="connsiteY1" fmla="*/ 69671 h 606722"/>
              <a:gd name="connsiteX2" fmla="*/ 572055 w 607634"/>
              <a:gd name="connsiteY2" fmla="*/ 241293 h 606722"/>
              <a:gd name="connsiteX3" fmla="*/ 346428 w 607634"/>
              <a:gd name="connsiteY3" fmla="*/ 466509 h 606722"/>
              <a:gd name="connsiteX4" fmla="*/ 206869 w 607634"/>
              <a:gd name="connsiteY4" fmla="*/ 466509 h 606722"/>
              <a:gd name="connsiteX5" fmla="*/ 280743 w 607634"/>
              <a:gd name="connsiteY5" fmla="*/ 392741 h 606722"/>
              <a:gd name="connsiteX6" fmla="*/ 357198 w 607634"/>
              <a:gd name="connsiteY6" fmla="*/ 392741 h 606722"/>
              <a:gd name="connsiteX7" fmla="*/ 357198 w 607634"/>
              <a:gd name="connsiteY7" fmla="*/ 347235 h 606722"/>
              <a:gd name="connsiteX8" fmla="*/ 326313 w 607634"/>
              <a:gd name="connsiteY8" fmla="*/ 347235 h 606722"/>
              <a:gd name="connsiteX9" fmla="*/ 377402 w 607634"/>
              <a:gd name="connsiteY9" fmla="*/ 296220 h 606722"/>
              <a:gd name="connsiteX10" fmla="*/ 453857 w 607634"/>
              <a:gd name="connsiteY10" fmla="*/ 296220 h 606722"/>
              <a:gd name="connsiteX11" fmla="*/ 453857 w 607634"/>
              <a:gd name="connsiteY11" fmla="*/ 250714 h 606722"/>
              <a:gd name="connsiteX12" fmla="*/ 422972 w 607634"/>
              <a:gd name="connsiteY12" fmla="*/ 250714 h 606722"/>
              <a:gd name="connsiteX13" fmla="*/ 502186 w 607634"/>
              <a:gd name="connsiteY13" fmla="*/ 171613 h 606722"/>
              <a:gd name="connsiteX14" fmla="*/ 469967 w 607634"/>
              <a:gd name="connsiteY14" fmla="*/ 139440 h 606722"/>
              <a:gd name="connsiteX15" fmla="*/ 174649 w 607634"/>
              <a:gd name="connsiteY15" fmla="*/ 434335 h 606722"/>
              <a:gd name="connsiteX16" fmla="*/ 174649 w 607634"/>
              <a:gd name="connsiteY16" fmla="*/ 294886 h 606722"/>
              <a:gd name="connsiteX17" fmla="*/ 400187 w 607634"/>
              <a:gd name="connsiteY17" fmla="*/ 69671 h 606722"/>
              <a:gd name="connsiteX18" fmla="*/ 486121 w 607634"/>
              <a:gd name="connsiteY18" fmla="*/ 34142 h 606722"/>
              <a:gd name="connsiteX19" fmla="*/ 0 w 607634"/>
              <a:gd name="connsiteY19" fmla="*/ 0 h 606722"/>
              <a:gd name="connsiteX20" fmla="*/ 425277 w 607634"/>
              <a:gd name="connsiteY20" fmla="*/ 0 h 606722"/>
              <a:gd name="connsiteX21" fmla="*/ 367956 w 607634"/>
              <a:gd name="connsiteY21" fmla="*/ 37504 h 606722"/>
              <a:gd name="connsiteX22" fmla="*/ 129060 w 607634"/>
              <a:gd name="connsiteY22" fmla="*/ 276033 h 606722"/>
              <a:gd name="connsiteX23" fmla="*/ 129060 w 607634"/>
              <a:gd name="connsiteY23" fmla="*/ 479814 h 606722"/>
              <a:gd name="connsiteX24" fmla="*/ 94080 w 607634"/>
              <a:gd name="connsiteY24" fmla="*/ 514741 h 606722"/>
              <a:gd name="connsiteX25" fmla="*/ 126301 w 607634"/>
              <a:gd name="connsiteY25" fmla="*/ 546912 h 606722"/>
              <a:gd name="connsiteX26" fmla="*/ 161281 w 607634"/>
              <a:gd name="connsiteY26" fmla="*/ 511986 h 606722"/>
              <a:gd name="connsiteX27" fmla="*/ 365375 w 607634"/>
              <a:gd name="connsiteY27" fmla="*/ 511986 h 606722"/>
              <a:gd name="connsiteX28" fmla="*/ 485624 w 607634"/>
              <a:gd name="connsiteY28" fmla="*/ 391921 h 606722"/>
              <a:gd name="connsiteX29" fmla="*/ 486069 w 607634"/>
              <a:gd name="connsiteY29" fmla="*/ 561220 h 606722"/>
              <a:gd name="connsiteX30" fmla="*/ 531640 w 607634"/>
              <a:gd name="connsiteY30" fmla="*/ 606722 h 606722"/>
              <a:gd name="connsiteX31" fmla="*/ 91143 w 607634"/>
              <a:gd name="connsiteY31" fmla="*/ 606722 h 606722"/>
              <a:gd name="connsiteX32" fmla="*/ 45571 w 607634"/>
              <a:gd name="connsiteY32" fmla="*/ 561220 h 606722"/>
              <a:gd name="connsiteX33" fmla="*/ 45571 w 607634"/>
              <a:gd name="connsiteY33" fmla="*/ 45502 h 606722"/>
              <a:gd name="connsiteX34" fmla="*/ 0 w 607634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7634" h="606722">
                <a:moveTo>
                  <a:pt x="486121" y="34142"/>
                </a:moveTo>
                <a:cubicBezTo>
                  <a:pt x="517228" y="34142"/>
                  <a:pt x="548335" y="45985"/>
                  <a:pt x="572055" y="69671"/>
                </a:cubicBezTo>
                <a:cubicBezTo>
                  <a:pt x="619494" y="117042"/>
                  <a:pt x="619494" y="193922"/>
                  <a:pt x="572055" y="241293"/>
                </a:cubicBezTo>
                <a:lnTo>
                  <a:pt x="346428" y="466509"/>
                </a:lnTo>
                <a:lnTo>
                  <a:pt x="206869" y="466509"/>
                </a:lnTo>
                <a:lnTo>
                  <a:pt x="280743" y="392741"/>
                </a:lnTo>
                <a:lnTo>
                  <a:pt x="357198" y="392741"/>
                </a:lnTo>
                <a:lnTo>
                  <a:pt x="357198" y="347235"/>
                </a:lnTo>
                <a:lnTo>
                  <a:pt x="326313" y="347235"/>
                </a:lnTo>
                <a:lnTo>
                  <a:pt x="377402" y="296220"/>
                </a:lnTo>
                <a:lnTo>
                  <a:pt x="453857" y="296220"/>
                </a:lnTo>
                <a:lnTo>
                  <a:pt x="453857" y="250714"/>
                </a:lnTo>
                <a:lnTo>
                  <a:pt x="422972" y="250714"/>
                </a:lnTo>
                <a:lnTo>
                  <a:pt x="502186" y="171613"/>
                </a:lnTo>
                <a:lnTo>
                  <a:pt x="469967" y="139440"/>
                </a:lnTo>
                <a:lnTo>
                  <a:pt x="174649" y="434335"/>
                </a:lnTo>
                <a:lnTo>
                  <a:pt x="174649" y="294886"/>
                </a:lnTo>
                <a:lnTo>
                  <a:pt x="400187" y="69671"/>
                </a:lnTo>
                <a:cubicBezTo>
                  <a:pt x="423907" y="45985"/>
                  <a:pt x="455014" y="34142"/>
                  <a:pt x="486121" y="34142"/>
                </a:cubicBezTo>
                <a:close/>
                <a:moveTo>
                  <a:pt x="0" y="0"/>
                </a:moveTo>
                <a:lnTo>
                  <a:pt x="425277" y="0"/>
                </a:lnTo>
                <a:cubicBezTo>
                  <a:pt x="404004" y="8265"/>
                  <a:pt x="384511" y="20974"/>
                  <a:pt x="367956" y="37504"/>
                </a:cubicBezTo>
                <a:lnTo>
                  <a:pt x="129060" y="276033"/>
                </a:lnTo>
                <a:lnTo>
                  <a:pt x="129060" y="479814"/>
                </a:lnTo>
                <a:lnTo>
                  <a:pt x="94080" y="514741"/>
                </a:lnTo>
                <a:lnTo>
                  <a:pt x="126301" y="546912"/>
                </a:lnTo>
                <a:lnTo>
                  <a:pt x="161281" y="511986"/>
                </a:lnTo>
                <a:lnTo>
                  <a:pt x="365375" y="511986"/>
                </a:lnTo>
                <a:lnTo>
                  <a:pt x="485624" y="391921"/>
                </a:lnTo>
                <a:lnTo>
                  <a:pt x="486069" y="561220"/>
                </a:lnTo>
                <a:cubicBezTo>
                  <a:pt x="486069" y="586282"/>
                  <a:pt x="506540" y="606722"/>
                  <a:pt x="531640" y="606722"/>
                </a:cubicBezTo>
                <a:lnTo>
                  <a:pt x="91143" y="606722"/>
                </a:lnTo>
                <a:cubicBezTo>
                  <a:pt x="65954" y="606722"/>
                  <a:pt x="45571" y="586282"/>
                  <a:pt x="45571" y="561220"/>
                </a:cubicBezTo>
                <a:lnTo>
                  <a:pt x="45571" y="45502"/>
                </a:lnTo>
                <a:cubicBezTo>
                  <a:pt x="45571" y="20351"/>
                  <a:pt x="25189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3FD5DE5-0700-FB27-F584-E235E6D35B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13506" y="1938703"/>
            <a:ext cx="6293467" cy="35273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F1AC52A-2827-E53B-10CB-D3AFA70163B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491" y="2132856"/>
            <a:ext cx="7770392" cy="3589956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38C94897-7A62-7EFA-388F-A4E21D9395E6}"/>
              </a:ext>
            </a:extLst>
          </p:cNvPr>
          <p:cNvSpPr txBox="1"/>
          <p:nvPr/>
        </p:nvSpPr>
        <p:spPr>
          <a:xfrm>
            <a:off x="642023" y="999151"/>
            <a:ext cx="2788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医疗问答机器人</a:t>
            </a:r>
          </a:p>
        </p:txBody>
      </p:sp>
    </p:spTree>
    <p:extLst>
      <p:ext uri="{BB962C8B-B14F-4D97-AF65-F5344CB8AC3E}">
        <p14:creationId xmlns:p14="http://schemas.microsoft.com/office/powerpoint/2010/main" val="3792841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文本框 120">
            <a:extLst>
              <a:ext uri="{FF2B5EF4-FFF2-40B4-BE49-F238E27FC236}">
                <a16:creationId xmlns:a16="http://schemas.microsoft.com/office/drawing/2014/main" id="{E43F77C4-ADC8-61AC-D6C6-E9D676251853}"/>
              </a:ext>
            </a:extLst>
          </p:cNvPr>
          <p:cNvSpPr txBox="1"/>
          <p:nvPr/>
        </p:nvSpPr>
        <p:spPr>
          <a:xfrm>
            <a:off x="620433" y="216417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002060"/>
                </a:solidFill>
              </a:rPr>
              <a:t>PART 05</a:t>
            </a:r>
            <a:endParaRPr lang="zh-CN" altLang="en-US" sz="54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14:cNvPr>
              <p14:cNvContentPartPr/>
              <p14:nvPr/>
            </p14:nvContentPartPr>
            <p14:xfrm>
              <a:off x="961289" y="424009"/>
              <a:ext cx="360" cy="360"/>
            </p14:xfrm>
          </p:contentPart>
        </mc:Choice>
        <mc:Fallback xmlns=""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289" y="40600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14:cNvPr>
              <p14:cNvContentPartPr/>
              <p14:nvPr/>
            </p14:nvContentPartPr>
            <p14:xfrm>
              <a:off x="65798" y="1411489"/>
              <a:ext cx="360" cy="360"/>
            </p14:xfrm>
          </p:contentPart>
        </mc:Choice>
        <mc:Fallback xmlns=""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98" y="13754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14:cNvPr>
              <p14:cNvContentPartPr/>
              <p14:nvPr/>
            </p14:nvContentPartPr>
            <p14:xfrm>
              <a:off x="56438" y="1411489"/>
              <a:ext cx="12103200" cy="360"/>
            </p14:xfrm>
          </p:contentPart>
        </mc:Choice>
        <mc:Fallback xmlns=""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98" y="1375489"/>
                <a:ext cx="1217484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173" name="文本框 172">
            <a:extLst>
              <a:ext uri="{FF2B5EF4-FFF2-40B4-BE49-F238E27FC236}">
                <a16:creationId xmlns:a16="http://schemas.microsoft.com/office/drawing/2014/main" id="{C7297440-5CC2-9D41-8ACE-F076C0EE1335}"/>
              </a:ext>
            </a:extLst>
          </p:cNvPr>
          <p:cNvSpPr txBox="1"/>
          <p:nvPr/>
        </p:nvSpPr>
        <p:spPr>
          <a:xfrm>
            <a:off x="10991750" y="83671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06</a:t>
            </a:r>
            <a:endParaRPr lang="zh-CN" altLang="en-US" dirty="0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1552C264-4801-215C-56E4-7A28D8756A84}"/>
              </a:ext>
            </a:extLst>
          </p:cNvPr>
          <p:cNvSpPr txBox="1"/>
          <p:nvPr/>
        </p:nvSpPr>
        <p:spPr>
          <a:xfrm>
            <a:off x="8909005" y="82556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04</a:t>
            </a:r>
            <a:endParaRPr lang="zh-CN" altLang="en-US" dirty="0"/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0D9EDD18-F2BD-5206-05C8-C687508518D0}"/>
              </a:ext>
            </a:extLst>
          </p:cNvPr>
          <p:cNvSpPr txBox="1"/>
          <p:nvPr/>
        </p:nvSpPr>
        <p:spPr>
          <a:xfrm>
            <a:off x="10079684" y="825591"/>
            <a:ext cx="96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PART 05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D7582482-2B04-0182-AEA4-C65A22B1E2B7}"/>
              </a:ext>
            </a:extLst>
          </p:cNvPr>
          <p:cNvSpPr txBox="1"/>
          <p:nvPr/>
        </p:nvSpPr>
        <p:spPr>
          <a:xfrm>
            <a:off x="7721517" y="83671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03</a:t>
            </a:r>
            <a:endParaRPr lang="zh-CN" altLang="en-US" dirty="0"/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0B2B4BD4-3A06-06CF-9C2B-A02D45EB356E}"/>
              </a:ext>
            </a:extLst>
          </p:cNvPr>
          <p:cNvSpPr txBox="1"/>
          <p:nvPr/>
        </p:nvSpPr>
        <p:spPr>
          <a:xfrm>
            <a:off x="6671270" y="82556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02</a:t>
            </a:r>
            <a:endParaRPr lang="zh-CN" altLang="en-US" dirty="0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E1748137-DC98-B146-6FAC-17127AD48CC3}"/>
              </a:ext>
            </a:extLst>
          </p:cNvPr>
          <p:cNvSpPr txBox="1"/>
          <p:nvPr/>
        </p:nvSpPr>
        <p:spPr>
          <a:xfrm>
            <a:off x="5716561" y="825562"/>
            <a:ext cx="94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01</a:t>
            </a:r>
            <a:endParaRPr lang="zh-CN" altLang="en-US" dirty="0"/>
          </a:p>
        </p:txBody>
      </p:sp>
      <p:sp>
        <p:nvSpPr>
          <p:cNvPr id="179" name="tryptic-brochure_17749">
            <a:extLst>
              <a:ext uri="{FF2B5EF4-FFF2-40B4-BE49-F238E27FC236}">
                <a16:creationId xmlns:a16="http://schemas.microsoft.com/office/drawing/2014/main" id="{2744E4B9-5F14-8FAD-22E3-5E4DCE672E9E}"/>
              </a:ext>
            </a:extLst>
          </p:cNvPr>
          <p:cNvSpPr/>
          <p:nvPr/>
        </p:nvSpPr>
        <p:spPr>
          <a:xfrm>
            <a:off x="5876367" y="122629"/>
            <a:ext cx="540815" cy="618582"/>
          </a:xfrm>
          <a:custGeom>
            <a:avLst/>
            <a:gdLst>
              <a:gd name="T0" fmla="*/ 1372 w 2289"/>
              <a:gd name="T1" fmla="*/ 437 h 2622"/>
              <a:gd name="T2" fmla="*/ 1430 w 2289"/>
              <a:gd name="T3" fmla="*/ 161 h 2622"/>
              <a:gd name="T4" fmla="*/ 1666 w 2289"/>
              <a:gd name="T5" fmla="*/ 6 h 2622"/>
              <a:gd name="T6" fmla="*/ 1734 w 2289"/>
              <a:gd name="T7" fmla="*/ 0 h 2622"/>
              <a:gd name="T8" fmla="*/ 2096 w 2289"/>
              <a:gd name="T9" fmla="*/ 301 h 2622"/>
              <a:gd name="T10" fmla="*/ 1802 w 2289"/>
              <a:gd name="T11" fmla="*/ 731 h 2622"/>
              <a:gd name="T12" fmla="*/ 1733 w 2289"/>
              <a:gd name="T13" fmla="*/ 738 h 2622"/>
              <a:gd name="T14" fmla="*/ 1372 w 2289"/>
              <a:gd name="T15" fmla="*/ 437 h 2622"/>
              <a:gd name="T16" fmla="*/ 2282 w 2289"/>
              <a:gd name="T17" fmla="*/ 2156 h 2622"/>
              <a:gd name="T18" fmla="*/ 2234 w 2289"/>
              <a:gd name="T19" fmla="*/ 2199 h 2622"/>
              <a:gd name="T20" fmla="*/ 455 w 2289"/>
              <a:gd name="T21" fmla="*/ 2620 h 2622"/>
              <a:gd name="T22" fmla="*/ 440 w 2289"/>
              <a:gd name="T23" fmla="*/ 2622 h 2622"/>
              <a:gd name="T24" fmla="*/ 383 w 2289"/>
              <a:gd name="T25" fmla="*/ 2590 h 2622"/>
              <a:gd name="T26" fmla="*/ 142 w 2289"/>
              <a:gd name="T27" fmla="*/ 1843 h 2622"/>
              <a:gd name="T28" fmla="*/ 1 w 2289"/>
              <a:gd name="T29" fmla="*/ 438 h 2622"/>
              <a:gd name="T30" fmla="*/ 62 w 2289"/>
              <a:gd name="T31" fmla="*/ 369 h 2622"/>
              <a:gd name="T32" fmla="*/ 1240 w 2289"/>
              <a:gd name="T33" fmla="*/ 277 h 2622"/>
              <a:gd name="T34" fmla="*/ 1241 w 2289"/>
              <a:gd name="T35" fmla="*/ 462 h 2622"/>
              <a:gd name="T36" fmla="*/ 1301 w 2289"/>
              <a:gd name="T37" fmla="*/ 623 h 2622"/>
              <a:gd name="T38" fmla="*/ 902 w 2289"/>
              <a:gd name="T39" fmla="*/ 941 h 2622"/>
              <a:gd name="T40" fmla="*/ 892 w 2289"/>
              <a:gd name="T41" fmla="*/ 1035 h 2622"/>
              <a:gd name="T42" fmla="*/ 944 w 2289"/>
              <a:gd name="T43" fmla="*/ 1060 h 2622"/>
              <a:gd name="T44" fmla="*/ 985 w 2289"/>
              <a:gd name="T45" fmla="*/ 1046 h 2622"/>
              <a:gd name="T46" fmla="*/ 1384 w 2289"/>
              <a:gd name="T47" fmla="*/ 728 h 2622"/>
              <a:gd name="T48" fmla="*/ 1733 w 2289"/>
              <a:gd name="T49" fmla="*/ 871 h 2622"/>
              <a:gd name="T50" fmla="*/ 1827 w 2289"/>
              <a:gd name="T51" fmla="*/ 862 h 2622"/>
              <a:gd name="T52" fmla="*/ 1884 w 2289"/>
              <a:gd name="T53" fmla="*/ 848 h 2622"/>
              <a:gd name="T54" fmla="*/ 1920 w 2289"/>
              <a:gd name="T55" fmla="*/ 1210 h 2622"/>
              <a:gd name="T56" fmla="*/ 2272 w 2289"/>
              <a:gd name="T57" fmla="*/ 2093 h 2622"/>
              <a:gd name="T58" fmla="*/ 2282 w 2289"/>
              <a:gd name="T59" fmla="*/ 2156 h 2622"/>
              <a:gd name="T60" fmla="*/ 1363 w 2289"/>
              <a:gd name="T61" fmla="*/ 1918 h 2622"/>
              <a:gd name="T62" fmla="*/ 1283 w 2289"/>
              <a:gd name="T63" fmla="*/ 1869 h 2622"/>
              <a:gd name="T64" fmla="*/ 578 w 2289"/>
              <a:gd name="T65" fmla="*/ 2039 h 2622"/>
              <a:gd name="T66" fmla="*/ 529 w 2289"/>
              <a:gd name="T67" fmla="*/ 2120 h 2622"/>
              <a:gd name="T68" fmla="*/ 593 w 2289"/>
              <a:gd name="T69" fmla="*/ 2171 h 2622"/>
              <a:gd name="T70" fmla="*/ 609 w 2289"/>
              <a:gd name="T71" fmla="*/ 2169 h 2622"/>
              <a:gd name="T72" fmla="*/ 1314 w 2289"/>
              <a:gd name="T73" fmla="*/ 1998 h 2622"/>
              <a:gd name="T74" fmla="*/ 1363 w 2289"/>
              <a:gd name="T75" fmla="*/ 1918 h 2622"/>
              <a:gd name="T76" fmla="*/ 1579 w 2289"/>
              <a:gd name="T77" fmla="*/ 1369 h 2622"/>
              <a:gd name="T78" fmla="*/ 1500 w 2289"/>
              <a:gd name="T79" fmla="*/ 1317 h 2622"/>
              <a:gd name="T80" fmla="*/ 440 w 2289"/>
              <a:gd name="T81" fmla="*/ 1537 h 2622"/>
              <a:gd name="T82" fmla="*/ 388 w 2289"/>
              <a:gd name="T83" fmla="*/ 1616 h 2622"/>
              <a:gd name="T84" fmla="*/ 453 w 2289"/>
              <a:gd name="T85" fmla="*/ 1669 h 2622"/>
              <a:gd name="T86" fmla="*/ 467 w 2289"/>
              <a:gd name="T87" fmla="*/ 1668 h 2622"/>
              <a:gd name="T88" fmla="*/ 1527 w 2289"/>
              <a:gd name="T89" fmla="*/ 1448 h 2622"/>
              <a:gd name="T90" fmla="*/ 1579 w 2289"/>
              <a:gd name="T91" fmla="*/ 1369 h 2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89" h="2622">
                <a:moveTo>
                  <a:pt x="1372" y="437"/>
                </a:moveTo>
                <a:cubicBezTo>
                  <a:pt x="1353" y="340"/>
                  <a:pt x="1374" y="242"/>
                  <a:pt x="1430" y="161"/>
                </a:cubicBezTo>
                <a:cubicBezTo>
                  <a:pt x="1485" y="79"/>
                  <a:pt x="1569" y="25"/>
                  <a:pt x="1666" y="6"/>
                </a:cubicBezTo>
                <a:cubicBezTo>
                  <a:pt x="1689" y="2"/>
                  <a:pt x="1712" y="0"/>
                  <a:pt x="1734" y="0"/>
                </a:cubicBezTo>
                <a:cubicBezTo>
                  <a:pt x="1911" y="0"/>
                  <a:pt x="2064" y="126"/>
                  <a:pt x="2096" y="301"/>
                </a:cubicBezTo>
                <a:cubicBezTo>
                  <a:pt x="2134" y="500"/>
                  <a:pt x="2002" y="694"/>
                  <a:pt x="1802" y="731"/>
                </a:cubicBezTo>
                <a:cubicBezTo>
                  <a:pt x="1779" y="735"/>
                  <a:pt x="1756" y="738"/>
                  <a:pt x="1733" y="738"/>
                </a:cubicBezTo>
                <a:cubicBezTo>
                  <a:pt x="1557" y="738"/>
                  <a:pt x="1404" y="611"/>
                  <a:pt x="1372" y="437"/>
                </a:cubicBezTo>
                <a:close/>
                <a:moveTo>
                  <a:pt x="2282" y="2156"/>
                </a:moveTo>
                <a:cubicBezTo>
                  <a:pt x="2274" y="2177"/>
                  <a:pt x="2256" y="2194"/>
                  <a:pt x="2234" y="2199"/>
                </a:cubicBezTo>
                <a:lnTo>
                  <a:pt x="455" y="2620"/>
                </a:lnTo>
                <a:cubicBezTo>
                  <a:pt x="450" y="2622"/>
                  <a:pt x="445" y="2622"/>
                  <a:pt x="440" y="2622"/>
                </a:cubicBezTo>
                <a:cubicBezTo>
                  <a:pt x="417" y="2622"/>
                  <a:pt x="395" y="2610"/>
                  <a:pt x="383" y="2590"/>
                </a:cubicBezTo>
                <a:cubicBezTo>
                  <a:pt x="378" y="2582"/>
                  <a:pt x="258" y="2381"/>
                  <a:pt x="142" y="1843"/>
                </a:cubicBezTo>
                <a:cubicBezTo>
                  <a:pt x="26" y="1310"/>
                  <a:pt x="2" y="473"/>
                  <a:pt x="1" y="438"/>
                </a:cubicBezTo>
                <a:cubicBezTo>
                  <a:pt x="0" y="402"/>
                  <a:pt x="27" y="372"/>
                  <a:pt x="62" y="369"/>
                </a:cubicBezTo>
                <a:lnTo>
                  <a:pt x="1240" y="277"/>
                </a:lnTo>
                <a:cubicBezTo>
                  <a:pt x="1229" y="337"/>
                  <a:pt x="1229" y="399"/>
                  <a:pt x="1241" y="462"/>
                </a:cubicBezTo>
                <a:cubicBezTo>
                  <a:pt x="1252" y="520"/>
                  <a:pt x="1272" y="574"/>
                  <a:pt x="1301" y="623"/>
                </a:cubicBezTo>
                <a:lnTo>
                  <a:pt x="902" y="941"/>
                </a:lnTo>
                <a:cubicBezTo>
                  <a:pt x="873" y="964"/>
                  <a:pt x="869" y="1006"/>
                  <a:pt x="892" y="1035"/>
                </a:cubicBezTo>
                <a:cubicBezTo>
                  <a:pt x="905" y="1052"/>
                  <a:pt x="924" y="1060"/>
                  <a:pt x="944" y="1060"/>
                </a:cubicBezTo>
                <a:cubicBezTo>
                  <a:pt x="958" y="1060"/>
                  <a:pt x="973" y="1055"/>
                  <a:pt x="985" y="1046"/>
                </a:cubicBezTo>
                <a:lnTo>
                  <a:pt x="1384" y="728"/>
                </a:lnTo>
                <a:cubicBezTo>
                  <a:pt x="1475" y="817"/>
                  <a:pt x="1599" y="871"/>
                  <a:pt x="1733" y="871"/>
                </a:cubicBezTo>
                <a:cubicBezTo>
                  <a:pt x="1765" y="871"/>
                  <a:pt x="1796" y="868"/>
                  <a:pt x="1827" y="862"/>
                </a:cubicBezTo>
                <a:cubicBezTo>
                  <a:pt x="1846" y="858"/>
                  <a:pt x="1865" y="854"/>
                  <a:pt x="1884" y="848"/>
                </a:cubicBezTo>
                <a:cubicBezTo>
                  <a:pt x="1893" y="958"/>
                  <a:pt x="1905" y="1080"/>
                  <a:pt x="1920" y="1210"/>
                </a:cubicBezTo>
                <a:cubicBezTo>
                  <a:pt x="1979" y="1715"/>
                  <a:pt x="2269" y="2089"/>
                  <a:pt x="2272" y="2093"/>
                </a:cubicBezTo>
                <a:cubicBezTo>
                  <a:pt x="2286" y="2111"/>
                  <a:pt x="2289" y="2135"/>
                  <a:pt x="2282" y="2156"/>
                </a:cubicBezTo>
                <a:close/>
                <a:moveTo>
                  <a:pt x="1363" y="1918"/>
                </a:moveTo>
                <a:cubicBezTo>
                  <a:pt x="1355" y="1882"/>
                  <a:pt x="1319" y="1860"/>
                  <a:pt x="1283" y="1869"/>
                </a:cubicBezTo>
                <a:lnTo>
                  <a:pt x="578" y="2039"/>
                </a:lnTo>
                <a:cubicBezTo>
                  <a:pt x="542" y="2048"/>
                  <a:pt x="520" y="2084"/>
                  <a:pt x="529" y="2120"/>
                </a:cubicBezTo>
                <a:cubicBezTo>
                  <a:pt x="536" y="2150"/>
                  <a:pt x="563" y="2171"/>
                  <a:pt x="593" y="2171"/>
                </a:cubicBezTo>
                <a:cubicBezTo>
                  <a:pt x="598" y="2171"/>
                  <a:pt x="604" y="2170"/>
                  <a:pt x="609" y="2169"/>
                </a:cubicBezTo>
                <a:lnTo>
                  <a:pt x="1314" y="1998"/>
                </a:lnTo>
                <a:cubicBezTo>
                  <a:pt x="1350" y="1990"/>
                  <a:pt x="1372" y="1954"/>
                  <a:pt x="1363" y="1918"/>
                </a:cubicBezTo>
                <a:close/>
                <a:moveTo>
                  <a:pt x="1579" y="1369"/>
                </a:moveTo>
                <a:cubicBezTo>
                  <a:pt x="1571" y="1333"/>
                  <a:pt x="1536" y="1309"/>
                  <a:pt x="1500" y="1317"/>
                </a:cubicBezTo>
                <a:lnTo>
                  <a:pt x="440" y="1537"/>
                </a:lnTo>
                <a:cubicBezTo>
                  <a:pt x="404" y="1544"/>
                  <a:pt x="381" y="1580"/>
                  <a:pt x="388" y="1616"/>
                </a:cubicBezTo>
                <a:cubicBezTo>
                  <a:pt x="395" y="1647"/>
                  <a:pt x="422" y="1669"/>
                  <a:pt x="453" y="1669"/>
                </a:cubicBezTo>
                <a:cubicBezTo>
                  <a:pt x="458" y="1669"/>
                  <a:pt x="462" y="1668"/>
                  <a:pt x="467" y="1668"/>
                </a:cubicBezTo>
                <a:lnTo>
                  <a:pt x="1527" y="1448"/>
                </a:lnTo>
                <a:cubicBezTo>
                  <a:pt x="1563" y="1440"/>
                  <a:pt x="1586" y="1405"/>
                  <a:pt x="1579" y="13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0" name="triptych-brochure_30017">
            <a:extLst>
              <a:ext uri="{FF2B5EF4-FFF2-40B4-BE49-F238E27FC236}">
                <a16:creationId xmlns:a16="http://schemas.microsoft.com/office/drawing/2014/main" id="{00EC1820-DA01-3594-E4AA-54AC0B0F3044}"/>
              </a:ext>
            </a:extLst>
          </p:cNvPr>
          <p:cNvSpPr/>
          <p:nvPr/>
        </p:nvSpPr>
        <p:spPr>
          <a:xfrm>
            <a:off x="6863514" y="122629"/>
            <a:ext cx="540815" cy="618582"/>
          </a:xfrm>
          <a:custGeom>
            <a:avLst/>
            <a:gdLst>
              <a:gd name="connsiteX0" fmla="*/ 242039 w 605098"/>
              <a:gd name="connsiteY0" fmla="*/ 412737 h 604040"/>
              <a:gd name="connsiteX1" fmla="*/ 362988 w 605098"/>
              <a:gd name="connsiteY1" fmla="*/ 412737 h 604040"/>
              <a:gd name="connsiteX2" fmla="*/ 362988 w 605098"/>
              <a:gd name="connsiteY2" fmla="*/ 523595 h 604040"/>
              <a:gd name="connsiteX3" fmla="*/ 242039 w 605098"/>
              <a:gd name="connsiteY3" fmla="*/ 523595 h 604040"/>
              <a:gd name="connsiteX4" fmla="*/ 560997 w 605098"/>
              <a:gd name="connsiteY4" fmla="*/ 357132 h 604040"/>
              <a:gd name="connsiteX5" fmla="*/ 568051 w 605098"/>
              <a:gd name="connsiteY5" fmla="*/ 364480 h 604040"/>
              <a:gd name="connsiteX6" fmla="*/ 559197 w 605098"/>
              <a:gd name="connsiteY6" fmla="*/ 377526 h 604040"/>
              <a:gd name="connsiteX7" fmla="*/ 475303 w 605098"/>
              <a:gd name="connsiteY7" fmla="*/ 417263 h 604040"/>
              <a:gd name="connsiteX8" fmla="*/ 470951 w 605098"/>
              <a:gd name="connsiteY8" fmla="*/ 418312 h 604040"/>
              <a:gd name="connsiteX9" fmla="*/ 463897 w 605098"/>
              <a:gd name="connsiteY9" fmla="*/ 410815 h 604040"/>
              <a:gd name="connsiteX10" fmla="*/ 472602 w 605098"/>
              <a:gd name="connsiteY10" fmla="*/ 397919 h 604040"/>
              <a:gd name="connsiteX11" fmla="*/ 556645 w 605098"/>
              <a:gd name="connsiteY11" fmla="*/ 358032 h 604040"/>
              <a:gd name="connsiteX12" fmla="*/ 560997 w 605098"/>
              <a:gd name="connsiteY12" fmla="*/ 357132 h 604040"/>
              <a:gd name="connsiteX13" fmla="*/ 560997 w 605098"/>
              <a:gd name="connsiteY13" fmla="*/ 310417 h 604040"/>
              <a:gd name="connsiteX14" fmla="*/ 568051 w 605098"/>
              <a:gd name="connsiteY14" fmla="*/ 317756 h 604040"/>
              <a:gd name="connsiteX15" fmla="*/ 559197 w 605098"/>
              <a:gd name="connsiteY15" fmla="*/ 330787 h 604040"/>
              <a:gd name="connsiteX16" fmla="*/ 475303 w 605098"/>
              <a:gd name="connsiteY16" fmla="*/ 370479 h 604040"/>
              <a:gd name="connsiteX17" fmla="*/ 470951 w 605098"/>
              <a:gd name="connsiteY17" fmla="*/ 371527 h 604040"/>
              <a:gd name="connsiteX18" fmla="*/ 463897 w 605098"/>
              <a:gd name="connsiteY18" fmla="*/ 364188 h 604040"/>
              <a:gd name="connsiteX19" fmla="*/ 472602 w 605098"/>
              <a:gd name="connsiteY19" fmla="*/ 351157 h 604040"/>
              <a:gd name="connsiteX20" fmla="*/ 556645 w 605098"/>
              <a:gd name="connsiteY20" fmla="*/ 311465 h 604040"/>
              <a:gd name="connsiteX21" fmla="*/ 560997 w 605098"/>
              <a:gd name="connsiteY21" fmla="*/ 310417 h 604040"/>
              <a:gd name="connsiteX22" fmla="*/ 44092 w 605098"/>
              <a:gd name="connsiteY22" fmla="*/ 310417 h 604040"/>
              <a:gd name="connsiteX23" fmla="*/ 48445 w 605098"/>
              <a:gd name="connsiteY23" fmla="*/ 311465 h 604040"/>
              <a:gd name="connsiteX24" fmla="*/ 132496 w 605098"/>
              <a:gd name="connsiteY24" fmla="*/ 351157 h 604040"/>
              <a:gd name="connsiteX25" fmla="*/ 141201 w 605098"/>
              <a:gd name="connsiteY25" fmla="*/ 364188 h 604040"/>
              <a:gd name="connsiteX26" fmla="*/ 134147 w 605098"/>
              <a:gd name="connsiteY26" fmla="*/ 371527 h 604040"/>
              <a:gd name="connsiteX27" fmla="*/ 129944 w 605098"/>
              <a:gd name="connsiteY27" fmla="*/ 370629 h 604040"/>
              <a:gd name="connsiteX28" fmla="*/ 45893 w 605098"/>
              <a:gd name="connsiteY28" fmla="*/ 330787 h 604040"/>
              <a:gd name="connsiteX29" fmla="*/ 37188 w 605098"/>
              <a:gd name="connsiteY29" fmla="*/ 317756 h 604040"/>
              <a:gd name="connsiteX30" fmla="*/ 44092 w 605098"/>
              <a:gd name="connsiteY30" fmla="*/ 310417 h 604040"/>
              <a:gd name="connsiteX31" fmla="*/ 242073 w 605098"/>
              <a:gd name="connsiteY31" fmla="*/ 261727 h 604040"/>
              <a:gd name="connsiteX32" fmla="*/ 363016 w 605098"/>
              <a:gd name="connsiteY32" fmla="*/ 261727 h 604040"/>
              <a:gd name="connsiteX33" fmla="*/ 373220 w 605098"/>
              <a:gd name="connsiteY33" fmla="*/ 271778 h 604040"/>
              <a:gd name="connsiteX34" fmla="*/ 363016 w 605098"/>
              <a:gd name="connsiteY34" fmla="*/ 281979 h 604040"/>
              <a:gd name="connsiteX35" fmla="*/ 242073 w 605098"/>
              <a:gd name="connsiteY35" fmla="*/ 281979 h 604040"/>
              <a:gd name="connsiteX36" fmla="*/ 232019 w 605098"/>
              <a:gd name="connsiteY36" fmla="*/ 271778 h 604040"/>
              <a:gd name="connsiteX37" fmla="*/ 242073 w 605098"/>
              <a:gd name="connsiteY37" fmla="*/ 261727 h 604040"/>
              <a:gd name="connsiteX38" fmla="*/ 242073 w 605098"/>
              <a:gd name="connsiteY38" fmla="*/ 221434 h 604040"/>
              <a:gd name="connsiteX39" fmla="*/ 363016 w 605098"/>
              <a:gd name="connsiteY39" fmla="*/ 221434 h 604040"/>
              <a:gd name="connsiteX40" fmla="*/ 373220 w 605098"/>
              <a:gd name="connsiteY40" fmla="*/ 231635 h 604040"/>
              <a:gd name="connsiteX41" fmla="*/ 363016 w 605098"/>
              <a:gd name="connsiteY41" fmla="*/ 241686 h 604040"/>
              <a:gd name="connsiteX42" fmla="*/ 242073 w 605098"/>
              <a:gd name="connsiteY42" fmla="*/ 241686 h 604040"/>
              <a:gd name="connsiteX43" fmla="*/ 232019 w 605098"/>
              <a:gd name="connsiteY43" fmla="*/ 231635 h 604040"/>
              <a:gd name="connsiteX44" fmla="*/ 242073 w 605098"/>
              <a:gd name="connsiteY44" fmla="*/ 221434 h 604040"/>
              <a:gd name="connsiteX45" fmla="*/ 564735 w 605098"/>
              <a:gd name="connsiteY45" fmla="*/ 192785 h 604040"/>
              <a:gd name="connsiteX46" fmla="*/ 564735 w 605098"/>
              <a:gd name="connsiteY46" fmla="*/ 262610 h 604040"/>
              <a:gd name="connsiteX47" fmla="*/ 464038 w 605098"/>
              <a:gd name="connsiteY47" fmla="*/ 310559 h 604040"/>
              <a:gd name="connsiteX48" fmla="*/ 464038 w 605098"/>
              <a:gd name="connsiteY48" fmla="*/ 240733 h 604040"/>
              <a:gd name="connsiteX49" fmla="*/ 242073 w 605098"/>
              <a:gd name="connsiteY49" fmla="*/ 181283 h 604040"/>
              <a:gd name="connsiteX50" fmla="*/ 363016 w 605098"/>
              <a:gd name="connsiteY50" fmla="*/ 181283 h 604040"/>
              <a:gd name="connsiteX51" fmla="*/ 373220 w 605098"/>
              <a:gd name="connsiteY51" fmla="*/ 191303 h 604040"/>
              <a:gd name="connsiteX52" fmla="*/ 363016 w 605098"/>
              <a:gd name="connsiteY52" fmla="*/ 201324 h 604040"/>
              <a:gd name="connsiteX53" fmla="*/ 242073 w 605098"/>
              <a:gd name="connsiteY53" fmla="*/ 201324 h 604040"/>
              <a:gd name="connsiteX54" fmla="*/ 232019 w 605098"/>
              <a:gd name="connsiteY54" fmla="*/ 191303 h 604040"/>
              <a:gd name="connsiteX55" fmla="*/ 242073 w 605098"/>
              <a:gd name="connsiteY55" fmla="*/ 181283 h 604040"/>
              <a:gd name="connsiteX56" fmla="*/ 40363 w 605098"/>
              <a:gd name="connsiteY56" fmla="*/ 122219 h 604040"/>
              <a:gd name="connsiteX57" fmla="*/ 141201 w 605098"/>
              <a:gd name="connsiteY57" fmla="*/ 170165 h 604040"/>
              <a:gd name="connsiteX58" fmla="*/ 141201 w 605098"/>
              <a:gd name="connsiteY58" fmla="*/ 310558 h 604040"/>
              <a:gd name="connsiteX59" fmla="*/ 40363 w 605098"/>
              <a:gd name="connsiteY59" fmla="*/ 262611 h 604040"/>
              <a:gd name="connsiteX60" fmla="*/ 211764 w 605098"/>
              <a:gd name="connsiteY60" fmla="*/ 100661 h 604040"/>
              <a:gd name="connsiteX61" fmla="*/ 211764 w 605098"/>
              <a:gd name="connsiteY61" fmla="*/ 583965 h 604040"/>
              <a:gd name="connsiteX62" fmla="*/ 393335 w 605098"/>
              <a:gd name="connsiteY62" fmla="*/ 583965 h 604040"/>
              <a:gd name="connsiteX63" fmla="*/ 393335 w 605098"/>
              <a:gd name="connsiteY63" fmla="*/ 100661 h 604040"/>
              <a:gd name="connsiteX64" fmla="*/ 191656 w 605098"/>
              <a:gd name="connsiteY64" fmla="*/ 80586 h 604040"/>
              <a:gd name="connsiteX65" fmla="*/ 413443 w 605098"/>
              <a:gd name="connsiteY65" fmla="*/ 80586 h 604040"/>
              <a:gd name="connsiteX66" fmla="*/ 413443 w 605098"/>
              <a:gd name="connsiteY66" fmla="*/ 604040 h 604040"/>
              <a:gd name="connsiteX67" fmla="*/ 191656 w 605098"/>
              <a:gd name="connsiteY67" fmla="*/ 604040 h 604040"/>
              <a:gd name="connsiteX68" fmla="*/ 584990 w 605098"/>
              <a:gd name="connsiteY68" fmla="*/ 30561 h 604040"/>
              <a:gd name="connsiteX69" fmla="*/ 443782 w 605098"/>
              <a:gd name="connsiteY69" fmla="*/ 93632 h 604040"/>
              <a:gd name="connsiteX70" fmla="*/ 443782 w 605098"/>
              <a:gd name="connsiteY70" fmla="*/ 573029 h 604040"/>
              <a:gd name="connsiteX71" fmla="*/ 584990 w 605098"/>
              <a:gd name="connsiteY71" fmla="*/ 510408 h 604040"/>
              <a:gd name="connsiteX72" fmla="*/ 20107 w 605098"/>
              <a:gd name="connsiteY72" fmla="*/ 30561 h 604040"/>
              <a:gd name="connsiteX73" fmla="*/ 20107 w 605098"/>
              <a:gd name="connsiteY73" fmla="*/ 510408 h 604040"/>
              <a:gd name="connsiteX74" fmla="*/ 161308 w 605098"/>
              <a:gd name="connsiteY74" fmla="*/ 573029 h 604040"/>
              <a:gd name="connsiteX75" fmla="*/ 161308 w 605098"/>
              <a:gd name="connsiteY75" fmla="*/ 93632 h 604040"/>
              <a:gd name="connsiteX76" fmla="*/ 605098 w 605098"/>
              <a:gd name="connsiteY76" fmla="*/ 0 h 604040"/>
              <a:gd name="connsiteX77" fmla="*/ 605098 w 605098"/>
              <a:gd name="connsiteY77" fmla="*/ 523591 h 604040"/>
              <a:gd name="connsiteX78" fmla="*/ 423674 w 605098"/>
              <a:gd name="connsiteY78" fmla="*/ 604040 h 604040"/>
              <a:gd name="connsiteX79" fmla="*/ 423674 w 605098"/>
              <a:gd name="connsiteY79" fmla="*/ 80598 h 604040"/>
              <a:gd name="connsiteX80" fmla="*/ 0 w 605098"/>
              <a:gd name="connsiteY80" fmla="*/ 0 h 604040"/>
              <a:gd name="connsiteX81" fmla="*/ 181565 w 605098"/>
              <a:gd name="connsiteY81" fmla="*/ 80598 h 604040"/>
              <a:gd name="connsiteX82" fmla="*/ 181565 w 605098"/>
              <a:gd name="connsiteY82" fmla="*/ 604040 h 604040"/>
              <a:gd name="connsiteX83" fmla="*/ 0 w 605098"/>
              <a:gd name="connsiteY83" fmla="*/ 523591 h 60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5098" h="604040">
                <a:moveTo>
                  <a:pt x="242039" y="412737"/>
                </a:moveTo>
                <a:lnTo>
                  <a:pt x="362988" y="412737"/>
                </a:lnTo>
                <a:lnTo>
                  <a:pt x="362988" y="523595"/>
                </a:lnTo>
                <a:lnTo>
                  <a:pt x="242039" y="523595"/>
                </a:lnTo>
                <a:close/>
                <a:moveTo>
                  <a:pt x="560997" y="357132"/>
                </a:moveTo>
                <a:cubicBezTo>
                  <a:pt x="565050" y="357132"/>
                  <a:pt x="568051" y="360131"/>
                  <a:pt x="568051" y="364480"/>
                </a:cubicBezTo>
                <a:cubicBezTo>
                  <a:pt x="568051" y="369428"/>
                  <a:pt x="564149" y="375276"/>
                  <a:pt x="559197" y="377526"/>
                </a:cubicBezTo>
                <a:lnTo>
                  <a:pt x="475303" y="417263"/>
                </a:lnTo>
                <a:cubicBezTo>
                  <a:pt x="473802" y="418012"/>
                  <a:pt x="472301" y="418312"/>
                  <a:pt x="470951" y="418312"/>
                </a:cubicBezTo>
                <a:cubicBezTo>
                  <a:pt x="466899" y="418312"/>
                  <a:pt x="464047" y="415313"/>
                  <a:pt x="463897" y="410815"/>
                </a:cubicBezTo>
                <a:cubicBezTo>
                  <a:pt x="463897" y="405866"/>
                  <a:pt x="467799" y="400168"/>
                  <a:pt x="472602" y="397919"/>
                </a:cubicBezTo>
                <a:lnTo>
                  <a:pt x="556645" y="358032"/>
                </a:lnTo>
                <a:cubicBezTo>
                  <a:pt x="558146" y="357432"/>
                  <a:pt x="559647" y="357132"/>
                  <a:pt x="560997" y="357132"/>
                </a:cubicBezTo>
                <a:close/>
                <a:moveTo>
                  <a:pt x="560997" y="310417"/>
                </a:moveTo>
                <a:cubicBezTo>
                  <a:pt x="565050" y="310417"/>
                  <a:pt x="568051" y="313412"/>
                  <a:pt x="568051" y="317756"/>
                </a:cubicBezTo>
                <a:cubicBezTo>
                  <a:pt x="568051" y="322848"/>
                  <a:pt x="564149" y="328540"/>
                  <a:pt x="559197" y="330787"/>
                </a:cubicBezTo>
                <a:lnTo>
                  <a:pt x="475303" y="370479"/>
                </a:lnTo>
                <a:cubicBezTo>
                  <a:pt x="473802" y="371228"/>
                  <a:pt x="472301" y="371527"/>
                  <a:pt x="470951" y="371527"/>
                </a:cubicBezTo>
                <a:cubicBezTo>
                  <a:pt x="466899" y="371527"/>
                  <a:pt x="464047" y="368532"/>
                  <a:pt x="463897" y="364188"/>
                </a:cubicBezTo>
                <a:cubicBezTo>
                  <a:pt x="463897" y="359245"/>
                  <a:pt x="467799" y="353403"/>
                  <a:pt x="472602" y="351157"/>
                </a:cubicBezTo>
                <a:lnTo>
                  <a:pt x="556645" y="311465"/>
                </a:lnTo>
                <a:cubicBezTo>
                  <a:pt x="558146" y="310716"/>
                  <a:pt x="559647" y="310417"/>
                  <a:pt x="560997" y="310417"/>
                </a:cubicBezTo>
                <a:close/>
                <a:moveTo>
                  <a:pt x="44092" y="310417"/>
                </a:moveTo>
                <a:cubicBezTo>
                  <a:pt x="45593" y="310417"/>
                  <a:pt x="46944" y="310716"/>
                  <a:pt x="48445" y="311465"/>
                </a:cubicBezTo>
                <a:lnTo>
                  <a:pt x="132496" y="351157"/>
                </a:lnTo>
                <a:cubicBezTo>
                  <a:pt x="137299" y="353403"/>
                  <a:pt x="141201" y="359245"/>
                  <a:pt x="141201" y="364188"/>
                </a:cubicBezTo>
                <a:cubicBezTo>
                  <a:pt x="141201" y="368532"/>
                  <a:pt x="138349" y="371527"/>
                  <a:pt x="134147" y="371527"/>
                </a:cubicBezTo>
                <a:cubicBezTo>
                  <a:pt x="132796" y="371527"/>
                  <a:pt x="131295" y="371228"/>
                  <a:pt x="129944" y="370629"/>
                </a:cubicBezTo>
                <a:lnTo>
                  <a:pt x="45893" y="330787"/>
                </a:lnTo>
                <a:cubicBezTo>
                  <a:pt x="40940" y="328540"/>
                  <a:pt x="37188" y="322848"/>
                  <a:pt x="37188" y="317756"/>
                </a:cubicBezTo>
                <a:cubicBezTo>
                  <a:pt x="37188" y="313412"/>
                  <a:pt x="40040" y="310417"/>
                  <a:pt x="44092" y="310417"/>
                </a:cubicBezTo>
                <a:close/>
                <a:moveTo>
                  <a:pt x="242073" y="261727"/>
                </a:moveTo>
                <a:lnTo>
                  <a:pt x="363016" y="261727"/>
                </a:lnTo>
                <a:cubicBezTo>
                  <a:pt x="368568" y="261727"/>
                  <a:pt x="373220" y="266227"/>
                  <a:pt x="373220" y="271778"/>
                </a:cubicBezTo>
                <a:cubicBezTo>
                  <a:pt x="373220" y="277478"/>
                  <a:pt x="368568" y="281979"/>
                  <a:pt x="363016" y="281979"/>
                </a:cubicBezTo>
                <a:lnTo>
                  <a:pt x="242073" y="281979"/>
                </a:lnTo>
                <a:cubicBezTo>
                  <a:pt x="236521" y="281979"/>
                  <a:pt x="232019" y="277328"/>
                  <a:pt x="232019" y="271778"/>
                </a:cubicBezTo>
                <a:cubicBezTo>
                  <a:pt x="232019" y="266227"/>
                  <a:pt x="236521" y="261727"/>
                  <a:pt x="242073" y="261727"/>
                </a:cubicBezTo>
                <a:close/>
                <a:moveTo>
                  <a:pt x="242073" y="221434"/>
                </a:moveTo>
                <a:lnTo>
                  <a:pt x="363016" y="221434"/>
                </a:lnTo>
                <a:cubicBezTo>
                  <a:pt x="368568" y="221434"/>
                  <a:pt x="373220" y="226084"/>
                  <a:pt x="373220" y="231635"/>
                </a:cubicBezTo>
                <a:cubicBezTo>
                  <a:pt x="373220" y="237185"/>
                  <a:pt x="368568" y="241686"/>
                  <a:pt x="363016" y="241686"/>
                </a:cubicBezTo>
                <a:lnTo>
                  <a:pt x="242073" y="241686"/>
                </a:lnTo>
                <a:cubicBezTo>
                  <a:pt x="236521" y="241686"/>
                  <a:pt x="232019" y="237185"/>
                  <a:pt x="232019" y="231635"/>
                </a:cubicBezTo>
                <a:cubicBezTo>
                  <a:pt x="232019" y="226084"/>
                  <a:pt x="236521" y="221434"/>
                  <a:pt x="242073" y="221434"/>
                </a:cubicBezTo>
                <a:close/>
                <a:moveTo>
                  <a:pt x="564735" y="192785"/>
                </a:moveTo>
                <a:lnTo>
                  <a:pt x="564735" y="262610"/>
                </a:lnTo>
                <a:lnTo>
                  <a:pt x="464038" y="310559"/>
                </a:lnTo>
                <a:lnTo>
                  <a:pt x="464038" y="240733"/>
                </a:lnTo>
                <a:close/>
                <a:moveTo>
                  <a:pt x="242073" y="181283"/>
                </a:moveTo>
                <a:lnTo>
                  <a:pt x="363016" y="181283"/>
                </a:lnTo>
                <a:cubicBezTo>
                  <a:pt x="368568" y="181283"/>
                  <a:pt x="373220" y="185770"/>
                  <a:pt x="373220" y="191303"/>
                </a:cubicBezTo>
                <a:cubicBezTo>
                  <a:pt x="373220" y="196837"/>
                  <a:pt x="368568" y="201324"/>
                  <a:pt x="363016" y="201324"/>
                </a:cubicBezTo>
                <a:lnTo>
                  <a:pt x="242073" y="201324"/>
                </a:lnTo>
                <a:cubicBezTo>
                  <a:pt x="236521" y="201324"/>
                  <a:pt x="232019" y="196837"/>
                  <a:pt x="232019" y="191303"/>
                </a:cubicBezTo>
                <a:cubicBezTo>
                  <a:pt x="232019" y="185770"/>
                  <a:pt x="236521" y="181283"/>
                  <a:pt x="242073" y="181283"/>
                </a:cubicBezTo>
                <a:close/>
                <a:moveTo>
                  <a:pt x="40363" y="122219"/>
                </a:moveTo>
                <a:lnTo>
                  <a:pt x="141201" y="170165"/>
                </a:lnTo>
                <a:lnTo>
                  <a:pt x="141201" y="310558"/>
                </a:lnTo>
                <a:lnTo>
                  <a:pt x="40363" y="262611"/>
                </a:lnTo>
                <a:close/>
                <a:moveTo>
                  <a:pt x="211764" y="100661"/>
                </a:moveTo>
                <a:lnTo>
                  <a:pt x="211764" y="583965"/>
                </a:lnTo>
                <a:lnTo>
                  <a:pt x="393335" y="583965"/>
                </a:lnTo>
                <a:lnTo>
                  <a:pt x="393335" y="100661"/>
                </a:lnTo>
                <a:close/>
                <a:moveTo>
                  <a:pt x="191656" y="80586"/>
                </a:moveTo>
                <a:lnTo>
                  <a:pt x="413443" y="80586"/>
                </a:lnTo>
                <a:lnTo>
                  <a:pt x="413443" y="604040"/>
                </a:lnTo>
                <a:lnTo>
                  <a:pt x="191656" y="604040"/>
                </a:lnTo>
                <a:close/>
                <a:moveTo>
                  <a:pt x="584990" y="30561"/>
                </a:moveTo>
                <a:lnTo>
                  <a:pt x="443782" y="93632"/>
                </a:lnTo>
                <a:lnTo>
                  <a:pt x="443782" y="573029"/>
                </a:lnTo>
                <a:lnTo>
                  <a:pt x="584990" y="510408"/>
                </a:lnTo>
                <a:close/>
                <a:moveTo>
                  <a:pt x="20107" y="30561"/>
                </a:moveTo>
                <a:lnTo>
                  <a:pt x="20107" y="510408"/>
                </a:lnTo>
                <a:lnTo>
                  <a:pt x="161308" y="573029"/>
                </a:lnTo>
                <a:lnTo>
                  <a:pt x="161308" y="93632"/>
                </a:lnTo>
                <a:close/>
                <a:moveTo>
                  <a:pt x="605098" y="0"/>
                </a:moveTo>
                <a:lnTo>
                  <a:pt x="605098" y="523591"/>
                </a:lnTo>
                <a:lnTo>
                  <a:pt x="423674" y="604040"/>
                </a:lnTo>
                <a:lnTo>
                  <a:pt x="423674" y="80598"/>
                </a:lnTo>
                <a:close/>
                <a:moveTo>
                  <a:pt x="0" y="0"/>
                </a:moveTo>
                <a:lnTo>
                  <a:pt x="181565" y="80598"/>
                </a:lnTo>
                <a:lnTo>
                  <a:pt x="181565" y="604040"/>
                </a:lnTo>
                <a:lnTo>
                  <a:pt x="0" y="5235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silhouette-with-document_62784">
            <a:extLst>
              <a:ext uri="{FF2B5EF4-FFF2-40B4-BE49-F238E27FC236}">
                <a16:creationId xmlns:a16="http://schemas.microsoft.com/office/drawing/2014/main" id="{1353CA07-E285-1697-3A98-0EDC8364509E}"/>
              </a:ext>
            </a:extLst>
          </p:cNvPr>
          <p:cNvSpPr/>
          <p:nvPr/>
        </p:nvSpPr>
        <p:spPr>
          <a:xfrm>
            <a:off x="7850661" y="122630"/>
            <a:ext cx="637724" cy="696582"/>
          </a:xfrm>
          <a:custGeom>
            <a:avLst/>
            <a:gdLst>
              <a:gd name="connsiteX0" fmla="*/ 332825 w 599014"/>
              <a:gd name="connsiteY0" fmla="*/ 323318 h 518742"/>
              <a:gd name="connsiteX1" fmla="*/ 480885 w 599014"/>
              <a:gd name="connsiteY1" fmla="*/ 323318 h 518742"/>
              <a:gd name="connsiteX2" fmla="*/ 508708 w 599014"/>
              <a:gd name="connsiteY2" fmla="*/ 351111 h 518742"/>
              <a:gd name="connsiteX3" fmla="*/ 480885 w 599014"/>
              <a:gd name="connsiteY3" fmla="*/ 378903 h 518742"/>
              <a:gd name="connsiteX4" fmla="*/ 332825 w 599014"/>
              <a:gd name="connsiteY4" fmla="*/ 378903 h 518742"/>
              <a:gd name="connsiteX5" fmla="*/ 305002 w 599014"/>
              <a:gd name="connsiteY5" fmla="*/ 351111 h 518742"/>
              <a:gd name="connsiteX6" fmla="*/ 332825 w 599014"/>
              <a:gd name="connsiteY6" fmla="*/ 323318 h 518742"/>
              <a:gd name="connsiteX7" fmla="*/ 332825 w 599014"/>
              <a:gd name="connsiteY7" fmla="*/ 230145 h 518742"/>
              <a:gd name="connsiteX8" fmla="*/ 480885 w 599014"/>
              <a:gd name="connsiteY8" fmla="*/ 230145 h 518742"/>
              <a:gd name="connsiteX9" fmla="*/ 508708 w 599014"/>
              <a:gd name="connsiteY9" fmla="*/ 257937 h 518742"/>
              <a:gd name="connsiteX10" fmla="*/ 480885 w 599014"/>
              <a:gd name="connsiteY10" fmla="*/ 285730 h 518742"/>
              <a:gd name="connsiteX11" fmla="*/ 332825 w 599014"/>
              <a:gd name="connsiteY11" fmla="*/ 285730 h 518742"/>
              <a:gd name="connsiteX12" fmla="*/ 305002 w 599014"/>
              <a:gd name="connsiteY12" fmla="*/ 257937 h 518742"/>
              <a:gd name="connsiteX13" fmla="*/ 332825 w 599014"/>
              <a:gd name="connsiteY13" fmla="*/ 230145 h 518742"/>
              <a:gd name="connsiteX14" fmla="*/ 24843 w 599014"/>
              <a:gd name="connsiteY14" fmla="*/ 151784 h 518742"/>
              <a:gd name="connsiteX15" fmla="*/ 183839 w 599014"/>
              <a:gd name="connsiteY15" fmla="*/ 151784 h 518742"/>
              <a:gd name="connsiteX16" fmla="*/ 207688 w 599014"/>
              <a:gd name="connsiteY16" fmla="*/ 176583 h 518742"/>
              <a:gd name="connsiteX17" fmla="*/ 207688 w 599014"/>
              <a:gd name="connsiteY17" fmla="*/ 329348 h 518742"/>
              <a:gd name="connsiteX18" fmla="*/ 182845 w 599014"/>
              <a:gd name="connsiteY18" fmla="*/ 354147 h 518742"/>
              <a:gd name="connsiteX19" fmla="*/ 163964 w 599014"/>
              <a:gd name="connsiteY19" fmla="*/ 344227 h 518742"/>
              <a:gd name="connsiteX20" fmla="*/ 155021 w 599014"/>
              <a:gd name="connsiteY20" fmla="*/ 494016 h 518742"/>
              <a:gd name="connsiteX21" fmla="*/ 129184 w 599014"/>
              <a:gd name="connsiteY21" fmla="*/ 516831 h 518742"/>
              <a:gd name="connsiteX22" fmla="*/ 78504 w 599014"/>
              <a:gd name="connsiteY22" fmla="*/ 516831 h 518742"/>
              <a:gd name="connsiteX23" fmla="*/ 53661 w 599014"/>
              <a:gd name="connsiteY23" fmla="*/ 494016 h 518742"/>
              <a:gd name="connsiteX24" fmla="*/ 43724 w 599014"/>
              <a:gd name="connsiteY24" fmla="*/ 345219 h 518742"/>
              <a:gd name="connsiteX25" fmla="*/ 24843 w 599014"/>
              <a:gd name="connsiteY25" fmla="*/ 354147 h 518742"/>
              <a:gd name="connsiteX26" fmla="*/ 994 w 599014"/>
              <a:gd name="connsiteY26" fmla="*/ 329348 h 518742"/>
              <a:gd name="connsiteX27" fmla="*/ 0 w 599014"/>
              <a:gd name="connsiteY27" fmla="*/ 176583 h 518742"/>
              <a:gd name="connsiteX28" fmla="*/ 24843 w 599014"/>
              <a:gd name="connsiteY28" fmla="*/ 151784 h 518742"/>
              <a:gd name="connsiteX29" fmla="*/ 332825 w 599014"/>
              <a:gd name="connsiteY29" fmla="*/ 137928 h 518742"/>
              <a:gd name="connsiteX30" fmla="*/ 480885 w 599014"/>
              <a:gd name="connsiteY30" fmla="*/ 137928 h 518742"/>
              <a:gd name="connsiteX31" fmla="*/ 508708 w 599014"/>
              <a:gd name="connsiteY31" fmla="*/ 165721 h 518742"/>
              <a:gd name="connsiteX32" fmla="*/ 480885 w 599014"/>
              <a:gd name="connsiteY32" fmla="*/ 193513 h 518742"/>
              <a:gd name="connsiteX33" fmla="*/ 332825 w 599014"/>
              <a:gd name="connsiteY33" fmla="*/ 193513 h 518742"/>
              <a:gd name="connsiteX34" fmla="*/ 305002 w 599014"/>
              <a:gd name="connsiteY34" fmla="*/ 165721 h 518742"/>
              <a:gd name="connsiteX35" fmla="*/ 332825 w 599014"/>
              <a:gd name="connsiteY35" fmla="*/ 137928 h 518742"/>
              <a:gd name="connsiteX36" fmla="*/ 347698 w 599014"/>
              <a:gd name="connsiteY36" fmla="*/ 55512 h 518742"/>
              <a:gd name="connsiteX37" fmla="*/ 347698 w 599014"/>
              <a:gd name="connsiteY37" fmla="*/ 61464 h 518742"/>
              <a:gd name="connsiteX38" fmla="*/ 283131 w 599014"/>
              <a:gd name="connsiteY38" fmla="*/ 124947 h 518742"/>
              <a:gd name="connsiteX39" fmla="*/ 276178 w 599014"/>
              <a:gd name="connsiteY39" fmla="*/ 124947 h 518742"/>
              <a:gd name="connsiteX40" fmla="*/ 276178 w 599014"/>
              <a:gd name="connsiteY40" fmla="*/ 456251 h 518742"/>
              <a:gd name="connsiteX41" fmla="*/ 283131 w 599014"/>
              <a:gd name="connsiteY41" fmla="*/ 463194 h 518742"/>
              <a:gd name="connsiteX42" fmla="*/ 536433 w 599014"/>
              <a:gd name="connsiteY42" fmla="*/ 463194 h 518742"/>
              <a:gd name="connsiteX43" fmla="*/ 543387 w 599014"/>
              <a:gd name="connsiteY43" fmla="*/ 456251 h 518742"/>
              <a:gd name="connsiteX44" fmla="*/ 542394 w 599014"/>
              <a:gd name="connsiteY44" fmla="*/ 62455 h 518742"/>
              <a:gd name="connsiteX45" fmla="*/ 536433 w 599014"/>
              <a:gd name="connsiteY45" fmla="*/ 55512 h 518742"/>
              <a:gd name="connsiteX46" fmla="*/ 337765 w 599014"/>
              <a:gd name="connsiteY46" fmla="*/ 956 h 518742"/>
              <a:gd name="connsiteX47" fmla="*/ 537427 w 599014"/>
              <a:gd name="connsiteY47" fmla="*/ 956 h 518742"/>
              <a:gd name="connsiteX48" fmla="*/ 599014 w 599014"/>
              <a:gd name="connsiteY48" fmla="*/ 62455 h 518742"/>
              <a:gd name="connsiteX49" fmla="*/ 599014 w 599014"/>
              <a:gd name="connsiteY49" fmla="*/ 456251 h 518742"/>
              <a:gd name="connsiteX50" fmla="*/ 537427 w 599014"/>
              <a:gd name="connsiteY50" fmla="*/ 518742 h 518742"/>
              <a:gd name="connsiteX51" fmla="*/ 283131 w 599014"/>
              <a:gd name="connsiteY51" fmla="*/ 518742 h 518742"/>
              <a:gd name="connsiteX52" fmla="*/ 221544 w 599014"/>
              <a:gd name="connsiteY52" fmla="*/ 456251 h 518742"/>
              <a:gd name="connsiteX53" fmla="*/ 221544 w 599014"/>
              <a:gd name="connsiteY53" fmla="*/ 117011 h 518742"/>
              <a:gd name="connsiteX54" fmla="*/ 237437 w 599014"/>
              <a:gd name="connsiteY54" fmla="*/ 79318 h 518742"/>
              <a:gd name="connsiteX55" fmla="*/ 298031 w 599014"/>
              <a:gd name="connsiteY55" fmla="*/ 17819 h 518742"/>
              <a:gd name="connsiteX56" fmla="*/ 301011 w 599014"/>
              <a:gd name="connsiteY56" fmla="*/ 15835 h 518742"/>
              <a:gd name="connsiteX57" fmla="*/ 337765 w 599014"/>
              <a:gd name="connsiteY57" fmla="*/ 956 h 518742"/>
              <a:gd name="connsiteX58" fmla="*/ 104322 w 599014"/>
              <a:gd name="connsiteY58" fmla="*/ 0 h 518742"/>
              <a:gd name="connsiteX59" fmla="*/ 171853 w 599014"/>
              <a:gd name="connsiteY59" fmla="*/ 67929 h 518742"/>
              <a:gd name="connsiteX60" fmla="*/ 104322 w 599014"/>
              <a:gd name="connsiteY60" fmla="*/ 135858 h 518742"/>
              <a:gd name="connsiteX61" fmla="*/ 36791 w 599014"/>
              <a:gd name="connsiteY61" fmla="*/ 67929 h 518742"/>
              <a:gd name="connsiteX62" fmla="*/ 104322 w 599014"/>
              <a:gd name="connsiteY62" fmla="*/ 0 h 51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99014" h="518742">
                <a:moveTo>
                  <a:pt x="332825" y="323318"/>
                </a:moveTo>
                <a:lnTo>
                  <a:pt x="480885" y="323318"/>
                </a:lnTo>
                <a:cubicBezTo>
                  <a:pt x="495790" y="323318"/>
                  <a:pt x="507714" y="335229"/>
                  <a:pt x="508708" y="351111"/>
                </a:cubicBezTo>
                <a:cubicBezTo>
                  <a:pt x="508708" y="365999"/>
                  <a:pt x="495790" y="378903"/>
                  <a:pt x="480885" y="378903"/>
                </a:cubicBezTo>
                <a:lnTo>
                  <a:pt x="332825" y="378903"/>
                </a:lnTo>
                <a:cubicBezTo>
                  <a:pt x="317920" y="378903"/>
                  <a:pt x="305002" y="365999"/>
                  <a:pt x="305002" y="351111"/>
                </a:cubicBezTo>
                <a:cubicBezTo>
                  <a:pt x="305002" y="335229"/>
                  <a:pt x="317920" y="323318"/>
                  <a:pt x="332825" y="323318"/>
                </a:cubicBezTo>
                <a:close/>
                <a:moveTo>
                  <a:pt x="332825" y="230145"/>
                </a:moveTo>
                <a:lnTo>
                  <a:pt x="480885" y="230145"/>
                </a:lnTo>
                <a:cubicBezTo>
                  <a:pt x="495790" y="230145"/>
                  <a:pt x="508708" y="243049"/>
                  <a:pt x="508708" y="257937"/>
                </a:cubicBezTo>
                <a:cubicBezTo>
                  <a:pt x="508708" y="273819"/>
                  <a:pt x="495790" y="285730"/>
                  <a:pt x="480885" y="285730"/>
                </a:cubicBezTo>
                <a:lnTo>
                  <a:pt x="332825" y="285730"/>
                </a:lnTo>
                <a:cubicBezTo>
                  <a:pt x="317920" y="285730"/>
                  <a:pt x="305002" y="273819"/>
                  <a:pt x="305002" y="257937"/>
                </a:cubicBezTo>
                <a:cubicBezTo>
                  <a:pt x="305002" y="243049"/>
                  <a:pt x="317920" y="230145"/>
                  <a:pt x="332825" y="230145"/>
                </a:cubicBezTo>
                <a:close/>
                <a:moveTo>
                  <a:pt x="24843" y="151784"/>
                </a:moveTo>
                <a:cubicBezTo>
                  <a:pt x="34780" y="151784"/>
                  <a:pt x="183839" y="151784"/>
                  <a:pt x="183839" y="151784"/>
                </a:cubicBezTo>
                <a:cubicBezTo>
                  <a:pt x="196757" y="151784"/>
                  <a:pt x="207688" y="163688"/>
                  <a:pt x="207688" y="176583"/>
                </a:cubicBezTo>
                <a:lnTo>
                  <a:pt x="207688" y="329348"/>
                </a:lnTo>
                <a:cubicBezTo>
                  <a:pt x="207688" y="342243"/>
                  <a:pt x="196757" y="354147"/>
                  <a:pt x="182845" y="354147"/>
                </a:cubicBezTo>
                <a:cubicBezTo>
                  <a:pt x="175889" y="354147"/>
                  <a:pt x="168933" y="350179"/>
                  <a:pt x="163964" y="344227"/>
                </a:cubicBezTo>
                <a:lnTo>
                  <a:pt x="155021" y="494016"/>
                </a:lnTo>
                <a:cubicBezTo>
                  <a:pt x="154027" y="506911"/>
                  <a:pt x="143096" y="516831"/>
                  <a:pt x="129184" y="516831"/>
                </a:cubicBezTo>
                <a:lnTo>
                  <a:pt x="78504" y="516831"/>
                </a:lnTo>
                <a:cubicBezTo>
                  <a:pt x="65586" y="516831"/>
                  <a:pt x="54655" y="506911"/>
                  <a:pt x="53661" y="494016"/>
                </a:cubicBezTo>
                <a:lnTo>
                  <a:pt x="43724" y="345219"/>
                </a:lnTo>
                <a:cubicBezTo>
                  <a:pt x="39749" y="350179"/>
                  <a:pt x="32793" y="354147"/>
                  <a:pt x="24843" y="354147"/>
                </a:cubicBezTo>
                <a:cubicBezTo>
                  <a:pt x="11925" y="354147"/>
                  <a:pt x="994" y="343235"/>
                  <a:pt x="994" y="329348"/>
                </a:cubicBezTo>
                <a:lnTo>
                  <a:pt x="0" y="176583"/>
                </a:lnTo>
                <a:cubicBezTo>
                  <a:pt x="0" y="162696"/>
                  <a:pt x="10931" y="151784"/>
                  <a:pt x="24843" y="151784"/>
                </a:cubicBezTo>
                <a:close/>
                <a:moveTo>
                  <a:pt x="332825" y="137928"/>
                </a:moveTo>
                <a:lnTo>
                  <a:pt x="480885" y="137928"/>
                </a:lnTo>
                <a:cubicBezTo>
                  <a:pt x="495790" y="137928"/>
                  <a:pt x="508708" y="149839"/>
                  <a:pt x="508708" y="165721"/>
                </a:cubicBezTo>
                <a:cubicBezTo>
                  <a:pt x="508708" y="180609"/>
                  <a:pt x="495790" y="193513"/>
                  <a:pt x="480885" y="193513"/>
                </a:cubicBezTo>
                <a:lnTo>
                  <a:pt x="332825" y="193513"/>
                </a:lnTo>
                <a:cubicBezTo>
                  <a:pt x="317920" y="193513"/>
                  <a:pt x="305002" y="180609"/>
                  <a:pt x="305002" y="165721"/>
                </a:cubicBezTo>
                <a:cubicBezTo>
                  <a:pt x="305002" y="149839"/>
                  <a:pt x="317920" y="137928"/>
                  <a:pt x="332825" y="137928"/>
                </a:cubicBezTo>
                <a:close/>
                <a:moveTo>
                  <a:pt x="347698" y="55512"/>
                </a:moveTo>
                <a:lnTo>
                  <a:pt x="347698" y="61464"/>
                </a:lnTo>
                <a:cubicBezTo>
                  <a:pt x="347698" y="96181"/>
                  <a:pt x="318892" y="124947"/>
                  <a:pt x="283131" y="124947"/>
                </a:cubicBezTo>
                <a:lnTo>
                  <a:pt x="276178" y="124947"/>
                </a:lnTo>
                <a:lnTo>
                  <a:pt x="276178" y="456251"/>
                </a:lnTo>
                <a:cubicBezTo>
                  <a:pt x="276178" y="460218"/>
                  <a:pt x="279158" y="463194"/>
                  <a:pt x="283131" y="463194"/>
                </a:cubicBezTo>
                <a:lnTo>
                  <a:pt x="536433" y="463194"/>
                </a:lnTo>
                <a:cubicBezTo>
                  <a:pt x="540407" y="463194"/>
                  <a:pt x="543387" y="460218"/>
                  <a:pt x="543387" y="456251"/>
                </a:cubicBezTo>
                <a:lnTo>
                  <a:pt x="542394" y="62455"/>
                </a:lnTo>
                <a:cubicBezTo>
                  <a:pt x="542394" y="58488"/>
                  <a:pt x="540407" y="55512"/>
                  <a:pt x="536433" y="55512"/>
                </a:cubicBezTo>
                <a:close/>
                <a:moveTo>
                  <a:pt x="337765" y="956"/>
                </a:moveTo>
                <a:lnTo>
                  <a:pt x="537427" y="956"/>
                </a:lnTo>
                <a:cubicBezTo>
                  <a:pt x="571200" y="956"/>
                  <a:pt x="599014" y="27738"/>
                  <a:pt x="599014" y="62455"/>
                </a:cubicBezTo>
                <a:lnTo>
                  <a:pt x="599014" y="456251"/>
                </a:lnTo>
                <a:cubicBezTo>
                  <a:pt x="599014" y="489976"/>
                  <a:pt x="571200" y="518742"/>
                  <a:pt x="537427" y="518742"/>
                </a:cubicBezTo>
                <a:lnTo>
                  <a:pt x="283131" y="518742"/>
                </a:lnTo>
                <a:cubicBezTo>
                  <a:pt x="249358" y="518742"/>
                  <a:pt x="221544" y="489976"/>
                  <a:pt x="221544" y="456251"/>
                </a:cubicBezTo>
                <a:lnTo>
                  <a:pt x="221544" y="117011"/>
                </a:lnTo>
                <a:cubicBezTo>
                  <a:pt x="221544" y="103125"/>
                  <a:pt x="226511" y="89238"/>
                  <a:pt x="237437" y="79318"/>
                </a:cubicBezTo>
                <a:cubicBezTo>
                  <a:pt x="257304" y="58488"/>
                  <a:pt x="278164" y="38649"/>
                  <a:pt x="298031" y="17819"/>
                </a:cubicBezTo>
                <a:cubicBezTo>
                  <a:pt x="298031" y="17819"/>
                  <a:pt x="299025" y="16827"/>
                  <a:pt x="301011" y="15835"/>
                </a:cubicBezTo>
                <a:cubicBezTo>
                  <a:pt x="310945" y="5916"/>
                  <a:pt x="323858" y="956"/>
                  <a:pt x="337765" y="956"/>
                </a:cubicBezTo>
                <a:close/>
                <a:moveTo>
                  <a:pt x="104322" y="0"/>
                </a:moveTo>
                <a:cubicBezTo>
                  <a:pt x="141618" y="0"/>
                  <a:pt x="171853" y="30413"/>
                  <a:pt x="171853" y="67929"/>
                </a:cubicBezTo>
                <a:cubicBezTo>
                  <a:pt x="171853" y="105445"/>
                  <a:pt x="141618" y="135858"/>
                  <a:pt x="104322" y="135858"/>
                </a:cubicBezTo>
                <a:cubicBezTo>
                  <a:pt x="67026" y="135858"/>
                  <a:pt x="36791" y="105445"/>
                  <a:pt x="36791" y="67929"/>
                </a:cubicBezTo>
                <a:cubicBezTo>
                  <a:pt x="36791" y="30413"/>
                  <a:pt x="67026" y="0"/>
                  <a:pt x="1043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ploma_12623">
            <a:extLst>
              <a:ext uri="{FF2B5EF4-FFF2-40B4-BE49-F238E27FC236}">
                <a16:creationId xmlns:a16="http://schemas.microsoft.com/office/drawing/2014/main" id="{74336CE0-3577-A56D-7907-ACD4ED7A7299}"/>
              </a:ext>
            </a:extLst>
          </p:cNvPr>
          <p:cNvSpPr/>
          <p:nvPr/>
        </p:nvSpPr>
        <p:spPr>
          <a:xfrm>
            <a:off x="8934717" y="186929"/>
            <a:ext cx="791642" cy="497719"/>
          </a:xfrm>
          <a:custGeom>
            <a:avLst/>
            <a:gdLst>
              <a:gd name="T0" fmla="*/ 600116 w 606244"/>
              <a:gd name="T1" fmla="*/ 600116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455839 w 606244"/>
              <a:gd name="T33" fmla="*/ 455839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600116 w 606244"/>
              <a:gd name="T57" fmla="*/ 600116 w 606244"/>
              <a:gd name="T58" fmla="*/ 600116 w 606244"/>
              <a:gd name="T59" fmla="*/ 600116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  <a:gd name="T70" fmla="*/ 600116 w 606244"/>
              <a:gd name="T71" fmla="*/ 600116 w 606244"/>
              <a:gd name="T72" fmla="*/ 600116 w 606244"/>
              <a:gd name="T73" fmla="*/ 600116 w 606244"/>
              <a:gd name="T74" fmla="*/ 455839 w 606244"/>
              <a:gd name="T75" fmla="*/ 455839 w 606244"/>
              <a:gd name="T76" fmla="*/ 600116 w 606244"/>
              <a:gd name="T77" fmla="*/ 600116 w 606244"/>
              <a:gd name="T78" fmla="*/ 600116 w 606244"/>
              <a:gd name="T79" fmla="*/ 600116 w 606244"/>
              <a:gd name="T80" fmla="*/ 600116 w 606244"/>
              <a:gd name="T81" fmla="*/ 600116 w 606244"/>
              <a:gd name="T82" fmla="*/ 600116 w 606244"/>
              <a:gd name="T83" fmla="*/ 600116 w 606244"/>
              <a:gd name="T84" fmla="*/ 600116 w 606244"/>
              <a:gd name="T85" fmla="*/ 600116 w 606244"/>
              <a:gd name="T86" fmla="*/ 600116 w 606244"/>
              <a:gd name="T87" fmla="*/ 600116 w 606244"/>
              <a:gd name="T88" fmla="*/ 600116 w 606244"/>
              <a:gd name="T89" fmla="*/ 600116 w 606244"/>
              <a:gd name="T90" fmla="*/ 600116 w 606244"/>
              <a:gd name="T91" fmla="*/ 600116 w 606244"/>
              <a:gd name="T92" fmla="*/ 600116 w 606244"/>
              <a:gd name="T93" fmla="*/ 600116 w 606244"/>
              <a:gd name="T94" fmla="*/ 600116 w 606244"/>
              <a:gd name="T95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76" h="372">
                <a:moveTo>
                  <a:pt x="672" y="131"/>
                </a:moveTo>
                <a:cubicBezTo>
                  <a:pt x="668" y="113"/>
                  <a:pt x="659" y="96"/>
                  <a:pt x="651" y="79"/>
                </a:cubicBezTo>
                <a:cubicBezTo>
                  <a:pt x="641" y="59"/>
                  <a:pt x="630" y="40"/>
                  <a:pt x="614" y="24"/>
                </a:cubicBezTo>
                <a:cubicBezTo>
                  <a:pt x="603" y="12"/>
                  <a:pt x="587" y="0"/>
                  <a:pt x="570" y="1"/>
                </a:cubicBezTo>
                <a:cubicBezTo>
                  <a:pt x="556" y="2"/>
                  <a:pt x="542" y="11"/>
                  <a:pt x="530" y="16"/>
                </a:cubicBezTo>
                <a:cubicBezTo>
                  <a:pt x="513" y="24"/>
                  <a:pt x="495" y="32"/>
                  <a:pt x="478" y="39"/>
                </a:cubicBezTo>
                <a:cubicBezTo>
                  <a:pt x="462" y="46"/>
                  <a:pt x="445" y="53"/>
                  <a:pt x="428" y="59"/>
                </a:cubicBezTo>
                <a:cubicBezTo>
                  <a:pt x="404" y="55"/>
                  <a:pt x="377" y="63"/>
                  <a:pt x="357" y="75"/>
                </a:cubicBezTo>
                <a:cubicBezTo>
                  <a:pt x="350" y="79"/>
                  <a:pt x="343" y="83"/>
                  <a:pt x="337" y="88"/>
                </a:cubicBezTo>
                <a:cubicBezTo>
                  <a:pt x="262" y="107"/>
                  <a:pt x="185" y="119"/>
                  <a:pt x="108" y="129"/>
                </a:cubicBezTo>
                <a:cubicBezTo>
                  <a:pt x="91" y="132"/>
                  <a:pt x="73" y="134"/>
                  <a:pt x="56" y="136"/>
                </a:cubicBezTo>
                <a:cubicBezTo>
                  <a:pt x="52" y="135"/>
                  <a:pt x="49" y="137"/>
                  <a:pt x="47" y="140"/>
                </a:cubicBezTo>
                <a:cubicBezTo>
                  <a:pt x="42" y="141"/>
                  <a:pt x="37" y="142"/>
                  <a:pt x="32" y="145"/>
                </a:cubicBezTo>
                <a:cubicBezTo>
                  <a:pt x="21" y="150"/>
                  <a:pt x="14" y="161"/>
                  <a:pt x="10" y="172"/>
                </a:cubicBezTo>
                <a:cubicBezTo>
                  <a:pt x="0" y="197"/>
                  <a:pt x="3" y="225"/>
                  <a:pt x="7" y="251"/>
                </a:cubicBezTo>
                <a:cubicBezTo>
                  <a:pt x="12" y="279"/>
                  <a:pt x="22" y="307"/>
                  <a:pt x="39" y="329"/>
                </a:cubicBezTo>
                <a:cubicBezTo>
                  <a:pt x="44" y="337"/>
                  <a:pt x="51" y="344"/>
                  <a:pt x="58" y="349"/>
                </a:cubicBezTo>
                <a:cubicBezTo>
                  <a:pt x="59" y="351"/>
                  <a:pt x="59" y="352"/>
                  <a:pt x="60" y="352"/>
                </a:cubicBezTo>
                <a:cubicBezTo>
                  <a:pt x="78" y="372"/>
                  <a:pt x="110" y="372"/>
                  <a:pt x="133" y="364"/>
                </a:cubicBezTo>
                <a:cubicBezTo>
                  <a:pt x="140" y="362"/>
                  <a:pt x="147" y="359"/>
                  <a:pt x="154" y="357"/>
                </a:cubicBezTo>
                <a:cubicBezTo>
                  <a:pt x="192" y="343"/>
                  <a:pt x="230" y="329"/>
                  <a:pt x="267" y="315"/>
                </a:cubicBezTo>
                <a:cubicBezTo>
                  <a:pt x="295" y="304"/>
                  <a:pt x="322" y="294"/>
                  <a:pt x="349" y="284"/>
                </a:cubicBezTo>
                <a:cubicBezTo>
                  <a:pt x="347" y="295"/>
                  <a:pt x="345" y="307"/>
                  <a:pt x="341" y="318"/>
                </a:cubicBezTo>
                <a:cubicBezTo>
                  <a:pt x="337" y="328"/>
                  <a:pt x="333" y="339"/>
                  <a:pt x="330" y="349"/>
                </a:cubicBezTo>
                <a:cubicBezTo>
                  <a:pt x="328" y="352"/>
                  <a:pt x="332" y="356"/>
                  <a:pt x="336" y="355"/>
                </a:cubicBezTo>
                <a:cubicBezTo>
                  <a:pt x="349" y="351"/>
                  <a:pt x="361" y="340"/>
                  <a:pt x="371" y="331"/>
                </a:cubicBezTo>
                <a:cubicBezTo>
                  <a:pt x="373" y="329"/>
                  <a:pt x="374" y="330"/>
                  <a:pt x="377" y="333"/>
                </a:cubicBezTo>
                <a:cubicBezTo>
                  <a:pt x="379" y="335"/>
                  <a:pt x="382" y="338"/>
                  <a:pt x="384" y="341"/>
                </a:cubicBezTo>
                <a:cubicBezTo>
                  <a:pt x="386" y="345"/>
                  <a:pt x="394" y="354"/>
                  <a:pt x="392" y="359"/>
                </a:cubicBezTo>
                <a:cubicBezTo>
                  <a:pt x="390" y="365"/>
                  <a:pt x="399" y="367"/>
                  <a:pt x="402" y="361"/>
                </a:cubicBezTo>
                <a:lnTo>
                  <a:pt x="402" y="361"/>
                </a:lnTo>
                <a:cubicBezTo>
                  <a:pt x="411" y="326"/>
                  <a:pt x="420" y="291"/>
                  <a:pt x="426" y="255"/>
                </a:cubicBezTo>
                <a:cubicBezTo>
                  <a:pt x="428" y="254"/>
                  <a:pt x="431" y="253"/>
                  <a:pt x="433" y="252"/>
                </a:cubicBezTo>
                <a:cubicBezTo>
                  <a:pt x="435" y="268"/>
                  <a:pt x="439" y="283"/>
                  <a:pt x="447" y="296"/>
                </a:cubicBezTo>
                <a:cubicBezTo>
                  <a:pt x="451" y="303"/>
                  <a:pt x="457" y="309"/>
                  <a:pt x="464" y="313"/>
                </a:cubicBezTo>
                <a:cubicBezTo>
                  <a:pt x="468" y="315"/>
                  <a:pt x="478" y="315"/>
                  <a:pt x="475" y="308"/>
                </a:cubicBezTo>
                <a:cubicBezTo>
                  <a:pt x="472" y="302"/>
                  <a:pt x="471" y="299"/>
                  <a:pt x="471" y="292"/>
                </a:cubicBezTo>
                <a:cubicBezTo>
                  <a:pt x="472" y="289"/>
                  <a:pt x="472" y="285"/>
                  <a:pt x="475" y="283"/>
                </a:cubicBezTo>
                <a:cubicBezTo>
                  <a:pt x="478" y="281"/>
                  <a:pt x="486" y="288"/>
                  <a:pt x="488" y="290"/>
                </a:cubicBezTo>
                <a:cubicBezTo>
                  <a:pt x="499" y="297"/>
                  <a:pt x="513" y="297"/>
                  <a:pt x="525" y="296"/>
                </a:cubicBezTo>
                <a:cubicBezTo>
                  <a:pt x="530" y="295"/>
                  <a:pt x="540" y="294"/>
                  <a:pt x="544" y="290"/>
                </a:cubicBezTo>
                <a:cubicBezTo>
                  <a:pt x="548" y="287"/>
                  <a:pt x="545" y="282"/>
                  <a:pt x="541" y="282"/>
                </a:cubicBezTo>
                <a:cubicBezTo>
                  <a:pt x="540" y="282"/>
                  <a:pt x="539" y="282"/>
                  <a:pt x="538" y="282"/>
                </a:cubicBezTo>
                <a:cubicBezTo>
                  <a:pt x="538" y="282"/>
                  <a:pt x="537" y="282"/>
                  <a:pt x="537" y="283"/>
                </a:cubicBezTo>
                <a:cubicBezTo>
                  <a:pt x="533" y="284"/>
                  <a:pt x="530" y="280"/>
                  <a:pt x="527" y="277"/>
                </a:cubicBezTo>
                <a:cubicBezTo>
                  <a:pt x="519" y="268"/>
                  <a:pt x="515" y="255"/>
                  <a:pt x="512" y="244"/>
                </a:cubicBezTo>
                <a:cubicBezTo>
                  <a:pt x="510" y="237"/>
                  <a:pt x="509" y="230"/>
                  <a:pt x="508" y="223"/>
                </a:cubicBezTo>
                <a:cubicBezTo>
                  <a:pt x="531" y="214"/>
                  <a:pt x="555" y="205"/>
                  <a:pt x="578" y="195"/>
                </a:cubicBezTo>
                <a:cubicBezTo>
                  <a:pt x="607" y="184"/>
                  <a:pt x="638" y="173"/>
                  <a:pt x="666" y="157"/>
                </a:cubicBezTo>
                <a:cubicBezTo>
                  <a:pt x="676" y="152"/>
                  <a:pt x="674" y="141"/>
                  <a:pt x="672" y="131"/>
                </a:cubicBezTo>
                <a:close/>
                <a:moveTo>
                  <a:pt x="338" y="122"/>
                </a:moveTo>
                <a:cubicBezTo>
                  <a:pt x="336" y="118"/>
                  <a:pt x="333" y="114"/>
                  <a:pt x="330" y="110"/>
                </a:cubicBezTo>
                <a:cubicBezTo>
                  <a:pt x="334" y="109"/>
                  <a:pt x="339" y="108"/>
                  <a:pt x="343" y="107"/>
                </a:cubicBezTo>
                <a:cubicBezTo>
                  <a:pt x="344" y="107"/>
                  <a:pt x="345" y="107"/>
                  <a:pt x="346" y="107"/>
                </a:cubicBezTo>
                <a:cubicBezTo>
                  <a:pt x="348" y="109"/>
                  <a:pt x="350" y="111"/>
                  <a:pt x="352" y="115"/>
                </a:cubicBezTo>
                <a:cubicBezTo>
                  <a:pt x="359" y="130"/>
                  <a:pt x="360" y="147"/>
                  <a:pt x="361" y="162"/>
                </a:cubicBezTo>
                <a:cubicBezTo>
                  <a:pt x="361" y="166"/>
                  <a:pt x="361" y="170"/>
                  <a:pt x="361" y="174"/>
                </a:cubicBezTo>
                <a:cubicBezTo>
                  <a:pt x="355" y="156"/>
                  <a:pt x="348" y="138"/>
                  <a:pt x="338" y="122"/>
                </a:cubicBezTo>
                <a:close/>
                <a:moveTo>
                  <a:pt x="79" y="336"/>
                </a:moveTo>
                <a:cubicBezTo>
                  <a:pt x="67" y="333"/>
                  <a:pt x="58" y="326"/>
                  <a:pt x="50" y="316"/>
                </a:cubicBezTo>
                <a:cubicBezTo>
                  <a:pt x="48" y="314"/>
                  <a:pt x="47" y="312"/>
                  <a:pt x="45" y="309"/>
                </a:cubicBezTo>
                <a:cubicBezTo>
                  <a:pt x="44" y="308"/>
                  <a:pt x="43" y="306"/>
                  <a:pt x="43" y="305"/>
                </a:cubicBezTo>
                <a:cubicBezTo>
                  <a:pt x="42" y="304"/>
                  <a:pt x="42" y="304"/>
                  <a:pt x="42" y="303"/>
                </a:cubicBezTo>
                <a:cubicBezTo>
                  <a:pt x="34" y="287"/>
                  <a:pt x="34" y="270"/>
                  <a:pt x="43" y="255"/>
                </a:cubicBezTo>
                <a:cubicBezTo>
                  <a:pt x="50" y="244"/>
                  <a:pt x="62" y="236"/>
                  <a:pt x="75" y="240"/>
                </a:cubicBezTo>
                <a:cubicBezTo>
                  <a:pt x="85" y="243"/>
                  <a:pt x="89" y="254"/>
                  <a:pt x="88" y="264"/>
                </a:cubicBezTo>
                <a:cubicBezTo>
                  <a:pt x="88" y="273"/>
                  <a:pt x="83" y="283"/>
                  <a:pt x="74" y="285"/>
                </a:cubicBezTo>
                <a:cubicBezTo>
                  <a:pt x="68" y="286"/>
                  <a:pt x="64" y="280"/>
                  <a:pt x="62" y="275"/>
                </a:cubicBezTo>
                <a:cubicBezTo>
                  <a:pt x="60" y="272"/>
                  <a:pt x="60" y="269"/>
                  <a:pt x="61" y="266"/>
                </a:cubicBezTo>
                <a:cubicBezTo>
                  <a:pt x="62" y="264"/>
                  <a:pt x="70" y="260"/>
                  <a:pt x="71" y="264"/>
                </a:cubicBezTo>
                <a:cubicBezTo>
                  <a:pt x="73" y="270"/>
                  <a:pt x="83" y="267"/>
                  <a:pt x="81" y="261"/>
                </a:cubicBezTo>
                <a:cubicBezTo>
                  <a:pt x="76" y="247"/>
                  <a:pt x="55" y="251"/>
                  <a:pt x="52" y="264"/>
                </a:cubicBezTo>
                <a:cubicBezTo>
                  <a:pt x="47" y="278"/>
                  <a:pt x="58" y="294"/>
                  <a:pt x="73" y="295"/>
                </a:cubicBezTo>
                <a:cubicBezTo>
                  <a:pt x="101" y="296"/>
                  <a:pt x="104" y="251"/>
                  <a:pt x="88" y="236"/>
                </a:cubicBezTo>
                <a:cubicBezTo>
                  <a:pt x="76" y="225"/>
                  <a:pt x="58" y="227"/>
                  <a:pt x="46" y="237"/>
                </a:cubicBezTo>
                <a:cubicBezTo>
                  <a:pt x="37" y="244"/>
                  <a:pt x="30" y="255"/>
                  <a:pt x="27" y="266"/>
                </a:cubicBezTo>
                <a:cubicBezTo>
                  <a:pt x="27" y="264"/>
                  <a:pt x="26" y="262"/>
                  <a:pt x="26" y="260"/>
                </a:cubicBezTo>
                <a:cubicBezTo>
                  <a:pt x="20" y="237"/>
                  <a:pt x="16" y="210"/>
                  <a:pt x="23" y="187"/>
                </a:cubicBezTo>
                <a:cubicBezTo>
                  <a:pt x="25" y="178"/>
                  <a:pt x="29" y="169"/>
                  <a:pt x="35" y="163"/>
                </a:cubicBezTo>
                <a:cubicBezTo>
                  <a:pt x="41" y="157"/>
                  <a:pt x="48" y="156"/>
                  <a:pt x="55" y="157"/>
                </a:cubicBezTo>
                <a:cubicBezTo>
                  <a:pt x="103" y="178"/>
                  <a:pt x="135" y="225"/>
                  <a:pt x="139" y="277"/>
                </a:cubicBezTo>
                <a:cubicBezTo>
                  <a:pt x="139" y="286"/>
                  <a:pt x="139" y="295"/>
                  <a:pt x="137" y="304"/>
                </a:cubicBezTo>
                <a:cubicBezTo>
                  <a:pt x="135" y="313"/>
                  <a:pt x="133" y="316"/>
                  <a:pt x="127" y="322"/>
                </a:cubicBezTo>
                <a:cubicBezTo>
                  <a:pt x="115" y="333"/>
                  <a:pt x="96" y="336"/>
                  <a:pt x="79" y="336"/>
                </a:cubicBezTo>
                <a:close/>
                <a:moveTo>
                  <a:pt x="311" y="277"/>
                </a:moveTo>
                <a:cubicBezTo>
                  <a:pt x="266" y="294"/>
                  <a:pt x="222" y="311"/>
                  <a:pt x="177" y="327"/>
                </a:cubicBezTo>
                <a:cubicBezTo>
                  <a:pt x="164" y="332"/>
                  <a:pt x="151" y="337"/>
                  <a:pt x="138" y="341"/>
                </a:cubicBezTo>
                <a:cubicBezTo>
                  <a:pt x="135" y="343"/>
                  <a:pt x="132" y="344"/>
                  <a:pt x="129" y="345"/>
                </a:cubicBezTo>
                <a:cubicBezTo>
                  <a:pt x="132" y="343"/>
                  <a:pt x="135" y="341"/>
                  <a:pt x="137" y="339"/>
                </a:cubicBezTo>
                <a:cubicBezTo>
                  <a:pt x="156" y="325"/>
                  <a:pt x="160" y="302"/>
                  <a:pt x="159" y="280"/>
                </a:cubicBezTo>
                <a:cubicBezTo>
                  <a:pt x="157" y="228"/>
                  <a:pt x="129" y="181"/>
                  <a:pt x="87" y="152"/>
                </a:cubicBezTo>
                <a:cubicBezTo>
                  <a:pt x="129" y="147"/>
                  <a:pt x="171" y="140"/>
                  <a:pt x="212" y="133"/>
                </a:cubicBezTo>
                <a:cubicBezTo>
                  <a:pt x="248" y="127"/>
                  <a:pt x="283" y="120"/>
                  <a:pt x="319" y="113"/>
                </a:cubicBezTo>
                <a:cubicBezTo>
                  <a:pt x="323" y="117"/>
                  <a:pt x="327" y="123"/>
                  <a:pt x="330" y="128"/>
                </a:cubicBezTo>
                <a:cubicBezTo>
                  <a:pt x="346" y="153"/>
                  <a:pt x="354" y="182"/>
                  <a:pt x="359" y="210"/>
                </a:cubicBezTo>
                <a:cubicBezTo>
                  <a:pt x="358" y="227"/>
                  <a:pt x="356" y="244"/>
                  <a:pt x="353" y="261"/>
                </a:cubicBezTo>
                <a:cubicBezTo>
                  <a:pt x="339" y="266"/>
                  <a:pt x="325" y="272"/>
                  <a:pt x="311" y="277"/>
                </a:cubicBezTo>
                <a:close/>
                <a:moveTo>
                  <a:pt x="418" y="244"/>
                </a:moveTo>
                <a:cubicBezTo>
                  <a:pt x="413" y="273"/>
                  <a:pt x="407" y="301"/>
                  <a:pt x="400" y="329"/>
                </a:cubicBezTo>
                <a:cubicBezTo>
                  <a:pt x="399" y="333"/>
                  <a:pt x="397" y="338"/>
                  <a:pt x="396" y="342"/>
                </a:cubicBezTo>
                <a:cubicBezTo>
                  <a:pt x="396" y="342"/>
                  <a:pt x="396" y="341"/>
                  <a:pt x="395" y="341"/>
                </a:cubicBezTo>
                <a:cubicBezTo>
                  <a:pt x="391" y="333"/>
                  <a:pt x="385" y="325"/>
                  <a:pt x="377" y="321"/>
                </a:cubicBezTo>
                <a:cubicBezTo>
                  <a:pt x="374" y="320"/>
                  <a:pt x="371" y="319"/>
                  <a:pt x="368" y="321"/>
                </a:cubicBezTo>
                <a:cubicBezTo>
                  <a:pt x="362" y="325"/>
                  <a:pt x="357" y="330"/>
                  <a:pt x="351" y="335"/>
                </a:cubicBezTo>
                <a:cubicBezTo>
                  <a:pt x="348" y="337"/>
                  <a:pt x="346" y="338"/>
                  <a:pt x="343" y="340"/>
                </a:cubicBezTo>
                <a:cubicBezTo>
                  <a:pt x="346" y="334"/>
                  <a:pt x="348" y="327"/>
                  <a:pt x="350" y="321"/>
                </a:cubicBezTo>
                <a:cubicBezTo>
                  <a:pt x="356" y="304"/>
                  <a:pt x="359" y="287"/>
                  <a:pt x="362" y="269"/>
                </a:cubicBezTo>
                <a:cubicBezTo>
                  <a:pt x="368" y="235"/>
                  <a:pt x="372" y="199"/>
                  <a:pt x="371" y="164"/>
                </a:cubicBezTo>
                <a:cubicBezTo>
                  <a:pt x="370" y="143"/>
                  <a:pt x="368" y="116"/>
                  <a:pt x="353" y="99"/>
                </a:cubicBezTo>
                <a:cubicBezTo>
                  <a:pt x="366" y="95"/>
                  <a:pt x="379" y="93"/>
                  <a:pt x="392" y="99"/>
                </a:cubicBezTo>
                <a:cubicBezTo>
                  <a:pt x="402" y="104"/>
                  <a:pt x="409" y="113"/>
                  <a:pt x="414" y="123"/>
                </a:cubicBezTo>
                <a:cubicBezTo>
                  <a:pt x="420" y="134"/>
                  <a:pt x="424" y="149"/>
                  <a:pt x="425" y="162"/>
                </a:cubicBezTo>
                <a:cubicBezTo>
                  <a:pt x="428" y="189"/>
                  <a:pt x="423" y="217"/>
                  <a:pt x="418" y="244"/>
                </a:cubicBezTo>
                <a:close/>
                <a:moveTo>
                  <a:pt x="430" y="232"/>
                </a:moveTo>
                <a:cubicBezTo>
                  <a:pt x="430" y="231"/>
                  <a:pt x="430" y="231"/>
                  <a:pt x="430" y="230"/>
                </a:cubicBezTo>
                <a:cubicBezTo>
                  <a:pt x="431" y="229"/>
                  <a:pt x="431" y="228"/>
                  <a:pt x="431" y="227"/>
                </a:cubicBezTo>
                <a:cubicBezTo>
                  <a:pt x="431" y="229"/>
                  <a:pt x="431" y="230"/>
                  <a:pt x="431" y="232"/>
                </a:cubicBezTo>
                <a:cubicBezTo>
                  <a:pt x="431" y="232"/>
                  <a:pt x="430" y="232"/>
                  <a:pt x="430" y="232"/>
                </a:cubicBezTo>
                <a:close/>
                <a:moveTo>
                  <a:pt x="510" y="268"/>
                </a:moveTo>
                <a:cubicBezTo>
                  <a:pt x="513" y="274"/>
                  <a:pt x="517" y="281"/>
                  <a:pt x="522" y="286"/>
                </a:cubicBezTo>
                <a:cubicBezTo>
                  <a:pt x="515" y="287"/>
                  <a:pt x="507" y="286"/>
                  <a:pt x="500" y="284"/>
                </a:cubicBezTo>
                <a:cubicBezTo>
                  <a:pt x="490" y="281"/>
                  <a:pt x="477" y="265"/>
                  <a:pt x="467" y="277"/>
                </a:cubicBezTo>
                <a:cubicBezTo>
                  <a:pt x="462" y="283"/>
                  <a:pt x="461" y="291"/>
                  <a:pt x="461" y="298"/>
                </a:cubicBezTo>
                <a:cubicBezTo>
                  <a:pt x="445" y="282"/>
                  <a:pt x="441" y="254"/>
                  <a:pt x="441" y="232"/>
                </a:cubicBezTo>
                <a:cubicBezTo>
                  <a:pt x="441" y="213"/>
                  <a:pt x="438" y="194"/>
                  <a:pt x="435" y="175"/>
                </a:cubicBezTo>
                <a:cubicBezTo>
                  <a:pt x="435" y="154"/>
                  <a:pt x="431" y="133"/>
                  <a:pt x="420" y="114"/>
                </a:cubicBezTo>
                <a:cubicBezTo>
                  <a:pt x="414" y="104"/>
                  <a:pt x="406" y="95"/>
                  <a:pt x="394" y="90"/>
                </a:cubicBezTo>
                <a:cubicBezTo>
                  <a:pt x="392" y="88"/>
                  <a:pt x="389" y="88"/>
                  <a:pt x="387" y="87"/>
                </a:cubicBezTo>
                <a:cubicBezTo>
                  <a:pt x="385" y="86"/>
                  <a:pt x="382" y="86"/>
                  <a:pt x="380" y="86"/>
                </a:cubicBezTo>
                <a:cubicBezTo>
                  <a:pt x="371" y="85"/>
                  <a:pt x="361" y="86"/>
                  <a:pt x="352" y="89"/>
                </a:cubicBezTo>
                <a:cubicBezTo>
                  <a:pt x="368" y="79"/>
                  <a:pt x="386" y="71"/>
                  <a:pt x="404" y="69"/>
                </a:cubicBezTo>
                <a:cubicBezTo>
                  <a:pt x="420" y="67"/>
                  <a:pt x="437" y="70"/>
                  <a:pt x="449" y="81"/>
                </a:cubicBezTo>
                <a:cubicBezTo>
                  <a:pt x="459" y="89"/>
                  <a:pt x="465" y="101"/>
                  <a:pt x="470" y="113"/>
                </a:cubicBezTo>
                <a:cubicBezTo>
                  <a:pt x="483" y="140"/>
                  <a:pt x="489" y="170"/>
                  <a:pt x="494" y="199"/>
                </a:cubicBezTo>
                <a:cubicBezTo>
                  <a:pt x="498" y="223"/>
                  <a:pt x="500" y="246"/>
                  <a:pt x="510" y="268"/>
                </a:cubicBezTo>
                <a:close/>
                <a:moveTo>
                  <a:pt x="648" y="144"/>
                </a:moveTo>
                <a:cubicBezTo>
                  <a:pt x="636" y="150"/>
                  <a:pt x="622" y="156"/>
                  <a:pt x="610" y="161"/>
                </a:cubicBezTo>
                <a:cubicBezTo>
                  <a:pt x="575" y="175"/>
                  <a:pt x="540" y="189"/>
                  <a:pt x="505" y="203"/>
                </a:cubicBezTo>
                <a:cubicBezTo>
                  <a:pt x="501" y="181"/>
                  <a:pt x="496" y="159"/>
                  <a:pt x="490" y="137"/>
                </a:cubicBezTo>
                <a:cubicBezTo>
                  <a:pt x="483" y="113"/>
                  <a:pt x="472" y="87"/>
                  <a:pt x="453" y="71"/>
                </a:cubicBezTo>
                <a:cubicBezTo>
                  <a:pt x="458" y="69"/>
                  <a:pt x="464" y="67"/>
                  <a:pt x="469" y="64"/>
                </a:cubicBezTo>
                <a:cubicBezTo>
                  <a:pt x="501" y="51"/>
                  <a:pt x="533" y="36"/>
                  <a:pt x="565" y="23"/>
                </a:cubicBezTo>
                <a:cubicBezTo>
                  <a:pt x="580" y="17"/>
                  <a:pt x="595" y="31"/>
                  <a:pt x="604" y="42"/>
                </a:cubicBezTo>
                <a:cubicBezTo>
                  <a:pt x="618" y="58"/>
                  <a:pt x="629" y="79"/>
                  <a:pt x="638" y="98"/>
                </a:cubicBezTo>
                <a:cubicBezTo>
                  <a:pt x="645" y="111"/>
                  <a:pt x="653" y="127"/>
                  <a:pt x="654" y="141"/>
                </a:cubicBezTo>
                <a:cubicBezTo>
                  <a:pt x="652" y="142"/>
                  <a:pt x="650" y="143"/>
                  <a:pt x="648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menu_204988">
            <a:extLst>
              <a:ext uri="{FF2B5EF4-FFF2-40B4-BE49-F238E27FC236}">
                <a16:creationId xmlns:a16="http://schemas.microsoft.com/office/drawing/2014/main" id="{2C6964E7-DEA4-6C7E-C57E-5863932198C8}"/>
              </a:ext>
            </a:extLst>
          </p:cNvPr>
          <p:cNvSpPr/>
          <p:nvPr/>
        </p:nvSpPr>
        <p:spPr>
          <a:xfrm>
            <a:off x="10172691" y="150690"/>
            <a:ext cx="536820" cy="614014"/>
          </a:xfrm>
          <a:custGeom>
            <a:avLst/>
            <a:gdLst>
              <a:gd name="connsiteX0" fmla="*/ 0 w 337161"/>
              <a:gd name="connsiteY0" fmla="*/ 417818 h 606722"/>
              <a:gd name="connsiteX1" fmla="*/ 245567 w 337161"/>
              <a:gd name="connsiteY1" fmla="*/ 535905 h 606722"/>
              <a:gd name="connsiteX2" fmla="*/ 245567 w 337161"/>
              <a:gd name="connsiteY2" fmla="*/ 606722 h 606722"/>
              <a:gd name="connsiteX3" fmla="*/ 0 w 337161"/>
              <a:gd name="connsiteY3" fmla="*/ 488546 h 606722"/>
              <a:gd name="connsiteX4" fmla="*/ 0 w 337161"/>
              <a:gd name="connsiteY4" fmla="*/ 7974 h 606722"/>
              <a:gd name="connsiteX5" fmla="*/ 245567 w 337161"/>
              <a:gd name="connsiteY5" fmla="*/ 126186 h 606722"/>
              <a:gd name="connsiteX6" fmla="*/ 245567 w 337161"/>
              <a:gd name="connsiteY6" fmla="*/ 505531 h 606722"/>
              <a:gd name="connsiteX7" fmla="*/ 0 w 337161"/>
              <a:gd name="connsiteY7" fmla="*/ 387319 h 606722"/>
              <a:gd name="connsiteX8" fmla="*/ 46714 w 337161"/>
              <a:gd name="connsiteY8" fmla="*/ 0 h 606722"/>
              <a:gd name="connsiteX9" fmla="*/ 337161 w 337161"/>
              <a:gd name="connsiteY9" fmla="*/ 0 h 606722"/>
              <a:gd name="connsiteX10" fmla="*/ 337161 w 337161"/>
              <a:gd name="connsiteY10" fmla="*/ 479210 h 606722"/>
              <a:gd name="connsiteX11" fmla="*/ 281884 w 337161"/>
              <a:gd name="connsiteY11" fmla="*/ 464101 h 606722"/>
              <a:gd name="connsiteX12" fmla="*/ 277968 w 337161"/>
              <a:gd name="connsiteY12" fmla="*/ 463657 h 606722"/>
              <a:gd name="connsiteX13" fmla="*/ 273072 w 337161"/>
              <a:gd name="connsiteY13" fmla="*/ 464368 h 606722"/>
              <a:gd name="connsiteX14" fmla="*/ 273072 w 337161"/>
              <a:gd name="connsiteY14" fmla="*/ 117581 h 606722"/>
              <a:gd name="connsiteX15" fmla="*/ 265684 w 337161"/>
              <a:gd name="connsiteY15" fmla="*/ 105227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7161" h="606722">
                <a:moveTo>
                  <a:pt x="0" y="417818"/>
                </a:moveTo>
                <a:lnTo>
                  <a:pt x="245567" y="535905"/>
                </a:lnTo>
                <a:lnTo>
                  <a:pt x="245567" y="606722"/>
                </a:lnTo>
                <a:lnTo>
                  <a:pt x="0" y="488546"/>
                </a:lnTo>
                <a:close/>
                <a:moveTo>
                  <a:pt x="0" y="7974"/>
                </a:moveTo>
                <a:lnTo>
                  <a:pt x="245567" y="126186"/>
                </a:lnTo>
                <a:lnTo>
                  <a:pt x="245567" y="505531"/>
                </a:lnTo>
                <a:lnTo>
                  <a:pt x="0" y="387319"/>
                </a:lnTo>
                <a:close/>
                <a:moveTo>
                  <a:pt x="46714" y="0"/>
                </a:moveTo>
                <a:lnTo>
                  <a:pt x="337161" y="0"/>
                </a:lnTo>
                <a:lnTo>
                  <a:pt x="337161" y="479210"/>
                </a:lnTo>
                <a:lnTo>
                  <a:pt x="281884" y="464101"/>
                </a:lnTo>
                <a:cubicBezTo>
                  <a:pt x="280638" y="463746"/>
                  <a:pt x="279214" y="463657"/>
                  <a:pt x="277968" y="463657"/>
                </a:cubicBezTo>
                <a:cubicBezTo>
                  <a:pt x="276455" y="463657"/>
                  <a:pt x="274852" y="463924"/>
                  <a:pt x="273072" y="464368"/>
                </a:cubicBezTo>
                <a:lnTo>
                  <a:pt x="273072" y="117581"/>
                </a:lnTo>
                <a:cubicBezTo>
                  <a:pt x="273072" y="112248"/>
                  <a:pt x="270402" y="107538"/>
                  <a:pt x="265684" y="1052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literature_221906">
            <a:extLst>
              <a:ext uri="{FF2B5EF4-FFF2-40B4-BE49-F238E27FC236}">
                <a16:creationId xmlns:a16="http://schemas.microsoft.com/office/drawing/2014/main" id="{5FE9E21C-1391-9FB5-521B-51032AED5B4A}"/>
              </a:ext>
            </a:extLst>
          </p:cNvPr>
          <p:cNvSpPr/>
          <p:nvPr/>
        </p:nvSpPr>
        <p:spPr>
          <a:xfrm>
            <a:off x="11155844" y="128365"/>
            <a:ext cx="617043" cy="627376"/>
          </a:xfrm>
          <a:custGeom>
            <a:avLst/>
            <a:gdLst>
              <a:gd name="connsiteX0" fmla="*/ 486121 w 607634"/>
              <a:gd name="connsiteY0" fmla="*/ 34142 h 606722"/>
              <a:gd name="connsiteX1" fmla="*/ 572055 w 607634"/>
              <a:gd name="connsiteY1" fmla="*/ 69671 h 606722"/>
              <a:gd name="connsiteX2" fmla="*/ 572055 w 607634"/>
              <a:gd name="connsiteY2" fmla="*/ 241293 h 606722"/>
              <a:gd name="connsiteX3" fmla="*/ 346428 w 607634"/>
              <a:gd name="connsiteY3" fmla="*/ 466509 h 606722"/>
              <a:gd name="connsiteX4" fmla="*/ 206869 w 607634"/>
              <a:gd name="connsiteY4" fmla="*/ 466509 h 606722"/>
              <a:gd name="connsiteX5" fmla="*/ 280743 w 607634"/>
              <a:gd name="connsiteY5" fmla="*/ 392741 h 606722"/>
              <a:gd name="connsiteX6" fmla="*/ 357198 w 607634"/>
              <a:gd name="connsiteY6" fmla="*/ 392741 h 606722"/>
              <a:gd name="connsiteX7" fmla="*/ 357198 w 607634"/>
              <a:gd name="connsiteY7" fmla="*/ 347235 h 606722"/>
              <a:gd name="connsiteX8" fmla="*/ 326313 w 607634"/>
              <a:gd name="connsiteY8" fmla="*/ 347235 h 606722"/>
              <a:gd name="connsiteX9" fmla="*/ 377402 w 607634"/>
              <a:gd name="connsiteY9" fmla="*/ 296220 h 606722"/>
              <a:gd name="connsiteX10" fmla="*/ 453857 w 607634"/>
              <a:gd name="connsiteY10" fmla="*/ 296220 h 606722"/>
              <a:gd name="connsiteX11" fmla="*/ 453857 w 607634"/>
              <a:gd name="connsiteY11" fmla="*/ 250714 h 606722"/>
              <a:gd name="connsiteX12" fmla="*/ 422972 w 607634"/>
              <a:gd name="connsiteY12" fmla="*/ 250714 h 606722"/>
              <a:gd name="connsiteX13" fmla="*/ 502186 w 607634"/>
              <a:gd name="connsiteY13" fmla="*/ 171613 h 606722"/>
              <a:gd name="connsiteX14" fmla="*/ 469967 w 607634"/>
              <a:gd name="connsiteY14" fmla="*/ 139440 h 606722"/>
              <a:gd name="connsiteX15" fmla="*/ 174649 w 607634"/>
              <a:gd name="connsiteY15" fmla="*/ 434335 h 606722"/>
              <a:gd name="connsiteX16" fmla="*/ 174649 w 607634"/>
              <a:gd name="connsiteY16" fmla="*/ 294886 h 606722"/>
              <a:gd name="connsiteX17" fmla="*/ 400187 w 607634"/>
              <a:gd name="connsiteY17" fmla="*/ 69671 h 606722"/>
              <a:gd name="connsiteX18" fmla="*/ 486121 w 607634"/>
              <a:gd name="connsiteY18" fmla="*/ 34142 h 606722"/>
              <a:gd name="connsiteX19" fmla="*/ 0 w 607634"/>
              <a:gd name="connsiteY19" fmla="*/ 0 h 606722"/>
              <a:gd name="connsiteX20" fmla="*/ 425277 w 607634"/>
              <a:gd name="connsiteY20" fmla="*/ 0 h 606722"/>
              <a:gd name="connsiteX21" fmla="*/ 367956 w 607634"/>
              <a:gd name="connsiteY21" fmla="*/ 37504 h 606722"/>
              <a:gd name="connsiteX22" fmla="*/ 129060 w 607634"/>
              <a:gd name="connsiteY22" fmla="*/ 276033 h 606722"/>
              <a:gd name="connsiteX23" fmla="*/ 129060 w 607634"/>
              <a:gd name="connsiteY23" fmla="*/ 479814 h 606722"/>
              <a:gd name="connsiteX24" fmla="*/ 94080 w 607634"/>
              <a:gd name="connsiteY24" fmla="*/ 514741 h 606722"/>
              <a:gd name="connsiteX25" fmla="*/ 126301 w 607634"/>
              <a:gd name="connsiteY25" fmla="*/ 546912 h 606722"/>
              <a:gd name="connsiteX26" fmla="*/ 161281 w 607634"/>
              <a:gd name="connsiteY26" fmla="*/ 511986 h 606722"/>
              <a:gd name="connsiteX27" fmla="*/ 365375 w 607634"/>
              <a:gd name="connsiteY27" fmla="*/ 511986 h 606722"/>
              <a:gd name="connsiteX28" fmla="*/ 485624 w 607634"/>
              <a:gd name="connsiteY28" fmla="*/ 391921 h 606722"/>
              <a:gd name="connsiteX29" fmla="*/ 486069 w 607634"/>
              <a:gd name="connsiteY29" fmla="*/ 561220 h 606722"/>
              <a:gd name="connsiteX30" fmla="*/ 531640 w 607634"/>
              <a:gd name="connsiteY30" fmla="*/ 606722 h 606722"/>
              <a:gd name="connsiteX31" fmla="*/ 91143 w 607634"/>
              <a:gd name="connsiteY31" fmla="*/ 606722 h 606722"/>
              <a:gd name="connsiteX32" fmla="*/ 45571 w 607634"/>
              <a:gd name="connsiteY32" fmla="*/ 561220 h 606722"/>
              <a:gd name="connsiteX33" fmla="*/ 45571 w 607634"/>
              <a:gd name="connsiteY33" fmla="*/ 45502 h 606722"/>
              <a:gd name="connsiteX34" fmla="*/ 0 w 607634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7634" h="606722">
                <a:moveTo>
                  <a:pt x="486121" y="34142"/>
                </a:moveTo>
                <a:cubicBezTo>
                  <a:pt x="517228" y="34142"/>
                  <a:pt x="548335" y="45985"/>
                  <a:pt x="572055" y="69671"/>
                </a:cubicBezTo>
                <a:cubicBezTo>
                  <a:pt x="619494" y="117042"/>
                  <a:pt x="619494" y="193922"/>
                  <a:pt x="572055" y="241293"/>
                </a:cubicBezTo>
                <a:lnTo>
                  <a:pt x="346428" y="466509"/>
                </a:lnTo>
                <a:lnTo>
                  <a:pt x="206869" y="466509"/>
                </a:lnTo>
                <a:lnTo>
                  <a:pt x="280743" y="392741"/>
                </a:lnTo>
                <a:lnTo>
                  <a:pt x="357198" y="392741"/>
                </a:lnTo>
                <a:lnTo>
                  <a:pt x="357198" y="347235"/>
                </a:lnTo>
                <a:lnTo>
                  <a:pt x="326313" y="347235"/>
                </a:lnTo>
                <a:lnTo>
                  <a:pt x="377402" y="296220"/>
                </a:lnTo>
                <a:lnTo>
                  <a:pt x="453857" y="296220"/>
                </a:lnTo>
                <a:lnTo>
                  <a:pt x="453857" y="250714"/>
                </a:lnTo>
                <a:lnTo>
                  <a:pt x="422972" y="250714"/>
                </a:lnTo>
                <a:lnTo>
                  <a:pt x="502186" y="171613"/>
                </a:lnTo>
                <a:lnTo>
                  <a:pt x="469967" y="139440"/>
                </a:lnTo>
                <a:lnTo>
                  <a:pt x="174649" y="434335"/>
                </a:lnTo>
                <a:lnTo>
                  <a:pt x="174649" y="294886"/>
                </a:lnTo>
                <a:lnTo>
                  <a:pt x="400187" y="69671"/>
                </a:lnTo>
                <a:cubicBezTo>
                  <a:pt x="423907" y="45985"/>
                  <a:pt x="455014" y="34142"/>
                  <a:pt x="486121" y="34142"/>
                </a:cubicBezTo>
                <a:close/>
                <a:moveTo>
                  <a:pt x="0" y="0"/>
                </a:moveTo>
                <a:lnTo>
                  <a:pt x="425277" y="0"/>
                </a:lnTo>
                <a:cubicBezTo>
                  <a:pt x="404004" y="8265"/>
                  <a:pt x="384511" y="20974"/>
                  <a:pt x="367956" y="37504"/>
                </a:cubicBezTo>
                <a:lnTo>
                  <a:pt x="129060" y="276033"/>
                </a:lnTo>
                <a:lnTo>
                  <a:pt x="129060" y="479814"/>
                </a:lnTo>
                <a:lnTo>
                  <a:pt x="94080" y="514741"/>
                </a:lnTo>
                <a:lnTo>
                  <a:pt x="126301" y="546912"/>
                </a:lnTo>
                <a:lnTo>
                  <a:pt x="161281" y="511986"/>
                </a:lnTo>
                <a:lnTo>
                  <a:pt x="365375" y="511986"/>
                </a:lnTo>
                <a:lnTo>
                  <a:pt x="485624" y="391921"/>
                </a:lnTo>
                <a:lnTo>
                  <a:pt x="486069" y="561220"/>
                </a:lnTo>
                <a:cubicBezTo>
                  <a:pt x="486069" y="586282"/>
                  <a:pt x="506540" y="606722"/>
                  <a:pt x="531640" y="606722"/>
                </a:cubicBezTo>
                <a:lnTo>
                  <a:pt x="91143" y="606722"/>
                </a:lnTo>
                <a:cubicBezTo>
                  <a:pt x="65954" y="606722"/>
                  <a:pt x="45571" y="586282"/>
                  <a:pt x="45571" y="561220"/>
                </a:cubicBezTo>
                <a:lnTo>
                  <a:pt x="45571" y="45502"/>
                </a:lnTo>
                <a:cubicBezTo>
                  <a:pt x="45571" y="20351"/>
                  <a:pt x="25189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896F39-F447-D42E-AE09-04DC687E69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522" y="1487466"/>
            <a:ext cx="7912478" cy="5370533"/>
          </a:xfrm>
          <a:prstGeom prst="rect">
            <a:avLst/>
          </a:prstGeom>
        </p:spPr>
      </p:pic>
      <p:sp>
        <p:nvSpPr>
          <p:cNvPr id="98" name="文本框 97">
            <a:extLst>
              <a:ext uri="{FF2B5EF4-FFF2-40B4-BE49-F238E27FC236}">
                <a16:creationId xmlns:a16="http://schemas.microsoft.com/office/drawing/2014/main" id="{CC66BAFB-4C18-BE6F-EC7A-EB96B80C40A1}"/>
              </a:ext>
            </a:extLst>
          </p:cNvPr>
          <p:cNvSpPr txBox="1"/>
          <p:nvPr/>
        </p:nvSpPr>
        <p:spPr>
          <a:xfrm>
            <a:off x="642023" y="999151"/>
            <a:ext cx="2788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医疗问答机器人</a:t>
            </a:r>
          </a:p>
        </p:txBody>
      </p:sp>
    </p:spTree>
    <p:extLst>
      <p:ext uri="{BB962C8B-B14F-4D97-AF65-F5344CB8AC3E}">
        <p14:creationId xmlns:p14="http://schemas.microsoft.com/office/powerpoint/2010/main" val="1155296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文本框 120">
            <a:extLst>
              <a:ext uri="{FF2B5EF4-FFF2-40B4-BE49-F238E27FC236}">
                <a16:creationId xmlns:a16="http://schemas.microsoft.com/office/drawing/2014/main" id="{E43F77C4-ADC8-61AC-D6C6-E9D676251853}"/>
              </a:ext>
            </a:extLst>
          </p:cNvPr>
          <p:cNvSpPr txBox="1"/>
          <p:nvPr/>
        </p:nvSpPr>
        <p:spPr>
          <a:xfrm>
            <a:off x="620433" y="216417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002060"/>
                </a:solidFill>
              </a:rPr>
              <a:t>PART 05</a:t>
            </a:r>
            <a:endParaRPr lang="zh-CN" altLang="en-US" sz="54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14:cNvPr>
              <p14:cNvContentPartPr/>
              <p14:nvPr/>
            </p14:nvContentPartPr>
            <p14:xfrm>
              <a:off x="961289" y="424009"/>
              <a:ext cx="360" cy="360"/>
            </p14:xfrm>
          </p:contentPart>
        </mc:Choice>
        <mc:Fallback xmlns=""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289" y="40600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14:cNvPr>
              <p14:cNvContentPartPr/>
              <p14:nvPr/>
            </p14:nvContentPartPr>
            <p14:xfrm>
              <a:off x="65798" y="1411489"/>
              <a:ext cx="360" cy="360"/>
            </p14:xfrm>
          </p:contentPart>
        </mc:Choice>
        <mc:Fallback xmlns=""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98" y="13754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14:cNvPr>
              <p14:cNvContentPartPr/>
              <p14:nvPr/>
            </p14:nvContentPartPr>
            <p14:xfrm>
              <a:off x="56438" y="1411489"/>
              <a:ext cx="12103200" cy="360"/>
            </p14:xfrm>
          </p:contentPart>
        </mc:Choice>
        <mc:Fallback xmlns=""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98" y="1375489"/>
                <a:ext cx="1217484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173" name="文本框 172">
            <a:extLst>
              <a:ext uri="{FF2B5EF4-FFF2-40B4-BE49-F238E27FC236}">
                <a16:creationId xmlns:a16="http://schemas.microsoft.com/office/drawing/2014/main" id="{C7297440-5CC2-9D41-8ACE-F076C0EE1335}"/>
              </a:ext>
            </a:extLst>
          </p:cNvPr>
          <p:cNvSpPr txBox="1"/>
          <p:nvPr/>
        </p:nvSpPr>
        <p:spPr>
          <a:xfrm>
            <a:off x="10991750" y="83671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06</a:t>
            </a:r>
            <a:endParaRPr lang="zh-CN" altLang="en-US" dirty="0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1552C264-4801-215C-56E4-7A28D8756A84}"/>
              </a:ext>
            </a:extLst>
          </p:cNvPr>
          <p:cNvSpPr txBox="1"/>
          <p:nvPr/>
        </p:nvSpPr>
        <p:spPr>
          <a:xfrm>
            <a:off x="8909005" y="82556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04</a:t>
            </a:r>
            <a:endParaRPr lang="zh-CN" altLang="en-US" dirty="0"/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0D9EDD18-F2BD-5206-05C8-C687508518D0}"/>
              </a:ext>
            </a:extLst>
          </p:cNvPr>
          <p:cNvSpPr txBox="1"/>
          <p:nvPr/>
        </p:nvSpPr>
        <p:spPr>
          <a:xfrm>
            <a:off x="10079684" y="825591"/>
            <a:ext cx="96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PART 05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D7582482-2B04-0182-AEA4-C65A22B1E2B7}"/>
              </a:ext>
            </a:extLst>
          </p:cNvPr>
          <p:cNvSpPr txBox="1"/>
          <p:nvPr/>
        </p:nvSpPr>
        <p:spPr>
          <a:xfrm>
            <a:off x="7721517" y="83671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03</a:t>
            </a:r>
            <a:endParaRPr lang="zh-CN" altLang="en-US" dirty="0"/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0B2B4BD4-3A06-06CF-9C2B-A02D45EB356E}"/>
              </a:ext>
            </a:extLst>
          </p:cNvPr>
          <p:cNvSpPr txBox="1"/>
          <p:nvPr/>
        </p:nvSpPr>
        <p:spPr>
          <a:xfrm>
            <a:off x="6671270" y="82556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02</a:t>
            </a:r>
            <a:endParaRPr lang="zh-CN" altLang="en-US" dirty="0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E1748137-DC98-B146-6FAC-17127AD48CC3}"/>
              </a:ext>
            </a:extLst>
          </p:cNvPr>
          <p:cNvSpPr txBox="1"/>
          <p:nvPr/>
        </p:nvSpPr>
        <p:spPr>
          <a:xfrm>
            <a:off x="5716561" y="825562"/>
            <a:ext cx="94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01</a:t>
            </a:r>
            <a:endParaRPr lang="zh-CN" altLang="en-US" dirty="0"/>
          </a:p>
        </p:txBody>
      </p:sp>
      <p:sp>
        <p:nvSpPr>
          <p:cNvPr id="179" name="tryptic-brochure_17749">
            <a:extLst>
              <a:ext uri="{FF2B5EF4-FFF2-40B4-BE49-F238E27FC236}">
                <a16:creationId xmlns:a16="http://schemas.microsoft.com/office/drawing/2014/main" id="{2744E4B9-5F14-8FAD-22E3-5E4DCE672E9E}"/>
              </a:ext>
            </a:extLst>
          </p:cNvPr>
          <p:cNvSpPr/>
          <p:nvPr/>
        </p:nvSpPr>
        <p:spPr>
          <a:xfrm>
            <a:off x="5876367" y="122629"/>
            <a:ext cx="540815" cy="618582"/>
          </a:xfrm>
          <a:custGeom>
            <a:avLst/>
            <a:gdLst>
              <a:gd name="T0" fmla="*/ 1372 w 2289"/>
              <a:gd name="T1" fmla="*/ 437 h 2622"/>
              <a:gd name="T2" fmla="*/ 1430 w 2289"/>
              <a:gd name="T3" fmla="*/ 161 h 2622"/>
              <a:gd name="T4" fmla="*/ 1666 w 2289"/>
              <a:gd name="T5" fmla="*/ 6 h 2622"/>
              <a:gd name="T6" fmla="*/ 1734 w 2289"/>
              <a:gd name="T7" fmla="*/ 0 h 2622"/>
              <a:gd name="T8" fmla="*/ 2096 w 2289"/>
              <a:gd name="T9" fmla="*/ 301 h 2622"/>
              <a:gd name="T10" fmla="*/ 1802 w 2289"/>
              <a:gd name="T11" fmla="*/ 731 h 2622"/>
              <a:gd name="T12" fmla="*/ 1733 w 2289"/>
              <a:gd name="T13" fmla="*/ 738 h 2622"/>
              <a:gd name="T14" fmla="*/ 1372 w 2289"/>
              <a:gd name="T15" fmla="*/ 437 h 2622"/>
              <a:gd name="T16" fmla="*/ 2282 w 2289"/>
              <a:gd name="T17" fmla="*/ 2156 h 2622"/>
              <a:gd name="T18" fmla="*/ 2234 w 2289"/>
              <a:gd name="T19" fmla="*/ 2199 h 2622"/>
              <a:gd name="T20" fmla="*/ 455 w 2289"/>
              <a:gd name="T21" fmla="*/ 2620 h 2622"/>
              <a:gd name="T22" fmla="*/ 440 w 2289"/>
              <a:gd name="T23" fmla="*/ 2622 h 2622"/>
              <a:gd name="T24" fmla="*/ 383 w 2289"/>
              <a:gd name="T25" fmla="*/ 2590 h 2622"/>
              <a:gd name="T26" fmla="*/ 142 w 2289"/>
              <a:gd name="T27" fmla="*/ 1843 h 2622"/>
              <a:gd name="T28" fmla="*/ 1 w 2289"/>
              <a:gd name="T29" fmla="*/ 438 h 2622"/>
              <a:gd name="T30" fmla="*/ 62 w 2289"/>
              <a:gd name="T31" fmla="*/ 369 h 2622"/>
              <a:gd name="T32" fmla="*/ 1240 w 2289"/>
              <a:gd name="T33" fmla="*/ 277 h 2622"/>
              <a:gd name="T34" fmla="*/ 1241 w 2289"/>
              <a:gd name="T35" fmla="*/ 462 h 2622"/>
              <a:gd name="T36" fmla="*/ 1301 w 2289"/>
              <a:gd name="T37" fmla="*/ 623 h 2622"/>
              <a:gd name="T38" fmla="*/ 902 w 2289"/>
              <a:gd name="T39" fmla="*/ 941 h 2622"/>
              <a:gd name="T40" fmla="*/ 892 w 2289"/>
              <a:gd name="T41" fmla="*/ 1035 h 2622"/>
              <a:gd name="T42" fmla="*/ 944 w 2289"/>
              <a:gd name="T43" fmla="*/ 1060 h 2622"/>
              <a:gd name="T44" fmla="*/ 985 w 2289"/>
              <a:gd name="T45" fmla="*/ 1046 h 2622"/>
              <a:gd name="T46" fmla="*/ 1384 w 2289"/>
              <a:gd name="T47" fmla="*/ 728 h 2622"/>
              <a:gd name="T48" fmla="*/ 1733 w 2289"/>
              <a:gd name="T49" fmla="*/ 871 h 2622"/>
              <a:gd name="T50" fmla="*/ 1827 w 2289"/>
              <a:gd name="T51" fmla="*/ 862 h 2622"/>
              <a:gd name="T52" fmla="*/ 1884 w 2289"/>
              <a:gd name="T53" fmla="*/ 848 h 2622"/>
              <a:gd name="T54" fmla="*/ 1920 w 2289"/>
              <a:gd name="T55" fmla="*/ 1210 h 2622"/>
              <a:gd name="T56" fmla="*/ 2272 w 2289"/>
              <a:gd name="T57" fmla="*/ 2093 h 2622"/>
              <a:gd name="T58" fmla="*/ 2282 w 2289"/>
              <a:gd name="T59" fmla="*/ 2156 h 2622"/>
              <a:gd name="T60" fmla="*/ 1363 w 2289"/>
              <a:gd name="T61" fmla="*/ 1918 h 2622"/>
              <a:gd name="T62" fmla="*/ 1283 w 2289"/>
              <a:gd name="T63" fmla="*/ 1869 h 2622"/>
              <a:gd name="T64" fmla="*/ 578 w 2289"/>
              <a:gd name="T65" fmla="*/ 2039 h 2622"/>
              <a:gd name="T66" fmla="*/ 529 w 2289"/>
              <a:gd name="T67" fmla="*/ 2120 h 2622"/>
              <a:gd name="T68" fmla="*/ 593 w 2289"/>
              <a:gd name="T69" fmla="*/ 2171 h 2622"/>
              <a:gd name="T70" fmla="*/ 609 w 2289"/>
              <a:gd name="T71" fmla="*/ 2169 h 2622"/>
              <a:gd name="T72" fmla="*/ 1314 w 2289"/>
              <a:gd name="T73" fmla="*/ 1998 h 2622"/>
              <a:gd name="T74" fmla="*/ 1363 w 2289"/>
              <a:gd name="T75" fmla="*/ 1918 h 2622"/>
              <a:gd name="T76" fmla="*/ 1579 w 2289"/>
              <a:gd name="T77" fmla="*/ 1369 h 2622"/>
              <a:gd name="T78" fmla="*/ 1500 w 2289"/>
              <a:gd name="T79" fmla="*/ 1317 h 2622"/>
              <a:gd name="T80" fmla="*/ 440 w 2289"/>
              <a:gd name="T81" fmla="*/ 1537 h 2622"/>
              <a:gd name="T82" fmla="*/ 388 w 2289"/>
              <a:gd name="T83" fmla="*/ 1616 h 2622"/>
              <a:gd name="T84" fmla="*/ 453 w 2289"/>
              <a:gd name="T85" fmla="*/ 1669 h 2622"/>
              <a:gd name="T86" fmla="*/ 467 w 2289"/>
              <a:gd name="T87" fmla="*/ 1668 h 2622"/>
              <a:gd name="T88" fmla="*/ 1527 w 2289"/>
              <a:gd name="T89" fmla="*/ 1448 h 2622"/>
              <a:gd name="T90" fmla="*/ 1579 w 2289"/>
              <a:gd name="T91" fmla="*/ 1369 h 2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89" h="2622">
                <a:moveTo>
                  <a:pt x="1372" y="437"/>
                </a:moveTo>
                <a:cubicBezTo>
                  <a:pt x="1353" y="340"/>
                  <a:pt x="1374" y="242"/>
                  <a:pt x="1430" y="161"/>
                </a:cubicBezTo>
                <a:cubicBezTo>
                  <a:pt x="1485" y="79"/>
                  <a:pt x="1569" y="25"/>
                  <a:pt x="1666" y="6"/>
                </a:cubicBezTo>
                <a:cubicBezTo>
                  <a:pt x="1689" y="2"/>
                  <a:pt x="1712" y="0"/>
                  <a:pt x="1734" y="0"/>
                </a:cubicBezTo>
                <a:cubicBezTo>
                  <a:pt x="1911" y="0"/>
                  <a:pt x="2064" y="126"/>
                  <a:pt x="2096" y="301"/>
                </a:cubicBezTo>
                <a:cubicBezTo>
                  <a:pt x="2134" y="500"/>
                  <a:pt x="2002" y="694"/>
                  <a:pt x="1802" y="731"/>
                </a:cubicBezTo>
                <a:cubicBezTo>
                  <a:pt x="1779" y="735"/>
                  <a:pt x="1756" y="738"/>
                  <a:pt x="1733" y="738"/>
                </a:cubicBezTo>
                <a:cubicBezTo>
                  <a:pt x="1557" y="738"/>
                  <a:pt x="1404" y="611"/>
                  <a:pt x="1372" y="437"/>
                </a:cubicBezTo>
                <a:close/>
                <a:moveTo>
                  <a:pt x="2282" y="2156"/>
                </a:moveTo>
                <a:cubicBezTo>
                  <a:pt x="2274" y="2177"/>
                  <a:pt x="2256" y="2194"/>
                  <a:pt x="2234" y="2199"/>
                </a:cubicBezTo>
                <a:lnTo>
                  <a:pt x="455" y="2620"/>
                </a:lnTo>
                <a:cubicBezTo>
                  <a:pt x="450" y="2622"/>
                  <a:pt x="445" y="2622"/>
                  <a:pt x="440" y="2622"/>
                </a:cubicBezTo>
                <a:cubicBezTo>
                  <a:pt x="417" y="2622"/>
                  <a:pt x="395" y="2610"/>
                  <a:pt x="383" y="2590"/>
                </a:cubicBezTo>
                <a:cubicBezTo>
                  <a:pt x="378" y="2582"/>
                  <a:pt x="258" y="2381"/>
                  <a:pt x="142" y="1843"/>
                </a:cubicBezTo>
                <a:cubicBezTo>
                  <a:pt x="26" y="1310"/>
                  <a:pt x="2" y="473"/>
                  <a:pt x="1" y="438"/>
                </a:cubicBezTo>
                <a:cubicBezTo>
                  <a:pt x="0" y="402"/>
                  <a:pt x="27" y="372"/>
                  <a:pt x="62" y="369"/>
                </a:cubicBezTo>
                <a:lnTo>
                  <a:pt x="1240" y="277"/>
                </a:lnTo>
                <a:cubicBezTo>
                  <a:pt x="1229" y="337"/>
                  <a:pt x="1229" y="399"/>
                  <a:pt x="1241" y="462"/>
                </a:cubicBezTo>
                <a:cubicBezTo>
                  <a:pt x="1252" y="520"/>
                  <a:pt x="1272" y="574"/>
                  <a:pt x="1301" y="623"/>
                </a:cubicBezTo>
                <a:lnTo>
                  <a:pt x="902" y="941"/>
                </a:lnTo>
                <a:cubicBezTo>
                  <a:pt x="873" y="964"/>
                  <a:pt x="869" y="1006"/>
                  <a:pt x="892" y="1035"/>
                </a:cubicBezTo>
                <a:cubicBezTo>
                  <a:pt x="905" y="1052"/>
                  <a:pt x="924" y="1060"/>
                  <a:pt x="944" y="1060"/>
                </a:cubicBezTo>
                <a:cubicBezTo>
                  <a:pt x="958" y="1060"/>
                  <a:pt x="973" y="1055"/>
                  <a:pt x="985" y="1046"/>
                </a:cubicBezTo>
                <a:lnTo>
                  <a:pt x="1384" y="728"/>
                </a:lnTo>
                <a:cubicBezTo>
                  <a:pt x="1475" y="817"/>
                  <a:pt x="1599" y="871"/>
                  <a:pt x="1733" y="871"/>
                </a:cubicBezTo>
                <a:cubicBezTo>
                  <a:pt x="1765" y="871"/>
                  <a:pt x="1796" y="868"/>
                  <a:pt x="1827" y="862"/>
                </a:cubicBezTo>
                <a:cubicBezTo>
                  <a:pt x="1846" y="858"/>
                  <a:pt x="1865" y="854"/>
                  <a:pt x="1884" y="848"/>
                </a:cubicBezTo>
                <a:cubicBezTo>
                  <a:pt x="1893" y="958"/>
                  <a:pt x="1905" y="1080"/>
                  <a:pt x="1920" y="1210"/>
                </a:cubicBezTo>
                <a:cubicBezTo>
                  <a:pt x="1979" y="1715"/>
                  <a:pt x="2269" y="2089"/>
                  <a:pt x="2272" y="2093"/>
                </a:cubicBezTo>
                <a:cubicBezTo>
                  <a:pt x="2286" y="2111"/>
                  <a:pt x="2289" y="2135"/>
                  <a:pt x="2282" y="2156"/>
                </a:cubicBezTo>
                <a:close/>
                <a:moveTo>
                  <a:pt x="1363" y="1918"/>
                </a:moveTo>
                <a:cubicBezTo>
                  <a:pt x="1355" y="1882"/>
                  <a:pt x="1319" y="1860"/>
                  <a:pt x="1283" y="1869"/>
                </a:cubicBezTo>
                <a:lnTo>
                  <a:pt x="578" y="2039"/>
                </a:lnTo>
                <a:cubicBezTo>
                  <a:pt x="542" y="2048"/>
                  <a:pt x="520" y="2084"/>
                  <a:pt x="529" y="2120"/>
                </a:cubicBezTo>
                <a:cubicBezTo>
                  <a:pt x="536" y="2150"/>
                  <a:pt x="563" y="2171"/>
                  <a:pt x="593" y="2171"/>
                </a:cubicBezTo>
                <a:cubicBezTo>
                  <a:pt x="598" y="2171"/>
                  <a:pt x="604" y="2170"/>
                  <a:pt x="609" y="2169"/>
                </a:cubicBezTo>
                <a:lnTo>
                  <a:pt x="1314" y="1998"/>
                </a:lnTo>
                <a:cubicBezTo>
                  <a:pt x="1350" y="1990"/>
                  <a:pt x="1372" y="1954"/>
                  <a:pt x="1363" y="1918"/>
                </a:cubicBezTo>
                <a:close/>
                <a:moveTo>
                  <a:pt x="1579" y="1369"/>
                </a:moveTo>
                <a:cubicBezTo>
                  <a:pt x="1571" y="1333"/>
                  <a:pt x="1536" y="1309"/>
                  <a:pt x="1500" y="1317"/>
                </a:cubicBezTo>
                <a:lnTo>
                  <a:pt x="440" y="1537"/>
                </a:lnTo>
                <a:cubicBezTo>
                  <a:pt x="404" y="1544"/>
                  <a:pt x="381" y="1580"/>
                  <a:pt x="388" y="1616"/>
                </a:cubicBezTo>
                <a:cubicBezTo>
                  <a:pt x="395" y="1647"/>
                  <a:pt x="422" y="1669"/>
                  <a:pt x="453" y="1669"/>
                </a:cubicBezTo>
                <a:cubicBezTo>
                  <a:pt x="458" y="1669"/>
                  <a:pt x="462" y="1668"/>
                  <a:pt x="467" y="1668"/>
                </a:cubicBezTo>
                <a:lnTo>
                  <a:pt x="1527" y="1448"/>
                </a:lnTo>
                <a:cubicBezTo>
                  <a:pt x="1563" y="1440"/>
                  <a:pt x="1586" y="1405"/>
                  <a:pt x="1579" y="13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0" name="triptych-brochure_30017">
            <a:extLst>
              <a:ext uri="{FF2B5EF4-FFF2-40B4-BE49-F238E27FC236}">
                <a16:creationId xmlns:a16="http://schemas.microsoft.com/office/drawing/2014/main" id="{00EC1820-DA01-3594-E4AA-54AC0B0F3044}"/>
              </a:ext>
            </a:extLst>
          </p:cNvPr>
          <p:cNvSpPr/>
          <p:nvPr/>
        </p:nvSpPr>
        <p:spPr>
          <a:xfrm>
            <a:off x="6863514" y="122629"/>
            <a:ext cx="540815" cy="618582"/>
          </a:xfrm>
          <a:custGeom>
            <a:avLst/>
            <a:gdLst>
              <a:gd name="connsiteX0" fmla="*/ 242039 w 605098"/>
              <a:gd name="connsiteY0" fmla="*/ 412737 h 604040"/>
              <a:gd name="connsiteX1" fmla="*/ 362988 w 605098"/>
              <a:gd name="connsiteY1" fmla="*/ 412737 h 604040"/>
              <a:gd name="connsiteX2" fmla="*/ 362988 w 605098"/>
              <a:gd name="connsiteY2" fmla="*/ 523595 h 604040"/>
              <a:gd name="connsiteX3" fmla="*/ 242039 w 605098"/>
              <a:gd name="connsiteY3" fmla="*/ 523595 h 604040"/>
              <a:gd name="connsiteX4" fmla="*/ 560997 w 605098"/>
              <a:gd name="connsiteY4" fmla="*/ 357132 h 604040"/>
              <a:gd name="connsiteX5" fmla="*/ 568051 w 605098"/>
              <a:gd name="connsiteY5" fmla="*/ 364480 h 604040"/>
              <a:gd name="connsiteX6" fmla="*/ 559197 w 605098"/>
              <a:gd name="connsiteY6" fmla="*/ 377526 h 604040"/>
              <a:gd name="connsiteX7" fmla="*/ 475303 w 605098"/>
              <a:gd name="connsiteY7" fmla="*/ 417263 h 604040"/>
              <a:gd name="connsiteX8" fmla="*/ 470951 w 605098"/>
              <a:gd name="connsiteY8" fmla="*/ 418312 h 604040"/>
              <a:gd name="connsiteX9" fmla="*/ 463897 w 605098"/>
              <a:gd name="connsiteY9" fmla="*/ 410815 h 604040"/>
              <a:gd name="connsiteX10" fmla="*/ 472602 w 605098"/>
              <a:gd name="connsiteY10" fmla="*/ 397919 h 604040"/>
              <a:gd name="connsiteX11" fmla="*/ 556645 w 605098"/>
              <a:gd name="connsiteY11" fmla="*/ 358032 h 604040"/>
              <a:gd name="connsiteX12" fmla="*/ 560997 w 605098"/>
              <a:gd name="connsiteY12" fmla="*/ 357132 h 604040"/>
              <a:gd name="connsiteX13" fmla="*/ 560997 w 605098"/>
              <a:gd name="connsiteY13" fmla="*/ 310417 h 604040"/>
              <a:gd name="connsiteX14" fmla="*/ 568051 w 605098"/>
              <a:gd name="connsiteY14" fmla="*/ 317756 h 604040"/>
              <a:gd name="connsiteX15" fmla="*/ 559197 w 605098"/>
              <a:gd name="connsiteY15" fmla="*/ 330787 h 604040"/>
              <a:gd name="connsiteX16" fmla="*/ 475303 w 605098"/>
              <a:gd name="connsiteY16" fmla="*/ 370479 h 604040"/>
              <a:gd name="connsiteX17" fmla="*/ 470951 w 605098"/>
              <a:gd name="connsiteY17" fmla="*/ 371527 h 604040"/>
              <a:gd name="connsiteX18" fmla="*/ 463897 w 605098"/>
              <a:gd name="connsiteY18" fmla="*/ 364188 h 604040"/>
              <a:gd name="connsiteX19" fmla="*/ 472602 w 605098"/>
              <a:gd name="connsiteY19" fmla="*/ 351157 h 604040"/>
              <a:gd name="connsiteX20" fmla="*/ 556645 w 605098"/>
              <a:gd name="connsiteY20" fmla="*/ 311465 h 604040"/>
              <a:gd name="connsiteX21" fmla="*/ 560997 w 605098"/>
              <a:gd name="connsiteY21" fmla="*/ 310417 h 604040"/>
              <a:gd name="connsiteX22" fmla="*/ 44092 w 605098"/>
              <a:gd name="connsiteY22" fmla="*/ 310417 h 604040"/>
              <a:gd name="connsiteX23" fmla="*/ 48445 w 605098"/>
              <a:gd name="connsiteY23" fmla="*/ 311465 h 604040"/>
              <a:gd name="connsiteX24" fmla="*/ 132496 w 605098"/>
              <a:gd name="connsiteY24" fmla="*/ 351157 h 604040"/>
              <a:gd name="connsiteX25" fmla="*/ 141201 w 605098"/>
              <a:gd name="connsiteY25" fmla="*/ 364188 h 604040"/>
              <a:gd name="connsiteX26" fmla="*/ 134147 w 605098"/>
              <a:gd name="connsiteY26" fmla="*/ 371527 h 604040"/>
              <a:gd name="connsiteX27" fmla="*/ 129944 w 605098"/>
              <a:gd name="connsiteY27" fmla="*/ 370629 h 604040"/>
              <a:gd name="connsiteX28" fmla="*/ 45893 w 605098"/>
              <a:gd name="connsiteY28" fmla="*/ 330787 h 604040"/>
              <a:gd name="connsiteX29" fmla="*/ 37188 w 605098"/>
              <a:gd name="connsiteY29" fmla="*/ 317756 h 604040"/>
              <a:gd name="connsiteX30" fmla="*/ 44092 w 605098"/>
              <a:gd name="connsiteY30" fmla="*/ 310417 h 604040"/>
              <a:gd name="connsiteX31" fmla="*/ 242073 w 605098"/>
              <a:gd name="connsiteY31" fmla="*/ 261727 h 604040"/>
              <a:gd name="connsiteX32" fmla="*/ 363016 w 605098"/>
              <a:gd name="connsiteY32" fmla="*/ 261727 h 604040"/>
              <a:gd name="connsiteX33" fmla="*/ 373220 w 605098"/>
              <a:gd name="connsiteY33" fmla="*/ 271778 h 604040"/>
              <a:gd name="connsiteX34" fmla="*/ 363016 w 605098"/>
              <a:gd name="connsiteY34" fmla="*/ 281979 h 604040"/>
              <a:gd name="connsiteX35" fmla="*/ 242073 w 605098"/>
              <a:gd name="connsiteY35" fmla="*/ 281979 h 604040"/>
              <a:gd name="connsiteX36" fmla="*/ 232019 w 605098"/>
              <a:gd name="connsiteY36" fmla="*/ 271778 h 604040"/>
              <a:gd name="connsiteX37" fmla="*/ 242073 w 605098"/>
              <a:gd name="connsiteY37" fmla="*/ 261727 h 604040"/>
              <a:gd name="connsiteX38" fmla="*/ 242073 w 605098"/>
              <a:gd name="connsiteY38" fmla="*/ 221434 h 604040"/>
              <a:gd name="connsiteX39" fmla="*/ 363016 w 605098"/>
              <a:gd name="connsiteY39" fmla="*/ 221434 h 604040"/>
              <a:gd name="connsiteX40" fmla="*/ 373220 w 605098"/>
              <a:gd name="connsiteY40" fmla="*/ 231635 h 604040"/>
              <a:gd name="connsiteX41" fmla="*/ 363016 w 605098"/>
              <a:gd name="connsiteY41" fmla="*/ 241686 h 604040"/>
              <a:gd name="connsiteX42" fmla="*/ 242073 w 605098"/>
              <a:gd name="connsiteY42" fmla="*/ 241686 h 604040"/>
              <a:gd name="connsiteX43" fmla="*/ 232019 w 605098"/>
              <a:gd name="connsiteY43" fmla="*/ 231635 h 604040"/>
              <a:gd name="connsiteX44" fmla="*/ 242073 w 605098"/>
              <a:gd name="connsiteY44" fmla="*/ 221434 h 604040"/>
              <a:gd name="connsiteX45" fmla="*/ 564735 w 605098"/>
              <a:gd name="connsiteY45" fmla="*/ 192785 h 604040"/>
              <a:gd name="connsiteX46" fmla="*/ 564735 w 605098"/>
              <a:gd name="connsiteY46" fmla="*/ 262610 h 604040"/>
              <a:gd name="connsiteX47" fmla="*/ 464038 w 605098"/>
              <a:gd name="connsiteY47" fmla="*/ 310559 h 604040"/>
              <a:gd name="connsiteX48" fmla="*/ 464038 w 605098"/>
              <a:gd name="connsiteY48" fmla="*/ 240733 h 604040"/>
              <a:gd name="connsiteX49" fmla="*/ 242073 w 605098"/>
              <a:gd name="connsiteY49" fmla="*/ 181283 h 604040"/>
              <a:gd name="connsiteX50" fmla="*/ 363016 w 605098"/>
              <a:gd name="connsiteY50" fmla="*/ 181283 h 604040"/>
              <a:gd name="connsiteX51" fmla="*/ 373220 w 605098"/>
              <a:gd name="connsiteY51" fmla="*/ 191303 h 604040"/>
              <a:gd name="connsiteX52" fmla="*/ 363016 w 605098"/>
              <a:gd name="connsiteY52" fmla="*/ 201324 h 604040"/>
              <a:gd name="connsiteX53" fmla="*/ 242073 w 605098"/>
              <a:gd name="connsiteY53" fmla="*/ 201324 h 604040"/>
              <a:gd name="connsiteX54" fmla="*/ 232019 w 605098"/>
              <a:gd name="connsiteY54" fmla="*/ 191303 h 604040"/>
              <a:gd name="connsiteX55" fmla="*/ 242073 w 605098"/>
              <a:gd name="connsiteY55" fmla="*/ 181283 h 604040"/>
              <a:gd name="connsiteX56" fmla="*/ 40363 w 605098"/>
              <a:gd name="connsiteY56" fmla="*/ 122219 h 604040"/>
              <a:gd name="connsiteX57" fmla="*/ 141201 w 605098"/>
              <a:gd name="connsiteY57" fmla="*/ 170165 h 604040"/>
              <a:gd name="connsiteX58" fmla="*/ 141201 w 605098"/>
              <a:gd name="connsiteY58" fmla="*/ 310558 h 604040"/>
              <a:gd name="connsiteX59" fmla="*/ 40363 w 605098"/>
              <a:gd name="connsiteY59" fmla="*/ 262611 h 604040"/>
              <a:gd name="connsiteX60" fmla="*/ 211764 w 605098"/>
              <a:gd name="connsiteY60" fmla="*/ 100661 h 604040"/>
              <a:gd name="connsiteX61" fmla="*/ 211764 w 605098"/>
              <a:gd name="connsiteY61" fmla="*/ 583965 h 604040"/>
              <a:gd name="connsiteX62" fmla="*/ 393335 w 605098"/>
              <a:gd name="connsiteY62" fmla="*/ 583965 h 604040"/>
              <a:gd name="connsiteX63" fmla="*/ 393335 w 605098"/>
              <a:gd name="connsiteY63" fmla="*/ 100661 h 604040"/>
              <a:gd name="connsiteX64" fmla="*/ 191656 w 605098"/>
              <a:gd name="connsiteY64" fmla="*/ 80586 h 604040"/>
              <a:gd name="connsiteX65" fmla="*/ 413443 w 605098"/>
              <a:gd name="connsiteY65" fmla="*/ 80586 h 604040"/>
              <a:gd name="connsiteX66" fmla="*/ 413443 w 605098"/>
              <a:gd name="connsiteY66" fmla="*/ 604040 h 604040"/>
              <a:gd name="connsiteX67" fmla="*/ 191656 w 605098"/>
              <a:gd name="connsiteY67" fmla="*/ 604040 h 604040"/>
              <a:gd name="connsiteX68" fmla="*/ 584990 w 605098"/>
              <a:gd name="connsiteY68" fmla="*/ 30561 h 604040"/>
              <a:gd name="connsiteX69" fmla="*/ 443782 w 605098"/>
              <a:gd name="connsiteY69" fmla="*/ 93632 h 604040"/>
              <a:gd name="connsiteX70" fmla="*/ 443782 w 605098"/>
              <a:gd name="connsiteY70" fmla="*/ 573029 h 604040"/>
              <a:gd name="connsiteX71" fmla="*/ 584990 w 605098"/>
              <a:gd name="connsiteY71" fmla="*/ 510408 h 604040"/>
              <a:gd name="connsiteX72" fmla="*/ 20107 w 605098"/>
              <a:gd name="connsiteY72" fmla="*/ 30561 h 604040"/>
              <a:gd name="connsiteX73" fmla="*/ 20107 w 605098"/>
              <a:gd name="connsiteY73" fmla="*/ 510408 h 604040"/>
              <a:gd name="connsiteX74" fmla="*/ 161308 w 605098"/>
              <a:gd name="connsiteY74" fmla="*/ 573029 h 604040"/>
              <a:gd name="connsiteX75" fmla="*/ 161308 w 605098"/>
              <a:gd name="connsiteY75" fmla="*/ 93632 h 604040"/>
              <a:gd name="connsiteX76" fmla="*/ 605098 w 605098"/>
              <a:gd name="connsiteY76" fmla="*/ 0 h 604040"/>
              <a:gd name="connsiteX77" fmla="*/ 605098 w 605098"/>
              <a:gd name="connsiteY77" fmla="*/ 523591 h 604040"/>
              <a:gd name="connsiteX78" fmla="*/ 423674 w 605098"/>
              <a:gd name="connsiteY78" fmla="*/ 604040 h 604040"/>
              <a:gd name="connsiteX79" fmla="*/ 423674 w 605098"/>
              <a:gd name="connsiteY79" fmla="*/ 80598 h 604040"/>
              <a:gd name="connsiteX80" fmla="*/ 0 w 605098"/>
              <a:gd name="connsiteY80" fmla="*/ 0 h 604040"/>
              <a:gd name="connsiteX81" fmla="*/ 181565 w 605098"/>
              <a:gd name="connsiteY81" fmla="*/ 80598 h 604040"/>
              <a:gd name="connsiteX82" fmla="*/ 181565 w 605098"/>
              <a:gd name="connsiteY82" fmla="*/ 604040 h 604040"/>
              <a:gd name="connsiteX83" fmla="*/ 0 w 605098"/>
              <a:gd name="connsiteY83" fmla="*/ 523591 h 60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5098" h="604040">
                <a:moveTo>
                  <a:pt x="242039" y="412737"/>
                </a:moveTo>
                <a:lnTo>
                  <a:pt x="362988" y="412737"/>
                </a:lnTo>
                <a:lnTo>
                  <a:pt x="362988" y="523595"/>
                </a:lnTo>
                <a:lnTo>
                  <a:pt x="242039" y="523595"/>
                </a:lnTo>
                <a:close/>
                <a:moveTo>
                  <a:pt x="560997" y="357132"/>
                </a:moveTo>
                <a:cubicBezTo>
                  <a:pt x="565050" y="357132"/>
                  <a:pt x="568051" y="360131"/>
                  <a:pt x="568051" y="364480"/>
                </a:cubicBezTo>
                <a:cubicBezTo>
                  <a:pt x="568051" y="369428"/>
                  <a:pt x="564149" y="375276"/>
                  <a:pt x="559197" y="377526"/>
                </a:cubicBezTo>
                <a:lnTo>
                  <a:pt x="475303" y="417263"/>
                </a:lnTo>
                <a:cubicBezTo>
                  <a:pt x="473802" y="418012"/>
                  <a:pt x="472301" y="418312"/>
                  <a:pt x="470951" y="418312"/>
                </a:cubicBezTo>
                <a:cubicBezTo>
                  <a:pt x="466899" y="418312"/>
                  <a:pt x="464047" y="415313"/>
                  <a:pt x="463897" y="410815"/>
                </a:cubicBezTo>
                <a:cubicBezTo>
                  <a:pt x="463897" y="405866"/>
                  <a:pt x="467799" y="400168"/>
                  <a:pt x="472602" y="397919"/>
                </a:cubicBezTo>
                <a:lnTo>
                  <a:pt x="556645" y="358032"/>
                </a:lnTo>
                <a:cubicBezTo>
                  <a:pt x="558146" y="357432"/>
                  <a:pt x="559647" y="357132"/>
                  <a:pt x="560997" y="357132"/>
                </a:cubicBezTo>
                <a:close/>
                <a:moveTo>
                  <a:pt x="560997" y="310417"/>
                </a:moveTo>
                <a:cubicBezTo>
                  <a:pt x="565050" y="310417"/>
                  <a:pt x="568051" y="313412"/>
                  <a:pt x="568051" y="317756"/>
                </a:cubicBezTo>
                <a:cubicBezTo>
                  <a:pt x="568051" y="322848"/>
                  <a:pt x="564149" y="328540"/>
                  <a:pt x="559197" y="330787"/>
                </a:cubicBezTo>
                <a:lnTo>
                  <a:pt x="475303" y="370479"/>
                </a:lnTo>
                <a:cubicBezTo>
                  <a:pt x="473802" y="371228"/>
                  <a:pt x="472301" y="371527"/>
                  <a:pt x="470951" y="371527"/>
                </a:cubicBezTo>
                <a:cubicBezTo>
                  <a:pt x="466899" y="371527"/>
                  <a:pt x="464047" y="368532"/>
                  <a:pt x="463897" y="364188"/>
                </a:cubicBezTo>
                <a:cubicBezTo>
                  <a:pt x="463897" y="359245"/>
                  <a:pt x="467799" y="353403"/>
                  <a:pt x="472602" y="351157"/>
                </a:cubicBezTo>
                <a:lnTo>
                  <a:pt x="556645" y="311465"/>
                </a:lnTo>
                <a:cubicBezTo>
                  <a:pt x="558146" y="310716"/>
                  <a:pt x="559647" y="310417"/>
                  <a:pt x="560997" y="310417"/>
                </a:cubicBezTo>
                <a:close/>
                <a:moveTo>
                  <a:pt x="44092" y="310417"/>
                </a:moveTo>
                <a:cubicBezTo>
                  <a:pt x="45593" y="310417"/>
                  <a:pt x="46944" y="310716"/>
                  <a:pt x="48445" y="311465"/>
                </a:cubicBezTo>
                <a:lnTo>
                  <a:pt x="132496" y="351157"/>
                </a:lnTo>
                <a:cubicBezTo>
                  <a:pt x="137299" y="353403"/>
                  <a:pt x="141201" y="359245"/>
                  <a:pt x="141201" y="364188"/>
                </a:cubicBezTo>
                <a:cubicBezTo>
                  <a:pt x="141201" y="368532"/>
                  <a:pt x="138349" y="371527"/>
                  <a:pt x="134147" y="371527"/>
                </a:cubicBezTo>
                <a:cubicBezTo>
                  <a:pt x="132796" y="371527"/>
                  <a:pt x="131295" y="371228"/>
                  <a:pt x="129944" y="370629"/>
                </a:cubicBezTo>
                <a:lnTo>
                  <a:pt x="45893" y="330787"/>
                </a:lnTo>
                <a:cubicBezTo>
                  <a:pt x="40940" y="328540"/>
                  <a:pt x="37188" y="322848"/>
                  <a:pt x="37188" y="317756"/>
                </a:cubicBezTo>
                <a:cubicBezTo>
                  <a:pt x="37188" y="313412"/>
                  <a:pt x="40040" y="310417"/>
                  <a:pt x="44092" y="310417"/>
                </a:cubicBezTo>
                <a:close/>
                <a:moveTo>
                  <a:pt x="242073" y="261727"/>
                </a:moveTo>
                <a:lnTo>
                  <a:pt x="363016" y="261727"/>
                </a:lnTo>
                <a:cubicBezTo>
                  <a:pt x="368568" y="261727"/>
                  <a:pt x="373220" y="266227"/>
                  <a:pt x="373220" y="271778"/>
                </a:cubicBezTo>
                <a:cubicBezTo>
                  <a:pt x="373220" y="277478"/>
                  <a:pt x="368568" y="281979"/>
                  <a:pt x="363016" y="281979"/>
                </a:cubicBezTo>
                <a:lnTo>
                  <a:pt x="242073" y="281979"/>
                </a:lnTo>
                <a:cubicBezTo>
                  <a:pt x="236521" y="281979"/>
                  <a:pt x="232019" y="277328"/>
                  <a:pt x="232019" y="271778"/>
                </a:cubicBezTo>
                <a:cubicBezTo>
                  <a:pt x="232019" y="266227"/>
                  <a:pt x="236521" y="261727"/>
                  <a:pt x="242073" y="261727"/>
                </a:cubicBezTo>
                <a:close/>
                <a:moveTo>
                  <a:pt x="242073" y="221434"/>
                </a:moveTo>
                <a:lnTo>
                  <a:pt x="363016" y="221434"/>
                </a:lnTo>
                <a:cubicBezTo>
                  <a:pt x="368568" y="221434"/>
                  <a:pt x="373220" y="226084"/>
                  <a:pt x="373220" y="231635"/>
                </a:cubicBezTo>
                <a:cubicBezTo>
                  <a:pt x="373220" y="237185"/>
                  <a:pt x="368568" y="241686"/>
                  <a:pt x="363016" y="241686"/>
                </a:cubicBezTo>
                <a:lnTo>
                  <a:pt x="242073" y="241686"/>
                </a:lnTo>
                <a:cubicBezTo>
                  <a:pt x="236521" y="241686"/>
                  <a:pt x="232019" y="237185"/>
                  <a:pt x="232019" y="231635"/>
                </a:cubicBezTo>
                <a:cubicBezTo>
                  <a:pt x="232019" y="226084"/>
                  <a:pt x="236521" y="221434"/>
                  <a:pt x="242073" y="221434"/>
                </a:cubicBezTo>
                <a:close/>
                <a:moveTo>
                  <a:pt x="564735" y="192785"/>
                </a:moveTo>
                <a:lnTo>
                  <a:pt x="564735" y="262610"/>
                </a:lnTo>
                <a:lnTo>
                  <a:pt x="464038" y="310559"/>
                </a:lnTo>
                <a:lnTo>
                  <a:pt x="464038" y="240733"/>
                </a:lnTo>
                <a:close/>
                <a:moveTo>
                  <a:pt x="242073" y="181283"/>
                </a:moveTo>
                <a:lnTo>
                  <a:pt x="363016" y="181283"/>
                </a:lnTo>
                <a:cubicBezTo>
                  <a:pt x="368568" y="181283"/>
                  <a:pt x="373220" y="185770"/>
                  <a:pt x="373220" y="191303"/>
                </a:cubicBezTo>
                <a:cubicBezTo>
                  <a:pt x="373220" y="196837"/>
                  <a:pt x="368568" y="201324"/>
                  <a:pt x="363016" y="201324"/>
                </a:cubicBezTo>
                <a:lnTo>
                  <a:pt x="242073" y="201324"/>
                </a:lnTo>
                <a:cubicBezTo>
                  <a:pt x="236521" y="201324"/>
                  <a:pt x="232019" y="196837"/>
                  <a:pt x="232019" y="191303"/>
                </a:cubicBezTo>
                <a:cubicBezTo>
                  <a:pt x="232019" y="185770"/>
                  <a:pt x="236521" y="181283"/>
                  <a:pt x="242073" y="181283"/>
                </a:cubicBezTo>
                <a:close/>
                <a:moveTo>
                  <a:pt x="40363" y="122219"/>
                </a:moveTo>
                <a:lnTo>
                  <a:pt x="141201" y="170165"/>
                </a:lnTo>
                <a:lnTo>
                  <a:pt x="141201" y="310558"/>
                </a:lnTo>
                <a:lnTo>
                  <a:pt x="40363" y="262611"/>
                </a:lnTo>
                <a:close/>
                <a:moveTo>
                  <a:pt x="211764" y="100661"/>
                </a:moveTo>
                <a:lnTo>
                  <a:pt x="211764" y="583965"/>
                </a:lnTo>
                <a:lnTo>
                  <a:pt x="393335" y="583965"/>
                </a:lnTo>
                <a:lnTo>
                  <a:pt x="393335" y="100661"/>
                </a:lnTo>
                <a:close/>
                <a:moveTo>
                  <a:pt x="191656" y="80586"/>
                </a:moveTo>
                <a:lnTo>
                  <a:pt x="413443" y="80586"/>
                </a:lnTo>
                <a:lnTo>
                  <a:pt x="413443" y="604040"/>
                </a:lnTo>
                <a:lnTo>
                  <a:pt x="191656" y="604040"/>
                </a:lnTo>
                <a:close/>
                <a:moveTo>
                  <a:pt x="584990" y="30561"/>
                </a:moveTo>
                <a:lnTo>
                  <a:pt x="443782" y="93632"/>
                </a:lnTo>
                <a:lnTo>
                  <a:pt x="443782" y="573029"/>
                </a:lnTo>
                <a:lnTo>
                  <a:pt x="584990" y="510408"/>
                </a:lnTo>
                <a:close/>
                <a:moveTo>
                  <a:pt x="20107" y="30561"/>
                </a:moveTo>
                <a:lnTo>
                  <a:pt x="20107" y="510408"/>
                </a:lnTo>
                <a:lnTo>
                  <a:pt x="161308" y="573029"/>
                </a:lnTo>
                <a:lnTo>
                  <a:pt x="161308" y="93632"/>
                </a:lnTo>
                <a:close/>
                <a:moveTo>
                  <a:pt x="605098" y="0"/>
                </a:moveTo>
                <a:lnTo>
                  <a:pt x="605098" y="523591"/>
                </a:lnTo>
                <a:lnTo>
                  <a:pt x="423674" y="604040"/>
                </a:lnTo>
                <a:lnTo>
                  <a:pt x="423674" y="80598"/>
                </a:lnTo>
                <a:close/>
                <a:moveTo>
                  <a:pt x="0" y="0"/>
                </a:moveTo>
                <a:lnTo>
                  <a:pt x="181565" y="80598"/>
                </a:lnTo>
                <a:lnTo>
                  <a:pt x="181565" y="604040"/>
                </a:lnTo>
                <a:lnTo>
                  <a:pt x="0" y="5235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silhouette-with-document_62784">
            <a:extLst>
              <a:ext uri="{FF2B5EF4-FFF2-40B4-BE49-F238E27FC236}">
                <a16:creationId xmlns:a16="http://schemas.microsoft.com/office/drawing/2014/main" id="{1353CA07-E285-1697-3A98-0EDC8364509E}"/>
              </a:ext>
            </a:extLst>
          </p:cNvPr>
          <p:cNvSpPr/>
          <p:nvPr/>
        </p:nvSpPr>
        <p:spPr>
          <a:xfrm>
            <a:off x="7850661" y="122630"/>
            <a:ext cx="637724" cy="696582"/>
          </a:xfrm>
          <a:custGeom>
            <a:avLst/>
            <a:gdLst>
              <a:gd name="connsiteX0" fmla="*/ 332825 w 599014"/>
              <a:gd name="connsiteY0" fmla="*/ 323318 h 518742"/>
              <a:gd name="connsiteX1" fmla="*/ 480885 w 599014"/>
              <a:gd name="connsiteY1" fmla="*/ 323318 h 518742"/>
              <a:gd name="connsiteX2" fmla="*/ 508708 w 599014"/>
              <a:gd name="connsiteY2" fmla="*/ 351111 h 518742"/>
              <a:gd name="connsiteX3" fmla="*/ 480885 w 599014"/>
              <a:gd name="connsiteY3" fmla="*/ 378903 h 518742"/>
              <a:gd name="connsiteX4" fmla="*/ 332825 w 599014"/>
              <a:gd name="connsiteY4" fmla="*/ 378903 h 518742"/>
              <a:gd name="connsiteX5" fmla="*/ 305002 w 599014"/>
              <a:gd name="connsiteY5" fmla="*/ 351111 h 518742"/>
              <a:gd name="connsiteX6" fmla="*/ 332825 w 599014"/>
              <a:gd name="connsiteY6" fmla="*/ 323318 h 518742"/>
              <a:gd name="connsiteX7" fmla="*/ 332825 w 599014"/>
              <a:gd name="connsiteY7" fmla="*/ 230145 h 518742"/>
              <a:gd name="connsiteX8" fmla="*/ 480885 w 599014"/>
              <a:gd name="connsiteY8" fmla="*/ 230145 h 518742"/>
              <a:gd name="connsiteX9" fmla="*/ 508708 w 599014"/>
              <a:gd name="connsiteY9" fmla="*/ 257937 h 518742"/>
              <a:gd name="connsiteX10" fmla="*/ 480885 w 599014"/>
              <a:gd name="connsiteY10" fmla="*/ 285730 h 518742"/>
              <a:gd name="connsiteX11" fmla="*/ 332825 w 599014"/>
              <a:gd name="connsiteY11" fmla="*/ 285730 h 518742"/>
              <a:gd name="connsiteX12" fmla="*/ 305002 w 599014"/>
              <a:gd name="connsiteY12" fmla="*/ 257937 h 518742"/>
              <a:gd name="connsiteX13" fmla="*/ 332825 w 599014"/>
              <a:gd name="connsiteY13" fmla="*/ 230145 h 518742"/>
              <a:gd name="connsiteX14" fmla="*/ 24843 w 599014"/>
              <a:gd name="connsiteY14" fmla="*/ 151784 h 518742"/>
              <a:gd name="connsiteX15" fmla="*/ 183839 w 599014"/>
              <a:gd name="connsiteY15" fmla="*/ 151784 h 518742"/>
              <a:gd name="connsiteX16" fmla="*/ 207688 w 599014"/>
              <a:gd name="connsiteY16" fmla="*/ 176583 h 518742"/>
              <a:gd name="connsiteX17" fmla="*/ 207688 w 599014"/>
              <a:gd name="connsiteY17" fmla="*/ 329348 h 518742"/>
              <a:gd name="connsiteX18" fmla="*/ 182845 w 599014"/>
              <a:gd name="connsiteY18" fmla="*/ 354147 h 518742"/>
              <a:gd name="connsiteX19" fmla="*/ 163964 w 599014"/>
              <a:gd name="connsiteY19" fmla="*/ 344227 h 518742"/>
              <a:gd name="connsiteX20" fmla="*/ 155021 w 599014"/>
              <a:gd name="connsiteY20" fmla="*/ 494016 h 518742"/>
              <a:gd name="connsiteX21" fmla="*/ 129184 w 599014"/>
              <a:gd name="connsiteY21" fmla="*/ 516831 h 518742"/>
              <a:gd name="connsiteX22" fmla="*/ 78504 w 599014"/>
              <a:gd name="connsiteY22" fmla="*/ 516831 h 518742"/>
              <a:gd name="connsiteX23" fmla="*/ 53661 w 599014"/>
              <a:gd name="connsiteY23" fmla="*/ 494016 h 518742"/>
              <a:gd name="connsiteX24" fmla="*/ 43724 w 599014"/>
              <a:gd name="connsiteY24" fmla="*/ 345219 h 518742"/>
              <a:gd name="connsiteX25" fmla="*/ 24843 w 599014"/>
              <a:gd name="connsiteY25" fmla="*/ 354147 h 518742"/>
              <a:gd name="connsiteX26" fmla="*/ 994 w 599014"/>
              <a:gd name="connsiteY26" fmla="*/ 329348 h 518742"/>
              <a:gd name="connsiteX27" fmla="*/ 0 w 599014"/>
              <a:gd name="connsiteY27" fmla="*/ 176583 h 518742"/>
              <a:gd name="connsiteX28" fmla="*/ 24843 w 599014"/>
              <a:gd name="connsiteY28" fmla="*/ 151784 h 518742"/>
              <a:gd name="connsiteX29" fmla="*/ 332825 w 599014"/>
              <a:gd name="connsiteY29" fmla="*/ 137928 h 518742"/>
              <a:gd name="connsiteX30" fmla="*/ 480885 w 599014"/>
              <a:gd name="connsiteY30" fmla="*/ 137928 h 518742"/>
              <a:gd name="connsiteX31" fmla="*/ 508708 w 599014"/>
              <a:gd name="connsiteY31" fmla="*/ 165721 h 518742"/>
              <a:gd name="connsiteX32" fmla="*/ 480885 w 599014"/>
              <a:gd name="connsiteY32" fmla="*/ 193513 h 518742"/>
              <a:gd name="connsiteX33" fmla="*/ 332825 w 599014"/>
              <a:gd name="connsiteY33" fmla="*/ 193513 h 518742"/>
              <a:gd name="connsiteX34" fmla="*/ 305002 w 599014"/>
              <a:gd name="connsiteY34" fmla="*/ 165721 h 518742"/>
              <a:gd name="connsiteX35" fmla="*/ 332825 w 599014"/>
              <a:gd name="connsiteY35" fmla="*/ 137928 h 518742"/>
              <a:gd name="connsiteX36" fmla="*/ 347698 w 599014"/>
              <a:gd name="connsiteY36" fmla="*/ 55512 h 518742"/>
              <a:gd name="connsiteX37" fmla="*/ 347698 w 599014"/>
              <a:gd name="connsiteY37" fmla="*/ 61464 h 518742"/>
              <a:gd name="connsiteX38" fmla="*/ 283131 w 599014"/>
              <a:gd name="connsiteY38" fmla="*/ 124947 h 518742"/>
              <a:gd name="connsiteX39" fmla="*/ 276178 w 599014"/>
              <a:gd name="connsiteY39" fmla="*/ 124947 h 518742"/>
              <a:gd name="connsiteX40" fmla="*/ 276178 w 599014"/>
              <a:gd name="connsiteY40" fmla="*/ 456251 h 518742"/>
              <a:gd name="connsiteX41" fmla="*/ 283131 w 599014"/>
              <a:gd name="connsiteY41" fmla="*/ 463194 h 518742"/>
              <a:gd name="connsiteX42" fmla="*/ 536433 w 599014"/>
              <a:gd name="connsiteY42" fmla="*/ 463194 h 518742"/>
              <a:gd name="connsiteX43" fmla="*/ 543387 w 599014"/>
              <a:gd name="connsiteY43" fmla="*/ 456251 h 518742"/>
              <a:gd name="connsiteX44" fmla="*/ 542394 w 599014"/>
              <a:gd name="connsiteY44" fmla="*/ 62455 h 518742"/>
              <a:gd name="connsiteX45" fmla="*/ 536433 w 599014"/>
              <a:gd name="connsiteY45" fmla="*/ 55512 h 518742"/>
              <a:gd name="connsiteX46" fmla="*/ 337765 w 599014"/>
              <a:gd name="connsiteY46" fmla="*/ 956 h 518742"/>
              <a:gd name="connsiteX47" fmla="*/ 537427 w 599014"/>
              <a:gd name="connsiteY47" fmla="*/ 956 h 518742"/>
              <a:gd name="connsiteX48" fmla="*/ 599014 w 599014"/>
              <a:gd name="connsiteY48" fmla="*/ 62455 h 518742"/>
              <a:gd name="connsiteX49" fmla="*/ 599014 w 599014"/>
              <a:gd name="connsiteY49" fmla="*/ 456251 h 518742"/>
              <a:gd name="connsiteX50" fmla="*/ 537427 w 599014"/>
              <a:gd name="connsiteY50" fmla="*/ 518742 h 518742"/>
              <a:gd name="connsiteX51" fmla="*/ 283131 w 599014"/>
              <a:gd name="connsiteY51" fmla="*/ 518742 h 518742"/>
              <a:gd name="connsiteX52" fmla="*/ 221544 w 599014"/>
              <a:gd name="connsiteY52" fmla="*/ 456251 h 518742"/>
              <a:gd name="connsiteX53" fmla="*/ 221544 w 599014"/>
              <a:gd name="connsiteY53" fmla="*/ 117011 h 518742"/>
              <a:gd name="connsiteX54" fmla="*/ 237437 w 599014"/>
              <a:gd name="connsiteY54" fmla="*/ 79318 h 518742"/>
              <a:gd name="connsiteX55" fmla="*/ 298031 w 599014"/>
              <a:gd name="connsiteY55" fmla="*/ 17819 h 518742"/>
              <a:gd name="connsiteX56" fmla="*/ 301011 w 599014"/>
              <a:gd name="connsiteY56" fmla="*/ 15835 h 518742"/>
              <a:gd name="connsiteX57" fmla="*/ 337765 w 599014"/>
              <a:gd name="connsiteY57" fmla="*/ 956 h 518742"/>
              <a:gd name="connsiteX58" fmla="*/ 104322 w 599014"/>
              <a:gd name="connsiteY58" fmla="*/ 0 h 518742"/>
              <a:gd name="connsiteX59" fmla="*/ 171853 w 599014"/>
              <a:gd name="connsiteY59" fmla="*/ 67929 h 518742"/>
              <a:gd name="connsiteX60" fmla="*/ 104322 w 599014"/>
              <a:gd name="connsiteY60" fmla="*/ 135858 h 518742"/>
              <a:gd name="connsiteX61" fmla="*/ 36791 w 599014"/>
              <a:gd name="connsiteY61" fmla="*/ 67929 h 518742"/>
              <a:gd name="connsiteX62" fmla="*/ 104322 w 599014"/>
              <a:gd name="connsiteY62" fmla="*/ 0 h 51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99014" h="518742">
                <a:moveTo>
                  <a:pt x="332825" y="323318"/>
                </a:moveTo>
                <a:lnTo>
                  <a:pt x="480885" y="323318"/>
                </a:lnTo>
                <a:cubicBezTo>
                  <a:pt x="495790" y="323318"/>
                  <a:pt x="507714" y="335229"/>
                  <a:pt x="508708" y="351111"/>
                </a:cubicBezTo>
                <a:cubicBezTo>
                  <a:pt x="508708" y="365999"/>
                  <a:pt x="495790" y="378903"/>
                  <a:pt x="480885" y="378903"/>
                </a:cubicBezTo>
                <a:lnTo>
                  <a:pt x="332825" y="378903"/>
                </a:lnTo>
                <a:cubicBezTo>
                  <a:pt x="317920" y="378903"/>
                  <a:pt x="305002" y="365999"/>
                  <a:pt x="305002" y="351111"/>
                </a:cubicBezTo>
                <a:cubicBezTo>
                  <a:pt x="305002" y="335229"/>
                  <a:pt x="317920" y="323318"/>
                  <a:pt x="332825" y="323318"/>
                </a:cubicBezTo>
                <a:close/>
                <a:moveTo>
                  <a:pt x="332825" y="230145"/>
                </a:moveTo>
                <a:lnTo>
                  <a:pt x="480885" y="230145"/>
                </a:lnTo>
                <a:cubicBezTo>
                  <a:pt x="495790" y="230145"/>
                  <a:pt x="508708" y="243049"/>
                  <a:pt x="508708" y="257937"/>
                </a:cubicBezTo>
                <a:cubicBezTo>
                  <a:pt x="508708" y="273819"/>
                  <a:pt x="495790" y="285730"/>
                  <a:pt x="480885" y="285730"/>
                </a:cubicBezTo>
                <a:lnTo>
                  <a:pt x="332825" y="285730"/>
                </a:lnTo>
                <a:cubicBezTo>
                  <a:pt x="317920" y="285730"/>
                  <a:pt x="305002" y="273819"/>
                  <a:pt x="305002" y="257937"/>
                </a:cubicBezTo>
                <a:cubicBezTo>
                  <a:pt x="305002" y="243049"/>
                  <a:pt x="317920" y="230145"/>
                  <a:pt x="332825" y="230145"/>
                </a:cubicBezTo>
                <a:close/>
                <a:moveTo>
                  <a:pt x="24843" y="151784"/>
                </a:moveTo>
                <a:cubicBezTo>
                  <a:pt x="34780" y="151784"/>
                  <a:pt x="183839" y="151784"/>
                  <a:pt x="183839" y="151784"/>
                </a:cubicBezTo>
                <a:cubicBezTo>
                  <a:pt x="196757" y="151784"/>
                  <a:pt x="207688" y="163688"/>
                  <a:pt x="207688" y="176583"/>
                </a:cubicBezTo>
                <a:lnTo>
                  <a:pt x="207688" y="329348"/>
                </a:lnTo>
                <a:cubicBezTo>
                  <a:pt x="207688" y="342243"/>
                  <a:pt x="196757" y="354147"/>
                  <a:pt x="182845" y="354147"/>
                </a:cubicBezTo>
                <a:cubicBezTo>
                  <a:pt x="175889" y="354147"/>
                  <a:pt x="168933" y="350179"/>
                  <a:pt x="163964" y="344227"/>
                </a:cubicBezTo>
                <a:lnTo>
                  <a:pt x="155021" y="494016"/>
                </a:lnTo>
                <a:cubicBezTo>
                  <a:pt x="154027" y="506911"/>
                  <a:pt x="143096" y="516831"/>
                  <a:pt x="129184" y="516831"/>
                </a:cubicBezTo>
                <a:lnTo>
                  <a:pt x="78504" y="516831"/>
                </a:lnTo>
                <a:cubicBezTo>
                  <a:pt x="65586" y="516831"/>
                  <a:pt x="54655" y="506911"/>
                  <a:pt x="53661" y="494016"/>
                </a:cubicBezTo>
                <a:lnTo>
                  <a:pt x="43724" y="345219"/>
                </a:lnTo>
                <a:cubicBezTo>
                  <a:pt x="39749" y="350179"/>
                  <a:pt x="32793" y="354147"/>
                  <a:pt x="24843" y="354147"/>
                </a:cubicBezTo>
                <a:cubicBezTo>
                  <a:pt x="11925" y="354147"/>
                  <a:pt x="994" y="343235"/>
                  <a:pt x="994" y="329348"/>
                </a:cubicBezTo>
                <a:lnTo>
                  <a:pt x="0" y="176583"/>
                </a:lnTo>
                <a:cubicBezTo>
                  <a:pt x="0" y="162696"/>
                  <a:pt x="10931" y="151784"/>
                  <a:pt x="24843" y="151784"/>
                </a:cubicBezTo>
                <a:close/>
                <a:moveTo>
                  <a:pt x="332825" y="137928"/>
                </a:moveTo>
                <a:lnTo>
                  <a:pt x="480885" y="137928"/>
                </a:lnTo>
                <a:cubicBezTo>
                  <a:pt x="495790" y="137928"/>
                  <a:pt x="508708" y="149839"/>
                  <a:pt x="508708" y="165721"/>
                </a:cubicBezTo>
                <a:cubicBezTo>
                  <a:pt x="508708" y="180609"/>
                  <a:pt x="495790" y="193513"/>
                  <a:pt x="480885" y="193513"/>
                </a:cubicBezTo>
                <a:lnTo>
                  <a:pt x="332825" y="193513"/>
                </a:lnTo>
                <a:cubicBezTo>
                  <a:pt x="317920" y="193513"/>
                  <a:pt x="305002" y="180609"/>
                  <a:pt x="305002" y="165721"/>
                </a:cubicBezTo>
                <a:cubicBezTo>
                  <a:pt x="305002" y="149839"/>
                  <a:pt x="317920" y="137928"/>
                  <a:pt x="332825" y="137928"/>
                </a:cubicBezTo>
                <a:close/>
                <a:moveTo>
                  <a:pt x="347698" y="55512"/>
                </a:moveTo>
                <a:lnTo>
                  <a:pt x="347698" y="61464"/>
                </a:lnTo>
                <a:cubicBezTo>
                  <a:pt x="347698" y="96181"/>
                  <a:pt x="318892" y="124947"/>
                  <a:pt x="283131" y="124947"/>
                </a:cubicBezTo>
                <a:lnTo>
                  <a:pt x="276178" y="124947"/>
                </a:lnTo>
                <a:lnTo>
                  <a:pt x="276178" y="456251"/>
                </a:lnTo>
                <a:cubicBezTo>
                  <a:pt x="276178" y="460218"/>
                  <a:pt x="279158" y="463194"/>
                  <a:pt x="283131" y="463194"/>
                </a:cubicBezTo>
                <a:lnTo>
                  <a:pt x="536433" y="463194"/>
                </a:lnTo>
                <a:cubicBezTo>
                  <a:pt x="540407" y="463194"/>
                  <a:pt x="543387" y="460218"/>
                  <a:pt x="543387" y="456251"/>
                </a:cubicBezTo>
                <a:lnTo>
                  <a:pt x="542394" y="62455"/>
                </a:lnTo>
                <a:cubicBezTo>
                  <a:pt x="542394" y="58488"/>
                  <a:pt x="540407" y="55512"/>
                  <a:pt x="536433" y="55512"/>
                </a:cubicBezTo>
                <a:close/>
                <a:moveTo>
                  <a:pt x="337765" y="956"/>
                </a:moveTo>
                <a:lnTo>
                  <a:pt x="537427" y="956"/>
                </a:lnTo>
                <a:cubicBezTo>
                  <a:pt x="571200" y="956"/>
                  <a:pt x="599014" y="27738"/>
                  <a:pt x="599014" y="62455"/>
                </a:cubicBezTo>
                <a:lnTo>
                  <a:pt x="599014" y="456251"/>
                </a:lnTo>
                <a:cubicBezTo>
                  <a:pt x="599014" y="489976"/>
                  <a:pt x="571200" y="518742"/>
                  <a:pt x="537427" y="518742"/>
                </a:cubicBezTo>
                <a:lnTo>
                  <a:pt x="283131" y="518742"/>
                </a:lnTo>
                <a:cubicBezTo>
                  <a:pt x="249358" y="518742"/>
                  <a:pt x="221544" y="489976"/>
                  <a:pt x="221544" y="456251"/>
                </a:cubicBezTo>
                <a:lnTo>
                  <a:pt x="221544" y="117011"/>
                </a:lnTo>
                <a:cubicBezTo>
                  <a:pt x="221544" y="103125"/>
                  <a:pt x="226511" y="89238"/>
                  <a:pt x="237437" y="79318"/>
                </a:cubicBezTo>
                <a:cubicBezTo>
                  <a:pt x="257304" y="58488"/>
                  <a:pt x="278164" y="38649"/>
                  <a:pt x="298031" y="17819"/>
                </a:cubicBezTo>
                <a:cubicBezTo>
                  <a:pt x="298031" y="17819"/>
                  <a:pt x="299025" y="16827"/>
                  <a:pt x="301011" y="15835"/>
                </a:cubicBezTo>
                <a:cubicBezTo>
                  <a:pt x="310945" y="5916"/>
                  <a:pt x="323858" y="956"/>
                  <a:pt x="337765" y="956"/>
                </a:cubicBezTo>
                <a:close/>
                <a:moveTo>
                  <a:pt x="104322" y="0"/>
                </a:moveTo>
                <a:cubicBezTo>
                  <a:pt x="141618" y="0"/>
                  <a:pt x="171853" y="30413"/>
                  <a:pt x="171853" y="67929"/>
                </a:cubicBezTo>
                <a:cubicBezTo>
                  <a:pt x="171853" y="105445"/>
                  <a:pt x="141618" y="135858"/>
                  <a:pt x="104322" y="135858"/>
                </a:cubicBezTo>
                <a:cubicBezTo>
                  <a:pt x="67026" y="135858"/>
                  <a:pt x="36791" y="105445"/>
                  <a:pt x="36791" y="67929"/>
                </a:cubicBezTo>
                <a:cubicBezTo>
                  <a:pt x="36791" y="30413"/>
                  <a:pt x="67026" y="0"/>
                  <a:pt x="1043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ploma_12623">
            <a:extLst>
              <a:ext uri="{FF2B5EF4-FFF2-40B4-BE49-F238E27FC236}">
                <a16:creationId xmlns:a16="http://schemas.microsoft.com/office/drawing/2014/main" id="{74336CE0-3577-A56D-7907-ACD4ED7A7299}"/>
              </a:ext>
            </a:extLst>
          </p:cNvPr>
          <p:cNvSpPr/>
          <p:nvPr/>
        </p:nvSpPr>
        <p:spPr>
          <a:xfrm>
            <a:off x="8934717" y="186929"/>
            <a:ext cx="791642" cy="497719"/>
          </a:xfrm>
          <a:custGeom>
            <a:avLst/>
            <a:gdLst>
              <a:gd name="T0" fmla="*/ 600116 w 606244"/>
              <a:gd name="T1" fmla="*/ 600116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455839 w 606244"/>
              <a:gd name="T33" fmla="*/ 455839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600116 w 606244"/>
              <a:gd name="T57" fmla="*/ 600116 w 606244"/>
              <a:gd name="T58" fmla="*/ 600116 w 606244"/>
              <a:gd name="T59" fmla="*/ 600116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  <a:gd name="T70" fmla="*/ 600116 w 606244"/>
              <a:gd name="T71" fmla="*/ 600116 w 606244"/>
              <a:gd name="T72" fmla="*/ 600116 w 606244"/>
              <a:gd name="T73" fmla="*/ 600116 w 606244"/>
              <a:gd name="T74" fmla="*/ 455839 w 606244"/>
              <a:gd name="T75" fmla="*/ 455839 w 606244"/>
              <a:gd name="T76" fmla="*/ 600116 w 606244"/>
              <a:gd name="T77" fmla="*/ 600116 w 606244"/>
              <a:gd name="T78" fmla="*/ 600116 w 606244"/>
              <a:gd name="T79" fmla="*/ 600116 w 606244"/>
              <a:gd name="T80" fmla="*/ 600116 w 606244"/>
              <a:gd name="T81" fmla="*/ 600116 w 606244"/>
              <a:gd name="T82" fmla="*/ 600116 w 606244"/>
              <a:gd name="T83" fmla="*/ 600116 w 606244"/>
              <a:gd name="T84" fmla="*/ 600116 w 606244"/>
              <a:gd name="T85" fmla="*/ 600116 w 606244"/>
              <a:gd name="T86" fmla="*/ 600116 w 606244"/>
              <a:gd name="T87" fmla="*/ 600116 w 606244"/>
              <a:gd name="T88" fmla="*/ 600116 w 606244"/>
              <a:gd name="T89" fmla="*/ 600116 w 606244"/>
              <a:gd name="T90" fmla="*/ 600116 w 606244"/>
              <a:gd name="T91" fmla="*/ 600116 w 606244"/>
              <a:gd name="T92" fmla="*/ 600116 w 606244"/>
              <a:gd name="T93" fmla="*/ 600116 w 606244"/>
              <a:gd name="T94" fmla="*/ 600116 w 606244"/>
              <a:gd name="T95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76" h="372">
                <a:moveTo>
                  <a:pt x="672" y="131"/>
                </a:moveTo>
                <a:cubicBezTo>
                  <a:pt x="668" y="113"/>
                  <a:pt x="659" y="96"/>
                  <a:pt x="651" y="79"/>
                </a:cubicBezTo>
                <a:cubicBezTo>
                  <a:pt x="641" y="59"/>
                  <a:pt x="630" y="40"/>
                  <a:pt x="614" y="24"/>
                </a:cubicBezTo>
                <a:cubicBezTo>
                  <a:pt x="603" y="12"/>
                  <a:pt x="587" y="0"/>
                  <a:pt x="570" y="1"/>
                </a:cubicBezTo>
                <a:cubicBezTo>
                  <a:pt x="556" y="2"/>
                  <a:pt x="542" y="11"/>
                  <a:pt x="530" y="16"/>
                </a:cubicBezTo>
                <a:cubicBezTo>
                  <a:pt x="513" y="24"/>
                  <a:pt x="495" y="32"/>
                  <a:pt x="478" y="39"/>
                </a:cubicBezTo>
                <a:cubicBezTo>
                  <a:pt x="462" y="46"/>
                  <a:pt x="445" y="53"/>
                  <a:pt x="428" y="59"/>
                </a:cubicBezTo>
                <a:cubicBezTo>
                  <a:pt x="404" y="55"/>
                  <a:pt x="377" y="63"/>
                  <a:pt x="357" y="75"/>
                </a:cubicBezTo>
                <a:cubicBezTo>
                  <a:pt x="350" y="79"/>
                  <a:pt x="343" y="83"/>
                  <a:pt x="337" y="88"/>
                </a:cubicBezTo>
                <a:cubicBezTo>
                  <a:pt x="262" y="107"/>
                  <a:pt x="185" y="119"/>
                  <a:pt x="108" y="129"/>
                </a:cubicBezTo>
                <a:cubicBezTo>
                  <a:pt x="91" y="132"/>
                  <a:pt x="73" y="134"/>
                  <a:pt x="56" y="136"/>
                </a:cubicBezTo>
                <a:cubicBezTo>
                  <a:pt x="52" y="135"/>
                  <a:pt x="49" y="137"/>
                  <a:pt x="47" y="140"/>
                </a:cubicBezTo>
                <a:cubicBezTo>
                  <a:pt x="42" y="141"/>
                  <a:pt x="37" y="142"/>
                  <a:pt x="32" y="145"/>
                </a:cubicBezTo>
                <a:cubicBezTo>
                  <a:pt x="21" y="150"/>
                  <a:pt x="14" y="161"/>
                  <a:pt x="10" y="172"/>
                </a:cubicBezTo>
                <a:cubicBezTo>
                  <a:pt x="0" y="197"/>
                  <a:pt x="3" y="225"/>
                  <a:pt x="7" y="251"/>
                </a:cubicBezTo>
                <a:cubicBezTo>
                  <a:pt x="12" y="279"/>
                  <a:pt x="22" y="307"/>
                  <a:pt x="39" y="329"/>
                </a:cubicBezTo>
                <a:cubicBezTo>
                  <a:pt x="44" y="337"/>
                  <a:pt x="51" y="344"/>
                  <a:pt x="58" y="349"/>
                </a:cubicBezTo>
                <a:cubicBezTo>
                  <a:pt x="59" y="351"/>
                  <a:pt x="59" y="352"/>
                  <a:pt x="60" y="352"/>
                </a:cubicBezTo>
                <a:cubicBezTo>
                  <a:pt x="78" y="372"/>
                  <a:pt x="110" y="372"/>
                  <a:pt x="133" y="364"/>
                </a:cubicBezTo>
                <a:cubicBezTo>
                  <a:pt x="140" y="362"/>
                  <a:pt x="147" y="359"/>
                  <a:pt x="154" y="357"/>
                </a:cubicBezTo>
                <a:cubicBezTo>
                  <a:pt x="192" y="343"/>
                  <a:pt x="230" y="329"/>
                  <a:pt x="267" y="315"/>
                </a:cubicBezTo>
                <a:cubicBezTo>
                  <a:pt x="295" y="304"/>
                  <a:pt x="322" y="294"/>
                  <a:pt x="349" y="284"/>
                </a:cubicBezTo>
                <a:cubicBezTo>
                  <a:pt x="347" y="295"/>
                  <a:pt x="345" y="307"/>
                  <a:pt x="341" y="318"/>
                </a:cubicBezTo>
                <a:cubicBezTo>
                  <a:pt x="337" y="328"/>
                  <a:pt x="333" y="339"/>
                  <a:pt x="330" y="349"/>
                </a:cubicBezTo>
                <a:cubicBezTo>
                  <a:pt x="328" y="352"/>
                  <a:pt x="332" y="356"/>
                  <a:pt x="336" y="355"/>
                </a:cubicBezTo>
                <a:cubicBezTo>
                  <a:pt x="349" y="351"/>
                  <a:pt x="361" y="340"/>
                  <a:pt x="371" y="331"/>
                </a:cubicBezTo>
                <a:cubicBezTo>
                  <a:pt x="373" y="329"/>
                  <a:pt x="374" y="330"/>
                  <a:pt x="377" y="333"/>
                </a:cubicBezTo>
                <a:cubicBezTo>
                  <a:pt x="379" y="335"/>
                  <a:pt x="382" y="338"/>
                  <a:pt x="384" y="341"/>
                </a:cubicBezTo>
                <a:cubicBezTo>
                  <a:pt x="386" y="345"/>
                  <a:pt x="394" y="354"/>
                  <a:pt x="392" y="359"/>
                </a:cubicBezTo>
                <a:cubicBezTo>
                  <a:pt x="390" y="365"/>
                  <a:pt x="399" y="367"/>
                  <a:pt x="402" y="361"/>
                </a:cubicBezTo>
                <a:lnTo>
                  <a:pt x="402" y="361"/>
                </a:lnTo>
                <a:cubicBezTo>
                  <a:pt x="411" y="326"/>
                  <a:pt x="420" y="291"/>
                  <a:pt x="426" y="255"/>
                </a:cubicBezTo>
                <a:cubicBezTo>
                  <a:pt x="428" y="254"/>
                  <a:pt x="431" y="253"/>
                  <a:pt x="433" y="252"/>
                </a:cubicBezTo>
                <a:cubicBezTo>
                  <a:pt x="435" y="268"/>
                  <a:pt x="439" y="283"/>
                  <a:pt x="447" y="296"/>
                </a:cubicBezTo>
                <a:cubicBezTo>
                  <a:pt x="451" y="303"/>
                  <a:pt x="457" y="309"/>
                  <a:pt x="464" y="313"/>
                </a:cubicBezTo>
                <a:cubicBezTo>
                  <a:pt x="468" y="315"/>
                  <a:pt x="478" y="315"/>
                  <a:pt x="475" y="308"/>
                </a:cubicBezTo>
                <a:cubicBezTo>
                  <a:pt x="472" y="302"/>
                  <a:pt x="471" y="299"/>
                  <a:pt x="471" y="292"/>
                </a:cubicBezTo>
                <a:cubicBezTo>
                  <a:pt x="472" y="289"/>
                  <a:pt x="472" y="285"/>
                  <a:pt x="475" y="283"/>
                </a:cubicBezTo>
                <a:cubicBezTo>
                  <a:pt x="478" y="281"/>
                  <a:pt x="486" y="288"/>
                  <a:pt x="488" y="290"/>
                </a:cubicBezTo>
                <a:cubicBezTo>
                  <a:pt x="499" y="297"/>
                  <a:pt x="513" y="297"/>
                  <a:pt x="525" y="296"/>
                </a:cubicBezTo>
                <a:cubicBezTo>
                  <a:pt x="530" y="295"/>
                  <a:pt x="540" y="294"/>
                  <a:pt x="544" y="290"/>
                </a:cubicBezTo>
                <a:cubicBezTo>
                  <a:pt x="548" y="287"/>
                  <a:pt x="545" y="282"/>
                  <a:pt x="541" y="282"/>
                </a:cubicBezTo>
                <a:cubicBezTo>
                  <a:pt x="540" y="282"/>
                  <a:pt x="539" y="282"/>
                  <a:pt x="538" y="282"/>
                </a:cubicBezTo>
                <a:cubicBezTo>
                  <a:pt x="538" y="282"/>
                  <a:pt x="537" y="282"/>
                  <a:pt x="537" y="283"/>
                </a:cubicBezTo>
                <a:cubicBezTo>
                  <a:pt x="533" y="284"/>
                  <a:pt x="530" y="280"/>
                  <a:pt x="527" y="277"/>
                </a:cubicBezTo>
                <a:cubicBezTo>
                  <a:pt x="519" y="268"/>
                  <a:pt x="515" y="255"/>
                  <a:pt x="512" y="244"/>
                </a:cubicBezTo>
                <a:cubicBezTo>
                  <a:pt x="510" y="237"/>
                  <a:pt x="509" y="230"/>
                  <a:pt x="508" y="223"/>
                </a:cubicBezTo>
                <a:cubicBezTo>
                  <a:pt x="531" y="214"/>
                  <a:pt x="555" y="205"/>
                  <a:pt x="578" y="195"/>
                </a:cubicBezTo>
                <a:cubicBezTo>
                  <a:pt x="607" y="184"/>
                  <a:pt x="638" y="173"/>
                  <a:pt x="666" y="157"/>
                </a:cubicBezTo>
                <a:cubicBezTo>
                  <a:pt x="676" y="152"/>
                  <a:pt x="674" y="141"/>
                  <a:pt x="672" y="131"/>
                </a:cubicBezTo>
                <a:close/>
                <a:moveTo>
                  <a:pt x="338" y="122"/>
                </a:moveTo>
                <a:cubicBezTo>
                  <a:pt x="336" y="118"/>
                  <a:pt x="333" y="114"/>
                  <a:pt x="330" y="110"/>
                </a:cubicBezTo>
                <a:cubicBezTo>
                  <a:pt x="334" y="109"/>
                  <a:pt x="339" y="108"/>
                  <a:pt x="343" y="107"/>
                </a:cubicBezTo>
                <a:cubicBezTo>
                  <a:pt x="344" y="107"/>
                  <a:pt x="345" y="107"/>
                  <a:pt x="346" y="107"/>
                </a:cubicBezTo>
                <a:cubicBezTo>
                  <a:pt x="348" y="109"/>
                  <a:pt x="350" y="111"/>
                  <a:pt x="352" y="115"/>
                </a:cubicBezTo>
                <a:cubicBezTo>
                  <a:pt x="359" y="130"/>
                  <a:pt x="360" y="147"/>
                  <a:pt x="361" y="162"/>
                </a:cubicBezTo>
                <a:cubicBezTo>
                  <a:pt x="361" y="166"/>
                  <a:pt x="361" y="170"/>
                  <a:pt x="361" y="174"/>
                </a:cubicBezTo>
                <a:cubicBezTo>
                  <a:pt x="355" y="156"/>
                  <a:pt x="348" y="138"/>
                  <a:pt x="338" y="122"/>
                </a:cubicBezTo>
                <a:close/>
                <a:moveTo>
                  <a:pt x="79" y="336"/>
                </a:moveTo>
                <a:cubicBezTo>
                  <a:pt x="67" y="333"/>
                  <a:pt x="58" y="326"/>
                  <a:pt x="50" y="316"/>
                </a:cubicBezTo>
                <a:cubicBezTo>
                  <a:pt x="48" y="314"/>
                  <a:pt x="47" y="312"/>
                  <a:pt x="45" y="309"/>
                </a:cubicBezTo>
                <a:cubicBezTo>
                  <a:pt x="44" y="308"/>
                  <a:pt x="43" y="306"/>
                  <a:pt x="43" y="305"/>
                </a:cubicBezTo>
                <a:cubicBezTo>
                  <a:pt x="42" y="304"/>
                  <a:pt x="42" y="304"/>
                  <a:pt x="42" y="303"/>
                </a:cubicBezTo>
                <a:cubicBezTo>
                  <a:pt x="34" y="287"/>
                  <a:pt x="34" y="270"/>
                  <a:pt x="43" y="255"/>
                </a:cubicBezTo>
                <a:cubicBezTo>
                  <a:pt x="50" y="244"/>
                  <a:pt x="62" y="236"/>
                  <a:pt x="75" y="240"/>
                </a:cubicBezTo>
                <a:cubicBezTo>
                  <a:pt x="85" y="243"/>
                  <a:pt x="89" y="254"/>
                  <a:pt x="88" y="264"/>
                </a:cubicBezTo>
                <a:cubicBezTo>
                  <a:pt x="88" y="273"/>
                  <a:pt x="83" y="283"/>
                  <a:pt x="74" y="285"/>
                </a:cubicBezTo>
                <a:cubicBezTo>
                  <a:pt x="68" y="286"/>
                  <a:pt x="64" y="280"/>
                  <a:pt x="62" y="275"/>
                </a:cubicBezTo>
                <a:cubicBezTo>
                  <a:pt x="60" y="272"/>
                  <a:pt x="60" y="269"/>
                  <a:pt x="61" y="266"/>
                </a:cubicBezTo>
                <a:cubicBezTo>
                  <a:pt x="62" y="264"/>
                  <a:pt x="70" y="260"/>
                  <a:pt x="71" y="264"/>
                </a:cubicBezTo>
                <a:cubicBezTo>
                  <a:pt x="73" y="270"/>
                  <a:pt x="83" y="267"/>
                  <a:pt x="81" y="261"/>
                </a:cubicBezTo>
                <a:cubicBezTo>
                  <a:pt x="76" y="247"/>
                  <a:pt x="55" y="251"/>
                  <a:pt x="52" y="264"/>
                </a:cubicBezTo>
                <a:cubicBezTo>
                  <a:pt x="47" y="278"/>
                  <a:pt x="58" y="294"/>
                  <a:pt x="73" y="295"/>
                </a:cubicBezTo>
                <a:cubicBezTo>
                  <a:pt x="101" y="296"/>
                  <a:pt x="104" y="251"/>
                  <a:pt x="88" y="236"/>
                </a:cubicBezTo>
                <a:cubicBezTo>
                  <a:pt x="76" y="225"/>
                  <a:pt x="58" y="227"/>
                  <a:pt x="46" y="237"/>
                </a:cubicBezTo>
                <a:cubicBezTo>
                  <a:pt x="37" y="244"/>
                  <a:pt x="30" y="255"/>
                  <a:pt x="27" y="266"/>
                </a:cubicBezTo>
                <a:cubicBezTo>
                  <a:pt x="27" y="264"/>
                  <a:pt x="26" y="262"/>
                  <a:pt x="26" y="260"/>
                </a:cubicBezTo>
                <a:cubicBezTo>
                  <a:pt x="20" y="237"/>
                  <a:pt x="16" y="210"/>
                  <a:pt x="23" y="187"/>
                </a:cubicBezTo>
                <a:cubicBezTo>
                  <a:pt x="25" y="178"/>
                  <a:pt x="29" y="169"/>
                  <a:pt x="35" y="163"/>
                </a:cubicBezTo>
                <a:cubicBezTo>
                  <a:pt x="41" y="157"/>
                  <a:pt x="48" y="156"/>
                  <a:pt x="55" y="157"/>
                </a:cubicBezTo>
                <a:cubicBezTo>
                  <a:pt x="103" y="178"/>
                  <a:pt x="135" y="225"/>
                  <a:pt x="139" y="277"/>
                </a:cubicBezTo>
                <a:cubicBezTo>
                  <a:pt x="139" y="286"/>
                  <a:pt x="139" y="295"/>
                  <a:pt x="137" y="304"/>
                </a:cubicBezTo>
                <a:cubicBezTo>
                  <a:pt x="135" y="313"/>
                  <a:pt x="133" y="316"/>
                  <a:pt x="127" y="322"/>
                </a:cubicBezTo>
                <a:cubicBezTo>
                  <a:pt x="115" y="333"/>
                  <a:pt x="96" y="336"/>
                  <a:pt x="79" y="336"/>
                </a:cubicBezTo>
                <a:close/>
                <a:moveTo>
                  <a:pt x="311" y="277"/>
                </a:moveTo>
                <a:cubicBezTo>
                  <a:pt x="266" y="294"/>
                  <a:pt x="222" y="311"/>
                  <a:pt x="177" y="327"/>
                </a:cubicBezTo>
                <a:cubicBezTo>
                  <a:pt x="164" y="332"/>
                  <a:pt x="151" y="337"/>
                  <a:pt x="138" y="341"/>
                </a:cubicBezTo>
                <a:cubicBezTo>
                  <a:pt x="135" y="343"/>
                  <a:pt x="132" y="344"/>
                  <a:pt x="129" y="345"/>
                </a:cubicBezTo>
                <a:cubicBezTo>
                  <a:pt x="132" y="343"/>
                  <a:pt x="135" y="341"/>
                  <a:pt x="137" y="339"/>
                </a:cubicBezTo>
                <a:cubicBezTo>
                  <a:pt x="156" y="325"/>
                  <a:pt x="160" y="302"/>
                  <a:pt x="159" y="280"/>
                </a:cubicBezTo>
                <a:cubicBezTo>
                  <a:pt x="157" y="228"/>
                  <a:pt x="129" y="181"/>
                  <a:pt x="87" y="152"/>
                </a:cubicBezTo>
                <a:cubicBezTo>
                  <a:pt x="129" y="147"/>
                  <a:pt x="171" y="140"/>
                  <a:pt x="212" y="133"/>
                </a:cubicBezTo>
                <a:cubicBezTo>
                  <a:pt x="248" y="127"/>
                  <a:pt x="283" y="120"/>
                  <a:pt x="319" y="113"/>
                </a:cubicBezTo>
                <a:cubicBezTo>
                  <a:pt x="323" y="117"/>
                  <a:pt x="327" y="123"/>
                  <a:pt x="330" y="128"/>
                </a:cubicBezTo>
                <a:cubicBezTo>
                  <a:pt x="346" y="153"/>
                  <a:pt x="354" y="182"/>
                  <a:pt x="359" y="210"/>
                </a:cubicBezTo>
                <a:cubicBezTo>
                  <a:pt x="358" y="227"/>
                  <a:pt x="356" y="244"/>
                  <a:pt x="353" y="261"/>
                </a:cubicBezTo>
                <a:cubicBezTo>
                  <a:pt x="339" y="266"/>
                  <a:pt x="325" y="272"/>
                  <a:pt x="311" y="277"/>
                </a:cubicBezTo>
                <a:close/>
                <a:moveTo>
                  <a:pt x="418" y="244"/>
                </a:moveTo>
                <a:cubicBezTo>
                  <a:pt x="413" y="273"/>
                  <a:pt x="407" y="301"/>
                  <a:pt x="400" y="329"/>
                </a:cubicBezTo>
                <a:cubicBezTo>
                  <a:pt x="399" y="333"/>
                  <a:pt x="397" y="338"/>
                  <a:pt x="396" y="342"/>
                </a:cubicBezTo>
                <a:cubicBezTo>
                  <a:pt x="396" y="342"/>
                  <a:pt x="396" y="341"/>
                  <a:pt x="395" y="341"/>
                </a:cubicBezTo>
                <a:cubicBezTo>
                  <a:pt x="391" y="333"/>
                  <a:pt x="385" y="325"/>
                  <a:pt x="377" y="321"/>
                </a:cubicBezTo>
                <a:cubicBezTo>
                  <a:pt x="374" y="320"/>
                  <a:pt x="371" y="319"/>
                  <a:pt x="368" y="321"/>
                </a:cubicBezTo>
                <a:cubicBezTo>
                  <a:pt x="362" y="325"/>
                  <a:pt x="357" y="330"/>
                  <a:pt x="351" y="335"/>
                </a:cubicBezTo>
                <a:cubicBezTo>
                  <a:pt x="348" y="337"/>
                  <a:pt x="346" y="338"/>
                  <a:pt x="343" y="340"/>
                </a:cubicBezTo>
                <a:cubicBezTo>
                  <a:pt x="346" y="334"/>
                  <a:pt x="348" y="327"/>
                  <a:pt x="350" y="321"/>
                </a:cubicBezTo>
                <a:cubicBezTo>
                  <a:pt x="356" y="304"/>
                  <a:pt x="359" y="287"/>
                  <a:pt x="362" y="269"/>
                </a:cubicBezTo>
                <a:cubicBezTo>
                  <a:pt x="368" y="235"/>
                  <a:pt x="372" y="199"/>
                  <a:pt x="371" y="164"/>
                </a:cubicBezTo>
                <a:cubicBezTo>
                  <a:pt x="370" y="143"/>
                  <a:pt x="368" y="116"/>
                  <a:pt x="353" y="99"/>
                </a:cubicBezTo>
                <a:cubicBezTo>
                  <a:pt x="366" y="95"/>
                  <a:pt x="379" y="93"/>
                  <a:pt x="392" y="99"/>
                </a:cubicBezTo>
                <a:cubicBezTo>
                  <a:pt x="402" y="104"/>
                  <a:pt x="409" y="113"/>
                  <a:pt x="414" y="123"/>
                </a:cubicBezTo>
                <a:cubicBezTo>
                  <a:pt x="420" y="134"/>
                  <a:pt x="424" y="149"/>
                  <a:pt x="425" y="162"/>
                </a:cubicBezTo>
                <a:cubicBezTo>
                  <a:pt x="428" y="189"/>
                  <a:pt x="423" y="217"/>
                  <a:pt x="418" y="244"/>
                </a:cubicBezTo>
                <a:close/>
                <a:moveTo>
                  <a:pt x="430" y="232"/>
                </a:moveTo>
                <a:cubicBezTo>
                  <a:pt x="430" y="231"/>
                  <a:pt x="430" y="231"/>
                  <a:pt x="430" y="230"/>
                </a:cubicBezTo>
                <a:cubicBezTo>
                  <a:pt x="431" y="229"/>
                  <a:pt x="431" y="228"/>
                  <a:pt x="431" y="227"/>
                </a:cubicBezTo>
                <a:cubicBezTo>
                  <a:pt x="431" y="229"/>
                  <a:pt x="431" y="230"/>
                  <a:pt x="431" y="232"/>
                </a:cubicBezTo>
                <a:cubicBezTo>
                  <a:pt x="431" y="232"/>
                  <a:pt x="430" y="232"/>
                  <a:pt x="430" y="232"/>
                </a:cubicBezTo>
                <a:close/>
                <a:moveTo>
                  <a:pt x="510" y="268"/>
                </a:moveTo>
                <a:cubicBezTo>
                  <a:pt x="513" y="274"/>
                  <a:pt x="517" y="281"/>
                  <a:pt x="522" y="286"/>
                </a:cubicBezTo>
                <a:cubicBezTo>
                  <a:pt x="515" y="287"/>
                  <a:pt x="507" y="286"/>
                  <a:pt x="500" y="284"/>
                </a:cubicBezTo>
                <a:cubicBezTo>
                  <a:pt x="490" y="281"/>
                  <a:pt x="477" y="265"/>
                  <a:pt x="467" y="277"/>
                </a:cubicBezTo>
                <a:cubicBezTo>
                  <a:pt x="462" y="283"/>
                  <a:pt x="461" y="291"/>
                  <a:pt x="461" y="298"/>
                </a:cubicBezTo>
                <a:cubicBezTo>
                  <a:pt x="445" y="282"/>
                  <a:pt x="441" y="254"/>
                  <a:pt x="441" y="232"/>
                </a:cubicBezTo>
                <a:cubicBezTo>
                  <a:pt x="441" y="213"/>
                  <a:pt x="438" y="194"/>
                  <a:pt x="435" y="175"/>
                </a:cubicBezTo>
                <a:cubicBezTo>
                  <a:pt x="435" y="154"/>
                  <a:pt x="431" y="133"/>
                  <a:pt x="420" y="114"/>
                </a:cubicBezTo>
                <a:cubicBezTo>
                  <a:pt x="414" y="104"/>
                  <a:pt x="406" y="95"/>
                  <a:pt x="394" y="90"/>
                </a:cubicBezTo>
                <a:cubicBezTo>
                  <a:pt x="392" y="88"/>
                  <a:pt x="389" y="88"/>
                  <a:pt x="387" y="87"/>
                </a:cubicBezTo>
                <a:cubicBezTo>
                  <a:pt x="385" y="86"/>
                  <a:pt x="382" y="86"/>
                  <a:pt x="380" y="86"/>
                </a:cubicBezTo>
                <a:cubicBezTo>
                  <a:pt x="371" y="85"/>
                  <a:pt x="361" y="86"/>
                  <a:pt x="352" y="89"/>
                </a:cubicBezTo>
                <a:cubicBezTo>
                  <a:pt x="368" y="79"/>
                  <a:pt x="386" y="71"/>
                  <a:pt x="404" y="69"/>
                </a:cubicBezTo>
                <a:cubicBezTo>
                  <a:pt x="420" y="67"/>
                  <a:pt x="437" y="70"/>
                  <a:pt x="449" y="81"/>
                </a:cubicBezTo>
                <a:cubicBezTo>
                  <a:pt x="459" y="89"/>
                  <a:pt x="465" y="101"/>
                  <a:pt x="470" y="113"/>
                </a:cubicBezTo>
                <a:cubicBezTo>
                  <a:pt x="483" y="140"/>
                  <a:pt x="489" y="170"/>
                  <a:pt x="494" y="199"/>
                </a:cubicBezTo>
                <a:cubicBezTo>
                  <a:pt x="498" y="223"/>
                  <a:pt x="500" y="246"/>
                  <a:pt x="510" y="268"/>
                </a:cubicBezTo>
                <a:close/>
                <a:moveTo>
                  <a:pt x="648" y="144"/>
                </a:moveTo>
                <a:cubicBezTo>
                  <a:pt x="636" y="150"/>
                  <a:pt x="622" y="156"/>
                  <a:pt x="610" y="161"/>
                </a:cubicBezTo>
                <a:cubicBezTo>
                  <a:pt x="575" y="175"/>
                  <a:pt x="540" y="189"/>
                  <a:pt x="505" y="203"/>
                </a:cubicBezTo>
                <a:cubicBezTo>
                  <a:pt x="501" y="181"/>
                  <a:pt x="496" y="159"/>
                  <a:pt x="490" y="137"/>
                </a:cubicBezTo>
                <a:cubicBezTo>
                  <a:pt x="483" y="113"/>
                  <a:pt x="472" y="87"/>
                  <a:pt x="453" y="71"/>
                </a:cubicBezTo>
                <a:cubicBezTo>
                  <a:pt x="458" y="69"/>
                  <a:pt x="464" y="67"/>
                  <a:pt x="469" y="64"/>
                </a:cubicBezTo>
                <a:cubicBezTo>
                  <a:pt x="501" y="51"/>
                  <a:pt x="533" y="36"/>
                  <a:pt x="565" y="23"/>
                </a:cubicBezTo>
                <a:cubicBezTo>
                  <a:pt x="580" y="17"/>
                  <a:pt x="595" y="31"/>
                  <a:pt x="604" y="42"/>
                </a:cubicBezTo>
                <a:cubicBezTo>
                  <a:pt x="618" y="58"/>
                  <a:pt x="629" y="79"/>
                  <a:pt x="638" y="98"/>
                </a:cubicBezTo>
                <a:cubicBezTo>
                  <a:pt x="645" y="111"/>
                  <a:pt x="653" y="127"/>
                  <a:pt x="654" y="141"/>
                </a:cubicBezTo>
                <a:cubicBezTo>
                  <a:pt x="652" y="142"/>
                  <a:pt x="650" y="143"/>
                  <a:pt x="648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menu_204988">
            <a:extLst>
              <a:ext uri="{FF2B5EF4-FFF2-40B4-BE49-F238E27FC236}">
                <a16:creationId xmlns:a16="http://schemas.microsoft.com/office/drawing/2014/main" id="{2C6964E7-DEA4-6C7E-C57E-5863932198C8}"/>
              </a:ext>
            </a:extLst>
          </p:cNvPr>
          <p:cNvSpPr/>
          <p:nvPr/>
        </p:nvSpPr>
        <p:spPr>
          <a:xfrm>
            <a:off x="10172691" y="150690"/>
            <a:ext cx="536820" cy="614014"/>
          </a:xfrm>
          <a:custGeom>
            <a:avLst/>
            <a:gdLst>
              <a:gd name="connsiteX0" fmla="*/ 0 w 337161"/>
              <a:gd name="connsiteY0" fmla="*/ 417818 h 606722"/>
              <a:gd name="connsiteX1" fmla="*/ 245567 w 337161"/>
              <a:gd name="connsiteY1" fmla="*/ 535905 h 606722"/>
              <a:gd name="connsiteX2" fmla="*/ 245567 w 337161"/>
              <a:gd name="connsiteY2" fmla="*/ 606722 h 606722"/>
              <a:gd name="connsiteX3" fmla="*/ 0 w 337161"/>
              <a:gd name="connsiteY3" fmla="*/ 488546 h 606722"/>
              <a:gd name="connsiteX4" fmla="*/ 0 w 337161"/>
              <a:gd name="connsiteY4" fmla="*/ 7974 h 606722"/>
              <a:gd name="connsiteX5" fmla="*/ 245567 w 337161"/>
              <a:gd name="connsiteY5" fmla="*/ 126186 h 606722"/>
              <a:gd name="connsiteX6" fmla="*/ 245567 w 337161"/>
              <a:gd name="connsiteY6" fmla="*/ 505531 h 606722"/>
              <a:gd name="connsiteX7" fmla="*/ 0 w 337161"/>
              <a:gd name="connsiteY7" fmla="*/ 387319 h 606722"/>
              <a:gd name="connsiteX8" fmla="*/ 46714 w 337161"/>
              <a:gd name="connsiteY8" fmla="*/ 0 h 606722"/>
              <a:gd name="connsiteX9" fmla="*/ 337161 w 337161"/>
              <a:gd name="connsiteY9" fmla="*/ 0 h 606722"/>
              <a:gd name="connsiteX10" fmla="*/ 337161 w 337161"/>
              <a:gd name="connsiteY10" fmla="*/ 479210 h 606722"/>
              <a:gd name="connsiteX11" fmla="*/ 281884 w 337161"/>
              <a:gd name="connsiteY11" fmla="*/ 464101 h 606722"/>
              <a:gd name="connsiteX12" fmla="*/ 277968 w 337161"/>
              <a:gd name="connsiteY12" fmla="*/ 463657 h 606722"/>
              <a:gd name="connsiteX13" fmla="*/ 273072 w 337161"/>
              <a:gd name="connsiteY13" fmla="*/ 464368 h 606722"/>
              <a:gd name="connsiteX14" fmla="*/ 273072 w 337161"/>
              <a:gd name="connsiteY14" fmla="*/ 117581 h 606722"/>
              <a:gd name="connsiteX15" fmla="*/ 265684 w 337161"/>
              <a:gd name="connsiteY15" fmla="*/ 105227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7161" h="606722">
                <a:moveTo>
                  <a:pt x="0" y="417818"/>
                </a:moveTo>
                <a:lnTo>
                  <a:pt x="245567" y="535905"/>
                </a:lnTo>
                <a:lnTo>
                  <a:pt x="245567" y="606722"/>
                </a:lnTo>
                <a:lnTo>
                  <a:pt x="0" y="488546"/>
                </a:lnTo>
                <a:close/>
                <a:moveTo>
                  <a:pt x="0" y="7974"/>
                </a:moveTo>
                <a:lnTo>
                  <a:pt x="245567" y="126186"/>
                </a:lnTo>
                <a:lnTo>
                  <a:pt x="245567" y="505531"/>
                </a:lnTo>
                <a:lnTo>
                  <a:pt x="0" y="387319"/>
                </a:lnTo>
                <a:close/>
                <a:moveTo>
                  <a:pt x="46714" y="0"/>
                </a:moveTo>
                <a:lnTo>
                  <a:pt x="337161" y="0"/>
                </a:lnTo>
                <a:lnTo>
                  <a:pt x="337161" y="479210"/>
                </a:lnTo>
                <a:lnTo>
                  <a:pt x="281884" y="464101"/>
                </a:lnTo>
                <a:cubicBezTo>
                  <a:pt x="280638" y="463746"/>
                  <a:pt x="279214" y="463657"/>
                  <a:pt x="277968" y="463657"/>
                </a:cubicBezTo>
                <a:cubicBezTo>
                  <a:pt x="276455" y="463657"/>
                  <a:pt x="274852" y="463924"/>
                  <a:pt x="273072" y="464368"/>
                </a:cubicBezTo>
                <a:lnTo>
                  <a:pt x="273072" y="117581"/>
                </a:lnTo>
                <a:cubicBezTo>
                  <a:pt x="273072" y="112248"/>
                  <a:pt x="270402" y="107538"/>
                  <a:pt x="265684" y="1052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literature_221906">
            <a:extLst>
              <a:ext uri="{FF2B5EF4-FFF2-40B4-BE49-F238E27FC236}">
                <a16:creationId xmlns:a16="http://schemas.microsoft.com/office/drawing/2014/main" id="{5FE9E21C-1391-9FB5-521B-51032AED5B4A}"/>
              </a:ext>
            </a:extLst>
          </p:cNvPr>
          <p:cNvSpPr/>
          <p:nvPr/>
        </p:nvSpPr>
        <p:spPr>
          <a:xfrm>
            <a:off x="11155844" y="128365"/>
            <a:ext cx="617043" cy="627376"/>
          </a:xfrm>
          <a:custGeom>
            <a:avLst/>
            <a:gdLst>
              <a:gd name="connsiteX0" fmla="*/ 486121 w 607634"/>
              <a:gd name="connsiteY0" fmla="*/ 34142 h 606722"/>
              <a:gd name="connsiteX1" fmla="*/ 572055 w 607634"/>
              <a:gd name="connsiteY1" fmla="*/ 69671 h 606722"/>
              <a:gd name="connsiteX2" fmla="*/ 572055 w 607634"/>
              <a:gd name="connsiteY2" fmla="*/ 241293 h 606722"/>
              <a:gd name="connsiteX3" fmla="*/ 346428 w 607634"/>
              <a:gd name="connsiteY3" fmla="*/ 466509 h 606722"/>
              <a:gd name="connsiteX4" fmla="*/ 206869 w 607634"/>
              <a:gd name="connsiteY4" fmla="*/ 466509 h 606722"/>
              <a:gd name="connsiteX5" fmla="*/ 280743 w 607634"/>
              <a:gd name="connsiteY5" fmla="*/ 392741 h 606722"/>
              <a:gd name="connsiteX6" fmla="*/ 357198 w 607634"/>
              <a:gd name="connsiteY6" fmla="*/ 392741 h 606722"/>
              <a:gd name="connsiteX7" fmla="*/ 357198 w 607634"/>
              <a:gd name="connsiteY7" fmla="*/ 347235 h 606722"/>
              <a:gd name="connsiteX8" fmla="*/ 326313 w 607634"/>
              <a:gd name="connsiteY8" fmla="*/ 347235 h 606722"/>
              <a:gd name="connsiteX9" fmla="*/ 377402 w 607634"/>
              <a:gd name="connsiteY9" fmla="*/ 296220 h 606722"/>
              <a:gd name="connsiteX10" fmla="*/ 453857 w 607634"/>
              <a:gd name="connsiteY10" fmla="*/ 296220 h 606722"/>
              <a:gd name="connsiteX11" fmla="*/ 453857 w 607634"/>
              <a:gd name="connsiteY11" fmla="*/ 250714 h 606722"/>
              <a:gd name="connsiteX12" fmla="*/ 422972 w 607634"/>
              <a:gd name="connsiteY12" fmla="*/ 250714 h 606722"/>
              <a:gd name="connsiteX13" fmla="*/ 502186 w 607634"/>
              <a:gd name="connsiteY13" fmla="*/ 171613 h 606722"/>
              <a:gd name="connsiteX14" fmla="*/ 469967 w 607634"/>
              <a:gd name="connsiteY14" fmla="*/ 139440 h 606722"/>
              <a:gd name="connsiteX15" fmla="*/ 174649 w 607634"/>
              <a:gd name="connsiteY15" fmla="*/ 434335 h 606722"/>
              <a:gd name="connsiteX16" fmla="*/ 174649 w 607634"/>
              <a:gd name="connsiteY16" fmla="*/ 294886 h 606722"/>
              <a:gd name="connsiteX17" fmla="*/ 400187 w 607634"/>
              <a:gd name="connsiteY17" fmla="*/ 69671 h 606722"/>
              <a:gd name="connsiteX18" fmla="*/ 486121 w 607634"/>
              <a:gd name="connsiteY18" fmla="*/ 34142 h 606722"/>
              <a:gd name="connsiteX19" fmla="*/ 0 w 607634"/>
              <a:gd name="connsiteY19" fmla="*/ 0 h 606722"/>
              <a:gd name="connsiteX20" fmla="*/ 425277 w 607634"/>
              <a:gd name="connsiteY20" fmla="*/ 0 h 606722"/>
              <a:gd name="connsiteX21" fmla="*/ 367956 w 607634"/>
              <a:gd name="connsiteY21" fmla="*/ 37504 h 606722"/>
              <a:gd name="connsiteX22" fmla="*/ 129060 w 607634"/>
              <a:gd name="connsiteY22" fmla="*/ 276033 h 606722"/>
              <a:gd name="connsiteX23" fmla="*/ 129060 w 607634"/>
              <a:gd name="connsiteY23" fmla="*/ 479814 h 606722"/>
              <a:gd name="connsiteX24" fmla="*/ 94080 w 607634"/>
              <a:gd name="connsiteY24" fmla="*/ 514741 h 606722"/>
              <a:gd name="connsiteX25" fmla="*/ 126301 w 607634"/>
              <a:gd name="connsiteY25" fmla="*/ 546912 h 606722"/>
              <a:gd name="connsiteX26" fmla="*/ 161281 w 607634"/>
              <a:gd name="connsiteY26" fmla="*/ 511986 h 606722"/>
              <a:gd name="connsiteX27" fmla="*/ 365375 w 607634"/>
              <a:gd name="connsiteY27" fmla="*/ 511986 h 606722"/>
              <a:gd name="connsiteX28" fmla="*/ 485624 w 607634"/>
              <a:gd name="connsiteY28" fmla="*/ 391921 h 606722"/>
              <a:gd name="connsiteX29" fmla="*/ 486069 w 607634"/>
              <a:gd name="connsiteY29" fmla="*/ 561220 h 606722"/>
              <a:gd name="connsiteX30" fmla="*/ 531640 w 607634"/>
              <a:gd name="connsiteY30" fmla="*/ 606722 h 606722"/>
              <a:gd name="connsiteX31" fmla="*/ 91143 w 607634"/>
              <a:gd name="connsiteY31" fmla="*/ 606722 h 606722"/>
              <a:gd name="connsiteX32" fmla="*/ 45571 w 607634"/>
              <a:gd name="connsiteY32" fmla="*/ 561220 h 606722"/>
              <a:gd name="connsiteX33" fmla="*/ 45571 w 607634"/>
              <a:gd name="connsiteY33" fmla="*/ 45502 h 606722"/>
              <a:gd name="connsiteX34" fmla="*/ 0 w 607634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7634" h="606722">
                <a:moveTo>
                  <a:pt x="486121" y="34142"/>
                </a:moveTo>
                <a:cubicBezTo>
                  <a:pt x="517228" y="34142"/>
                  <a:pt x="548335" y="45985"/>
                  <a:pt x="572055" y="69671"/>
                </a:cubicBezTo>
                <a:cubicBezTo>
                  <a:pt x="619494" y="117042"/>
                  <a:pt x="619494" y="193922"/>
                  <a:pt x="572055" y="241293"/>
                </a:cubicBezTo>
                <a:lnTo>
                  <a:pt x="346428" y="466509"/>
                </a:lnTo>
                <a:lnTo>
                  <a:pt x="206869" y="466509"/>
                </a:lnTo>
                <a:lnTo>
                  <a:pt x="280743" y="392741"/>
                </a:lnTo>
                <a:lnTo>
                  <a:pt x="357198" y="392741"/>
                </a:lnTo>
                <a:lnTo>
                  <a:pt x="357198" y="347235"/>
                </a:lnTo>
                <a:lnTo>
                  <a:pt x="326313" y="347235"/>
                </a:lnTo>
                <a:lnTo>
                  <a:pt x="377402" y="296220"/>
                </a:lnTo>
                <a:lnTo>
                  <a:pt x="453857" y="296220"/>
                </a:lnTo>
                <a:lnTo>
                  <a:pt x="453857" y="250714"/>
                </a:lnTo>
                <a:lnTo>
                  <a:pt x="422972" y="250714"/>
                </a:lnTo>
                <a:lnTo>
                  <a:pt x="502186" y="171613"/>
                </a:lnTo>
                <a:lnTo>
                  <a:pt x="469967" y="139440"/>
                </a:lnTo>
                <a:lnTo>
                  <a:pt x="174649" y="434335"/>
                </a:lnTo>
                <a:lnTo>
                  <a:pt x="174649" y="294886"/>
                </a:lnTo>
                <a:lnTo>
                  <a:pt x="400187" y="69671"/>
                </a:lnTo>
                <a:cubicBezTo>
                  <a:pt x="423907" y="45985"/>
                  <a:pt x="455014" y="34142"/>
                  <a:pt x="486121" y="34142"/>
                </a:cubicBezTo>
                <a:close/>
                <a:moveTo>
                  <a:pt x="0" y="0"/>
                </a:moveTo>
                <a:lnTo>
                  <a:pt x="425277" y="0"/>
                </a:lnTo>
                <a:cubicBezTo>
                  <a:pt x="404004" y="8265"/>
                  <a:pt x="384511" y="20974"/>
                  <a:pt x="367956" y="37504"/>
                </a:cubicBezTo>
                <a:lnTo>
                  <a:pt x="129060" y="276033"/>
                </a:lnTo>
                <a:lnTo>
                  <a:pt x="129060" y="479814"/>
                </a:lnTo>
                <a:lnTo>
                  <a:pt x="94080" y="514741"/>
                </a:lnTo>
                <a:lnTo>
                  <a:pt x="126301" y="546912"/>
                </a:lnTo>
                <a:lnTo>
                  <a:pt x="161281" y="511986"/>
                </a:lnTo>
                <a:lnTo>
                  <a:pt x="365375" y="511986"/>
                </a:lnTo>
                <a:lnTo>
                  <a:pt x="485624" y="391921"/>
                </a:lnTo>
                <a:lnTo>
                  <a:pt x="486069" y="561220"/>
                </a:lnTo>
                <a:cubicBezTo>
                  <a:pt x="486069" y="586282"/>
                  <a:pt x="506540" y="606722"/>
                  <a:pt x="531640" y="606722"/>
                </a:cubicBezTo>
                <a:lnTo>
                  <a:pt x="91143" y="606722"/>
                </a:lnTo>
                <a:cubicBezTo>
                  <a:pt x="65954" y="606722"/>
                  <a:pt x="45571" y="586282"/>
                  <a:pt x="45571" y="561220"/>
                </a:cubicBezTo>
                <a:lnTo>
                  <a:pt x="45571" y="45502"/>
                </a:lnTo>
                <a:cubicBezTo>
                  <a:pt x="45571" y="20351"/>
                  <a:pt x="25189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EA1457E-7CAC-2429-7B74-273F4E0AF6FC}"/>
              </a:ext>
            </a:extLst>
          </p:cNvPr>
          <p:cNvSpPr txBox="1"/>
          <p:nvPr/>
        </p:nvSpPr>
        <p:spPr>
          <a:xfrm>
            <a:off x="642023" y="999151"/>
            <a:ext cx="2788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医疗问答机器人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30AC6B-3915-FEDC-0B50-D47F1F5C3D4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8" t="6038" r="13593"/>
          <a:stretch/>
        </p:blipFill>
        <p:spPr>
          <a:xfrm>
            <a:off x="2284515" y="1585049"/>
            <a:ext cx="7441844" cy="50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17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文本框 120">
            <a:extLst>
              <a:ext uri="{FF2B5EF4-FFF2-40B4-BE49-F238E27FC236}">
                <a16:creationId xmlns:a16="http://schemas.microsoft.com/office/drawing/2014/main" id="{E43F77C4-ADC8-61AC-D6C6-E9D676251853}"/>
              </a:ext>
            </a:extLst>
          </p:cNvPr>
          <p:cNvSpPr txBox="1"/>
          <p:nvPr/>
        </p:nvSpPr>
        <p:spPr>
          <a:xfrm>
            <a:off x="620433" y="216417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002060"/>
                </a:solidFill>
              </a:rPr>
              <a:t>PART 05</a:t>
            </a:r>
            <a:endParaRPr lang="zh-CN" altLang="en-US" sz="54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14:cNvPr>
              <p14:cNvContentPartPr/>
              <p14:nvPr/>
            </p14:nvContentPartPr>
            <p14:xfrm>
              <a:off x="961289" y="424009"/>
              <a:ext cx="360" cy="360"/>
            </p14:xfrm>
          </p:contentPart>
        </mc:Choice>
        <mc:Fallback xmlns=""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289" y="40600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14:cNvPr>
              <p14:cNvContentPartPr/>
              <p14:nvPr/>
            </p14:nvContentPartPr>
            <p14:xfrm>
              <a:off x="65798" y="1411489"/>
              <a:ext cx="360" cy="360"/>
            </p14:xfrm>
          </p:contentPart>
        </mc:Choice>
        <mc:Fallback xmlns=""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98" y="13754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14:cNvPr>
              <p14:cNvContentPartPr/>
              <p14:nvPr/>
            </p14:nvContentPartPr>
            <p14:xfrm>
              <a:off x="56438" y="1411489"/>
              <a:ext cx="12103200" cy="360"/>
            </p14:xfrm>
          </p:contentPart>
        </mc:Choice>
        <mc:Fallback xmlns=""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98" y="1375489"/>
                <a:ext cx="1217484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173" name="文本框 172">
            <a:extLst>
              <a:ext uri="{FF2B5EF4-FFF2-40B4-BE49-F238E27FC236}">
                <a16:creationId xmlns:a16="http://schemas.microsoft.com/office/drawing/2014/main" id="{C7297440-5CC2-9D41-8ACE-F076C0EE1335}"/>
              </a:ext>
            </a:extLst>
          </p:cNvPr>
          <p:cNvSpPr txBox="1"/>
          <p:nvPr/>
        </p:nvSpPr>
        <p:spPr>
          <a:xfrm>
            <a:off x="10991750" y="83671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06</a:t>
            </a:r>
            <a:endParaRPr lang="zh-CN" altLang="en-US" dirty="0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1552C264-4801-215C-56E4-7A28D8756A84}"/>
              </a:ext>
            </a:extLst>
          </p:cNvPr>
          <p:cNvSpPr txBox="1"/>
          <p:nvPr/>
        </p:nvSpPr>
        <p:spPr>
          <a:xfrm>
            <a:off x="8909005" y="82556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04</a:t>
            </a:r>
            <a:endParaRPr lang="zh-CN" altLang="en-US" dirty="0"/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0D9EDD18-F2BD-5206-05C8-C687508518D0}"/>
              </a:ext>
            </a:extLst>
          </p:cNvPr>
          <p:cNvSpPr txBox="1"/>
          <p:nvPr/>
        </p:nvSpPr>
        <p:spPr>
          <a:xfrm>
            <a:off x="10079684" y="825591"/>
            <a:ext cx="96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PART 05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D7582482-2B04-0182-AEA4-C65A22B1E2B7}"/>
              </a:ext>
            </a:extLst>
          </p:cNvPr>
          <p:cNvSpPr txBox="1"/>
          <p:nvPr/>
        </p:nvSpPr>
        <p:spPr>
          <a:xfrm>
            <a:off x="7721517" y="83671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03</a:t>
            </a:r>
            <a:endParaRPr lang="zh-CN" altLang="en-US" dirty="0"/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0B2B4BD4-3A06-06CF-9C2B-A02D45EB356E}"/>
              </a:ext>
            </a:extLst>
          </p:cNvPr>
          <p:cNvSpPr txBox="1"/>
          <p:nvPr/>
        </p:nvSpPr>
        <p:spPr>
          <a:xfrm>
            <a:off x="6671270" y="82556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02</a:t>
            </a:r>
            <a:endParaRPr lang="zh-CN" altLang="en-US" dirty="0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E1748137-DC98-B146-6FAC-17127AD48CC3}"/>
              </a:ext>
            </a:extLst>
          </p:cNvPr>
          <p:cNvSpPr txBox="1"/>
          <p:nvPr/>
        </p:nvSpPr>
        <p:spPr>
          <a:xfrm>
            <a:off x="5716561" y="825562"/>
            <a:ext cx="94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01</a:t>
            </a:r>
            <a:endParaRPr lang="zh-CN" altLang="en-US" dirty="0"/>
          </a:p>
        </p:txBody>
      </p:sp>
      <p:sp>
        <p:nvSpPr>
          <p:cNvPr id="179" name="tryptic-brochure_17749">
            <a:extLst>
              <a:ext uri="{FF2B5EF4-FFF2-40B4-BE49-F238E27FC236}">
                <a16:creationId xmlns:a16="http://schemas.microsoft.com/office/drawing/2014/main" id="{2744E4B9-5F14-8FAD-22E3-5E4DCE672E9E}"/>
              </a:ext>
            </a:extLst>
          </p:cNvPr>
          <p:cNvSpPr/>
          <p:nvPr/>
        </p:nvSpPr>
        <p:spPr>
          <a:xfrm>
            <a:off x="5876367" y="122629"/>
            <a:ext cx="540815" cy="618582"/>
          </a:xfrm>
          <a:custGeom>
            <a:avLst/>
            <a:gdLst>
              <a:gd name="T0" fmla="*/ 1372 w 2289"/>
              <a:gd name="T1" fmla="*/ 437 h 2622"/>
              <a:gd name="T2" fmla="*/ 1430 w 2289"/>
              <a:gd name="T3" fmla="*/ 161 h 2622"/>
              <a:gd name="T4" fmla="*/ 1666 w 2289"/>
              <a:gd name="T5" fmla="*/ 6 h 2622"/>
              <a:gd name="T6" fmla="*/ 1734 w 2289"/>
              <a:gd name="T7" fmla="*/ 0 h 2622"/>
              <a:gd name="T8" fmla="*/ 2096 w 2289"/>
              <a:gd name="T9" fmla="*/ 301 h 2622"/>
              <a:gd name="T10" fmla="*/ 1802 w 2289"/>
              <a:gd name="T11" fmla="*/ 731 h 2622"/>
              <a:gd name="T12" fmla="*/ 1733 w 2289"/>
              <a:gd name="T13" fmla="*/ 738 h 2622"/>
              <a:gd name="T14" fmla="*/ 1372 w 2289"/>
              <a:gd name="T15" fmla="*/ 437 h 2622"/>
              <a:gd name="T16" fmla="*/ 2282 w 2289"/>
              <a:gd name="T17" fmla="*/ 2156 h 2622"/>
              <a:gd name="T18" fmla="*/ 2234 w 2289"/>
              <a:gd name="T19" fmla="*/ 2199 h 2622"/>
              <a:gd name="T20" fmla="*/ 455 w 2289"/>
              <a:gd name="T21" fmla="*/ 2620 h 2622"/>
              <a:gd name="T22" fmla="*/ 440 w 2289"/>
              <a:gd name="T23" fmla="*/ 2622 h 2622"/>
              <a:gd name="T24" fmla="*/ 383 w 2289"/>
              <a:gd name="T25" fmla="*/ 2590 h 2622"/>
              <a:gd name="T26" fmla="*/ 142 w 2289"/>
              <a:gd name="T27" fmla="*/ 1843 h 2622"/>
              <a:gd name="T28" fmla="*/ 1 w 2289"/>
              <a:gd name="T29" fmla="*/ 438 h 2622"/>
              <a:gd name="T30" fmla="*/ 62 w 2289"/>
              <a:gd name="T31" fmla="*/ 369 h 2622"/>
              <a:gd name="T32" fmla="*/ 1240 w 2289"/>
              <a:gd name="T33" fmla="*/ 277 h 2622"/>
              <a:gd name="T34" fmla="*/ 1241 w 2289"/>
              <a:gd name="T35" fmla="*/ 462 h 2622"/>
              <a:gd name="T36" fmla="*/ 1301 w 2289"/>
              <a:gd name="T37" fmla="*/ 623 h 2622"/>
              <a:gd name="T38" fmla="*/ 902 w 2289"/>
              <a:gd name="T39" fmla="*/ 941 h 2622"/>
              <a:gd name="T40" fmla="*/ 892 w 2289"/>
              <a:gd name="T41" fmla="*/ 1035 h 2622"/>
              <a:gd name="T42" fmla="*/ 944 w 2289"/>
              <a:gd name="T43" fmla="*/ 1060 h 2622"/>
              <a:gd name="T44" fmla="*/ 985 w 2289"/>
              <a:gd name="T45" fmla="*/ 1046 h 2622"/>
              <a:gd name="T46" fmla="*/ 1384 w 2289"/>
              <a:gd name="T47" fmla="*/ 728 h 2622"/>
              <a:gd name="T48" fmla="*/ 1733 w 2289"/>
              <a:gd name="T49" fmla="*/ 871 h 2622"/>
              <a:gd name="T50" fmla="*/ 1827 w 2289"/>
              <a:gd name="T51" fmla="*/ 862 h 2622"/>
              <a:gd name="T52" fmla="*/ 1884 w 2289"/>
              <a:gd name="T53" fmla="*/ 848 h 2622"/>
              <a:gd name="T54" fmla="*/ 1920 w 2289"/>
              <a:gd name="T55" fmla="*/ 1210 h 2622"/>
              <a:gd name="T56" fmla="*/ 2272 w 2289"/>
              <a:gd name="T57" fmla="*/ 2093 h 2622"/>
              <a:gd name="T58" fmla="*/ 2282 w 2289"/>
              <a:gd name="T59" fmla="*/ 2156 h 2622"/>
              <a:gd name="T60" fmla="*/ 1363 w 2289"/>
              <a:gd name="T61" fmla="*/ 1918 h 2622"/>
              <a:gd name="T62" fmla="*/ 1283 w 2289"/>
              <a:gd name="T63" fmla="*/ 1869 h 2622"/>
              <a:gd name="T64" fmla="*/ 578 w 2289"/>
              <a:gd name="T65" fmla="*/ 2039 h 2622"/>
              <a:gd name="T66" fmla="*/ 529 w 2289"/>
              <a:gd name="T67" fmla="*/ 2120 h 2622"/>
              <a:gd name="T68" fmla="*/ 593 w 2289"/>
              <a:gd name="T69" fmla="*/ 2171 h 2622"/>
              <a:gd name="T70" fmla="*/ 609 w 2289"/>
              <a:gd name="T71" fmla="*/ 2169 h 2622"/>
              <a:gd name="T72" fmla="*/ 1314 w 2289"/>
              <a:gd name="T73" fmla="*/ 1998 h 2622"/>
              <a:gd name="T74" fmla="*/ 1363 w 2289"/>
              <a:gd name="T75" fmla="*/ 1918 h 2622"/>
              <a:gd name="T76" fmla="*/ 1579 w 2289"/>
              <a:gd name="T77" fmla="*/ 1369 h 2622"/>
              <a:gd name="T78" fmla="*/ 1500 w 2289"/>
              <a:gd name="T79" fmla="*/ 1317 h 2622"/>
              <a:gd name="T80" fmla="*/ 440 w 2289"/>
              <a:gd name="T81" fmla="*/ 1537 h 2622"/>
              <a:gd name="T82" fmla="*/ 388 w 2289"/>
              <a:gd name="T83" fmla="*/ 1616 h 2622"/>
              <a:gd name="T84" fmla="*/ 453 w 2289"/>
              <a:gd name="T85" fmla="*/ 1669 h 2622"/>
              <a:gd name="T86" fmla="*/ 467 w 2289"/>
              <a:gd name="T87" fmla="*/ 1668 h 2622"/>
              <a:gd name="T88" fmla="*/ 1527 w 2289"/>
              <a:gd name="T89" fmla="*/ 1448 h 2622"/>
              <a:gd name="T90" fmla="*/ 1579 w 2289"/>
              <a:gd name="T91" fmla="*/ 1369 h 2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89" h="2622">
                <a:moveTo>
                  <a:pt x="1372" y="437"/>
                </a:moveTo>
                <a:cubicBezTo>
                  <a:pt x="1353" y="340"/>
                  <a:pt x="1374" y="242"/>
                  <a:pt x="1430" y="161"/>
                </a:cubicBezTo>
                <a:cubicBezTo>
                  <a:pt x="1485" y="79"/>
                  <a:pt x="1569" y="25"/>
                  <a:pt x="1666" y="6"/>
                </a:cubicBezTo>
                <a:cubicBezTo>
                  <a:pt x="1689" y="2"/>
                  <a:pt x="1712" y="0"/>
                  <a:pt x="1734" y="0"/>
                </a:cubicBezTo>
                <a:cubicBezTo>
                  <a:pt x="1911" y="0"/>
                  <a:pt x="2064" y="126"/>
                  <a:pt x="2096" y="301"/>
                </a:cubicBezTo>
                <a:cubicBezTo>
                  <a:pt x="2134" y="500"/>
                  <a:pt x="2002" y="694"/>
                  <a:pt x="1802" y="731"/>
                </a:cubicBezTo>
                <a:cubicBezTo>
                  <a:pt x="1779" y="735"/>
                  <a:pt x="1756" y="738"/>
                  <a:pt x="1733" y="738"/>
                </a:cubicBezTo>
                <a:cubicBezTo>
                  <a:pt x="1557" y="738"/>
                  <a:pt x="1404" y="611"/>
                  <a:pt x="1372" y="437"/>
                </a:cubicBezTo>
                <a:close/>
                <a:moveTo>
                  <a:pt x="2282" y="2156"/>
                </a:moveTo>
                <a:cubicBezTo>
                  <a:pt x="2274" y="2177"/>
                  <a:pt x="2256" y="2194"/>
                  <a:pt x="2234" y="2199"/>
                </a:cubicBezTo>
                <a:lnTo>
                  <a:pt x="455" y="2620"/>
                </a:lnTo>
                <a:cubicBezTo>
                  <a:pt x="450" y="2622"/>
                  <a:pt x="445" y="2622"/>
                  <a:pt x="440" y="2622"/>
                </a:cubicBezTo>
                <a:cubicBezTo>
                  <a:pt x="417" y="2622"/>
                  <a:pt x="395" y="2610"/>
                  <a:pt x="383" y="2590"/>
                </a:cubicBezTo>
                <a:cubicBezTo>
                  <a:pt x="378" y="2582"/>
                  <a:pt x="258" y="2381"/>
                  <a:pt x="142" y="1843"/>
                </a:cubicBezTo>
                <a:cubicBezTo>
                  <a:pt x="26" y="1310"/>
                  <a:pt x="2" y="473"/>
                  <a:pt x="1" y="438"/>
                </a:cubicBezTo>
                <a:cubicBezTo>
                  <a:pt x="0" y="402"/>
                  <a:pt x="27" y="372"/>
                  <a:pt x="62" y="369"/>
                </a:cubicBezTo>
                <a:lnTo>
                  <a:pt x="1240" y="277"/>
                </a:lnTo>
                <a:cubicBezTo>
                  <a:pt x="1229" y="337"/>
                  <a:pt x="1229" y="399"/>
                  <a:pt x="1241" y="462"/>
                </a:cubicBezTo>
                <a:cubicBezTo>
                  <a:pt x="1252" y="520"/>
                  <a:pt x="1272" y="574"/>
                  <a:pt x="1301" y="623"/>
                </a:cubicBezTo>
                <a:lnTo>
                  <a:pt x="902" y="941"/>
                </a:lnTo>
                <a:cubicBezTo>
                  <a:pt x="873" y="964"/>
                  <a:pt x="869" y="1006"/>
                  <a:pt x="892" y="1035"/>
                </a:cubicBezTo>
                <a:cubicBezTo>
                  <a:pt x="905" y="1052"/>
                  <a:pt x="924" y="1060"/>
                  <a:pt x="944" y="1060"/>
                </a:cubicBezTo>
                <a:cubicBezTo>
                  <a:pt x="958" y="1060"/>
                  <a:pt x="973" y="1055"/>
                  <a:pt x="985" y="1046"/>
                </a:cubicBezTo>
                <a:lnTo>
                  <a:pt x="1384" y="728"/>
                </a:lnTo>
                <a:cubicBezTo>
                  <a:pt x="1475" y="817"/>
                  <a:pt x="1599" y="871"/>
                  <a:pt x="1733" y="871"/>
                </a:cubicBezTo>
                <a:cubicBezTo>
                  <a:pt x="1765" y="871"/>
                  <a:pt x="1796" y="868"/>
                  <a:pt x="1827" y="862"/>
                </a:cubicBezTo>
                <a:cubicBezTo>
                  <a:pt x="1846" y="858"/>
                  <a:pt x="1865" y="854"/>
                  <a:pt x="1884" y="848"/>
                </a:cubicBezTo>
                <a:cubicBezTo>
                  <a:pt x="1893" y="958"/>
                  <a:pt x="1905" y="1080"/>
                  <a:pt x="1920" y="1210"/>
                </a:cubicBezTo>
                <a:cubicBezTo>
                  <a:pt x="1979" y="1715"/>
                  <a:pt x="2269" y="2089"/>
                  <a:pt x="2272" y="2093"/>
                </a:cubicBezTo>
                <a:cubicBezTo>
                  <a:pt x="2286" y="2111"/>
                  <a:pt x="2289" y="2135"/>
                  <a:pt x="2282" y="2156"/>
                </a:cubicBezTo>
                <a:close/>
                <a:moveTo>
                  <a:pt x="1363" y="1918"/>
                </a:moveTo>
                <a:cubicBezTo>
                  <a:pt x="1355" y="1882"/>
                  <a:pt x="1319" y="1860"/>
                  <a:pt x="1283" y="1869"/>
                </a:cubicBezTo>
                <a:lnTo>
                  <a:pt x="578" y="2039"/>
                </a:lnTo>
                <a:cubicBezTo>
                  <a:pt x="542" y="2048"/>
                  <a:pt x="520" y="2084"/>
                  <a:pt x="529" y="2120"/>
                </a:cubicBezTo>
                <a:cubicBezTo>
                  <a:pt x="536" y="2150"/>
                  <a:pt x="563" y="2171"/>
                  <a:pt x="593" y="2171"/>
                </a:cubicBezTo>
                <a:cubicBezTo>
                  <a:pt x="598" y="2171"/>
                  <a:pt x="604" y="2170"/>
                  <a:pt x="609" y="2169"/>
                </a:cubicBezTo>
                <a:lnTo>
                  <a:pt x="1314" y="1998"/>
                </a:lnTo>
                <a:cubicBezTo>
                  <a:pt x="1350" y="1990"/>
                  <a:pt x="1372" y="1954"/>
                  <a:pt x="1363" y="1918"/>
                </a:cubicBezTo>
                <a:close/>
                <a:moveTo>
                  <a:pt x="1579" y="1369"/>
                </a:moveTo>
                <a:cubicBezTo>
                  <a:pt x="1571" y="1333"/>
                  <a:pt x="1536" y="1309"/>
                  <a:pt x="1500" y="1317"/>
                </a:cubicBezTo>
                <a:lnTo>
                  <a:pt x="440" y="1537"/>
                </a:lnTo>
                <a:cubicBezTo>
                  <a:pt x="404" y="1544"/>
                  <a:pt x="381" y="1580"/>
                  <a:pt x="388" y="1616"/>
                </a:cubicBezTo>
                <a:cubicBezTo>
                  <a:pt x="395" y="1647"/>
                  <a:pt x="422" y="1669"/>
                  <a:pt x="453" y="1669"/>
                </a:cubicBezTo>
                <a:cubicBezTo>
                  <a:pt x="458" y="1669"/>
                  <a:pt x="462" y="1668"/>
                  <a:pt x="467" y="1668"/>
                </a:cubicBezTo>
                <a:lnTo>
                  <a:pt x="1527" y="1448"/>
                </a:lnTo>
                <a:cubicBezTo>
                  <a:pt x="1563" y="1440"/>
                  <a:pt x="1586" y="1405"/>
                  <a:pt x="1579" y="13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0" name="triptych-brochure_30017">
            <a:extLst>
              <a:ext uri="{FF2B5EF4-FFF2-40B4-BE49-F238E27FC236}">
                <a16:creationId xmlns:a16="http://schemas.microsoft.com/office/drawing/2014/main" id="{00EC1820-DA01-3594-E4AA-54AC0B0F3044}"/>
              </a:ext>
            </a:extLst>
          </p:cNvPr>
          <p:cNvSpPr/>
          <p:nvPr/>
        </p:nvSpPr>
        <p:spPr>
          <a:xfrm>
            <a:off x="6863514" y="122629"/>
            <a:ext cx="540815" cy="618582"/>
          </a:xfrm>
          <a:custGeom>
            <a:avLst/>
            <a:gdLst>
              <a:gd name="connsiteX0" fmla="*/ 242039 w 605098"/>
              <a:gd name="connsiteY0" fmla="*/ 412737 h 604040"/>
              <a:gd name="connsiteX1" fmla="*/ 362988 w 605098"/>
              <a:gd name="connsiteY1" fmla="*/ 412737 h 604040"/>
              <a:gd name="connsiteX2" fmla="*/ 362988 w 605098"/>
              <a:gd name="connsiteY2" fmla="*/ 523595 h 604040"/>
              <a:gd name="connsiteX3" fmla="*/ 242039 w 605098"/>
              <a:gd name="connsiteY3" fmla="*/ 523595 h 604040"/>
              <a:gd name="connsiteX4" fmla="*/ 560997 w 605098"/>
              <a:gd name="connsiteY4" fmla="*/ 357132 h 604040"/>
              <a:gd name="connsiteX5" fmla="*/ 568051 w 605098"/>
              <a:gd name="connsiteY5" fmla="*/ 364480 h 604040"/>
              <a:gd name="connsiteX6" fmla="*/ 559197 w 605098"/>
              <a:gd name="connsiteY6" fmla="*/ 377526 h 604040"/>
              <a:gd name="connsiteX7" fmla="*/ 475303 w 605098"/>
              <a:gd name="connsiteY7" fmla="*/ 417263 h 604040"/>
              <a:gd name="connsiteX8" fmla="*/ 470951 w 605098"/>
              <a:gd name="connsiteY8" fmla="*/ 418312 h 604040"/>
              <a:gd name="connsiteX9" fmla="*/ 463897 w 605098"/>
              <a:gd name="connsiteY9" fmla="*/ 410815 h 604040"/>
              <a:gd name="connsiteX10" fmla="*/ 472602 w 605098"/>
              <a:gd name="connsiteY10" fmla="*/ 397919 h 604040"/>
              <a:gd name="connsiteX11" fmla="*/ 556645 w 605098"/>
              <a:gd name="connsiteY11" fmla="*/ 358032 h 604040"/>
              <a:gd name="connsiteX12" fmla="*/ 560997 w 605098"/>
              <a:gd name="connsiteY12" fmla="*/ 357132 h 604040"/>
              <a:gd name="connsiteX13" fmla="*/ 560997 w 605098"/>
              <a:gd name="connsiteY13" fmla="*/ 310417 h 604040"/>
              <a:gd name="connsiteX14" fmla="*/ 568051 w 605098"/>
              <a:gd name="connsiteY14" fmla="*/ 317756 h 604040"/>
              <a:gd name="connsiteX15" fmla="*/ 559197 w 605098"/>
              <a:gd name="connsiteY15" fmla="*/ 330787 h 604040"/>
              <a:gd name="connsiteX16" fmla="*/ 475303 w 605098"/>
              <a:gd name="connsiteY16" fmla="*/ 370479 h 604040"/>
              <a:gd name="connsiteX17" fmla="*/ 470951 w 605098"/>
              <a:gd name="connsiteY17" fmla="*/ 371527 h 604040"/>
              <a:gd name="connsiteX18" fmla="*/ 463897 w 605098"/>
              <a:gd name="connsiteY18" fmla="*/ 364188 h 604040"/>
              <a:gd name="connsiteX19" fmla="*/ 472602 w 605098"/>
              <a:gd name="connsiteY19" fmla="*/ 351157 h 604040"/>
              <a:gd name="connsiteX20" fmla="*/ 556645 w 605098"/>
              <a:gd name="connsiteY20" fmla="*/ 311465 h 604040"/>
              <a:gd name="connsiteX21" fmla="*/ 560997 w 605098"/>
              <a:gd name="connsiteY21" fmla="*/ 310417 h 604040"/>
              <a:gd name="connsiteX22" fmla="*/ 44092 w 605098"/>
              <a:gd name="connsiteY22" fmla="*/ 310417 h 604040"/>
              <a:gd name="connsiteX23" fmla="*/ 48445 w 605098"/>
              <a:gd name="connsiteY23" fmla="*/ 311465 h 604040"/>
              <a:gd name="connsiteX24" fmla="*/ 132496 w 605098"/>
              <a:gd name="connsiteY24" fmla="*/ 351157 h 604040"/>
              <a:gd name="connsiteX25" fmla="*/ 141201 w 605098"/>
              <a:gd name="connsiteY25" fmla="*/ 364188 h 604040"/>
              <a:gd name="connsiteX26" fmla="*/ 134147 w 605098"/>
              <a:gd name="connsiteY26" fmla="*/ 371527 h 604040"/>
              <a:gd name="connsiteX27" fmla="*/ 129944 w 605098"/>
              <a:gd name="connsiteY27" fmla="*/ 370629 h 604040"/>
              <a:gd name="connsiteX28" fmla="*/ 45893 w 605098"/>
              <a:gd name="connsiteY28" fmla="*/ 330787 h 604040"/>
              <a:gd name="connsiteX29" fmla="*/ 37188 w 605098"/>
              <a:gd name="connsiteY29" fmla="*/ 317756 h 604040"/>
              <a:gd name="connsiteX30" fmla="*/ 44092 w 605098"/>
              <a:gd name="connsiteY30" fmla="*/ 310417 h 604040"/>
              <a:gd name="connsiteX31" fmla="*/ 242073 w 605098"/>
              <a:gd name="connsiteY31" fmla="*/ 261727 h 604040"/>
              <a:gd name="connsiteX32" fmla="*/ 363016 w 605098"/>
              <a:gd name="connsiteY32" fmla="*/ 261727 h 604040"/>
              <a:gd name="connsiteX33" fmla="*/ 373220 w 605098"/>
              <a:gd name="connsiteY33" fmla="*/ 271778 h 604040"/>
              <a:gd name="connsiteX34" fmla="*/ 363016 w 605098"/>
              <a:gd name="connsiteY34" fmla="*/ 281979 h 604040"/>
              <a:gd name="connsiteX35" fmla="*/ 242073 w 605098"/>
              <a:gd name="connsiteY35" fmla="*/ 281979 h 604040"/>
              <a:gd name="connsiteX36" fmla="*/ 232019 w 605098"/>
              <a:gd name="connsiteY36" fmla="*/ 271778 h 604040"/>
              <a:gd name="connsiteX37" fmla="*/ 242073 w 605098"/>
              <a:gd name="connsiteY37" fmla="*/ 261727 h 604040"/>
              <a:gd name="connsiteX38" fmla="*/ 242073 w 605098"/>
              <a:gd name="connsiteY38" fmla="*/ 221434 h 604040"/>
              <a:gd name="connsiteX39" fmla="*/ 363016 w 605098"/>
              <a:gd name="connsiteY39" fmla="*/ 221434 h 604040"/>
              <a:gd name="connsiteX40" fmla="*/ 373220 w 605098"/>
              <a:gd name="connsiteY40" fmla="*/ 231635 h 604040"/>
              <a:gd name="connsiteX41" fmla="*/ 363016 w 605098"/>
              <a:gd name="connsiteY41" fmla="*/ 241686 h 604040"/>
              <a:gd name="connsiteX42" fmla="*/ 242073 w 605098"/>
              <a:gd name="connsiteY42" fmla="*/ 241686 h 604040"/>
              <a:gd name="connsiteX43" fmla="*/ 232019 w 605098"/>
              <a:gd name="connsiteY43" fmla="*/ 231635 h 604040"/>
              <a:gd name="connsiteX44" fmla="*/ 242073 w 605098"/>
              <a:gd name="connsiteY44" fmla="*/ 221434 h 604040"/>
              <a:gd name="connsiteX45" fmla="*/ 564735 w 605098"/>
              <a:gd name="connsiteY45" fmla="*/ 192785 h 604040"/>
              <a:gd name="connsiteX46" fmla="*/ 564735 w 605098"/>
              <a:gd name="connsiteY46" fmla="*/ 262610 h 604040"/>
              <a:gd name="connsiteX47" fmla="*/ 464038 w 605098"/>
              <a:gd name="connsiteY47" fmla="*/ 310559 h 604040"/>
              <a:gd name="connsiteX48" fmla="*/ 464038 w 605098"/>
              <a:gd name="connsiteY48" fmla="*/ 240733 h 604040"/>
              <a:gd name="connsiteX49" fmla="*/ 242073 w 605098"/>
              <a:gd name="connsiteY49" fmla="*/ 181283 h 604040"/>
              <a:gd name="connsiteX50" fmla="*/ 363016 w 605098"/>
              <a:gd name="connsiteY50" fmla="*/ 181283 h 604040"/>
              <a:gd name="connsiteX51" fmla="*/ 373220 w 605098"/>
              <a:gd name="connsiteY51" fmla="*/ 191303 h 604040"/>
              <a:gd name="connsiteX52" fmla="*/ 363016 w 605098"/>
              <a:gd name="connsiteY52" fmla="*/ 201324 h 604040"/>
              <a:gd name="connsiteX53" fmla="*/ 242073 w 605098"/>
              <a:gd name="connsiteY53" fmla="*/ 201324 h 604040"/>
              <a:gd name="connsiteX54" fmla="*/ 232019 w 605098"/>
              <a:gd name="connsiteY54" fmla="*/ 191303 h 604040"/>
              <a:gd name="connsiteX55" fmla="*/ 242073 w 605098"/>
              <a:gd name="connsiteY55" fmla="*/ 181283 h 604040"/>
              <a:gd name="connsiteX56" fmla="*/ 40363 w 605098"/>
              <a:gd name="connsiteY56" fmla="*/ 122219 h 604040"/>
              <a:gd name="connsiteX57" fmla="*/ 141201 w 605098"/>
              <a:gd name="connsiteY57" fmla="*/ 170165 h 604040"/>
              <a:gd name="connsiteX58" fmla="*/ 141201 w 605098"/>
              <a:gd name="connsiteY58" fmla="*/ 310558 h 604040"/>
              <a:gd name="connsiteX59" fmla="*/ 40363 w 605098"/>
              <a:gd name="connsiteY59" fmla="*/ 262611 h 604040"/>
              <a:gd name="connsiteX60" fmla="*/ 211764 w 605098"/>
              <a:gd name="connsiteY60" fmla="*/ 100661 h 604040"/>
              <a:gd name="connsiteX61" fmla="*/ 211764 w 605098"/>
              <a:gd name="connsiteY61" fmla="*/ 583965 h 604040"/>
              <a:gd name="connsiteX62" fmla="*/ 393335 w 605098"/>
              <a:gd name="connsiteY62" fmla="*/ 583965 h 604040"/>
              <a:gd name="connsiteX63" fmla="*/ 393335 w 605098"/>
              <a:gd name="connsiteY63" fmla="*/ 100661 h 604040"/>
              <a:gd name="connsiteX64" fmla="*/ 191656 w 605098"/>
              <a:gd name="connsiteY64" fmla="*/ 80586 h 604040"/>
              <a:gd name="connsiteX65" fmla="*/ 413443 w 605098"/>
              <a:gd name="connsiteY65" fmla="*/ 80586 h 604040"/>
              <a:gd name="connsiteX66" fmla="*/ 413443 w 605098"/>
              <a:gd name="connsiteY66" fmla="*/ 604040 h 604040"/>
              <a:gd name="connsiteX67" fmla="*/ 191656 w 605098"/>
              <a:gd name="connsiteY67" fmla="*/ 604040 h 604040"/>
              <a:gd name="connsiteX68" fmla="*/ 584990 w 605098"/>
              <a:gd name="connsiteY68" fmla="*/ 30561 h 604040"/>
              <a:gd name="connsiteX69" fmla="*/ 443782 w 605098"/>
              <a:gd name="connsiteY69" fmla="*/ 93632 h 604040"/>
              <a:gd name="connsiteX70" fmla="*/ 443782 w 605098"/>
              <a:gd name="connsiteY70" fmla="*/ 573029 h 604040"/>
              <a:gd name="connsiteX71" fmla="*/ 584990 w 605098"/>
              <a:gd name="connsiteY71" fmla="*/ 510408 h 604040"/>
              <a:gd name="connsiteX72" fmla="*/ 20107 w 605098"/>
              <a:gd name="connsiteY72" fmla="*/ 30561 h 604040"/>
              <a:gd name="connsiteX73" fmla="*/ 20107 w 605098"/>
              <a:gd name="connsiteY73" fmla="*/ 510408 h 604040"/>
              <a:gd name="connsiteX74" fmla="*/ 161308 w 605098"/>
              <a:gd name="connsiteY74" fmla="*/ 573029 h 604040"/>
              <a:gd name="connsiteX75" fmla="*/ 161308 w 605098"/>
              <a:gd name="connsiteY75" fmla="*/ 93632 h 604040"/>
              <a:gd name="connsiteX76" fmla="*/ 605098 w 605098"/>
              <a:gd name="connsiteY76" fmla="*/ 0 h 604040"/>
              <a:gd name="connsiteX77" fmla="*/ 605098 w 605098"/>
              <a:gd name="connsiteY77" fmla="*/ 523591 h 604040"/>
              <a:gd name="connsiteX78" fmla="*/ 423674 w 605098"/>
              <a:gd name="connsiteY78" fmla="*/ 604040 h 604040"/>
              <a:gd name="connsiteX79" fmla="*/ 423674 w 605098"/>
              <a:gd name="connsiteY79" fmla="*/ 80598 h 604040"/>
              <a:gd name="connsiteX80" fmla="*/ 0 w 605098"/>
              <a:gd name="connsiteY80" fmla="*/ 0 h 604040"/>
              <a:gd name="connsiteX81" fmla="*/ 181565 w 605098"/>
              <a:gd name="connsiteY81" fmla="*/ 80598 h 604040"/>
              <a:gd name="connsiteX82" fmla="*/ 181565 w 605098"/>
              <a:gd name="connsiteY82" fmla="*/ 604040 h 604040"/>
              <a:gd name="connsiteX83" fmla="*/ 0 w 605098"/>
              <a:gd name="connsiteY83" fmla="*/ 523591 h 60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5098" h="604040">
                <a:moveTo>
                  <a:pt x="242039" y="412737"/>
                </a:moveTo>
                <a:lnTo>
                  <a:pt x="362988" y="412737"/>
                </a:lnTo>
                <a:lnTo>
                  <a:pt x="362988" y="523595"/>
                </a:lnTo>
                <a:lnTo>
                  <a:pt x="242039" y="523595"/>
                </a:lnTo>
                <a:close/>
                <a:moveTo>
                  <a:pt x="560997" y="357132"/>
                </a:moveTo>
                <a:cubicBezTo>
                  <a:pt x="565050" y="357132"/>
                  <a:pt x="568051" y="360131"/>
                  <a:pt x="568051" y="364480"/>
                </a:cubicBezTo>
                <a:cubicBezTo>
                  <a:pt x="568051" y="369428"/>
                  <a:pt x="564149" y="375276"/>
                  <a:pt x="559197" y="377526"/>
                </a:cubicBezTo>
                <a:lnTo>
                  <a:pt x="475303" y="417263"/>
                </a:lnTo>
                <a:cubicBezTo>
                  <a:pt x="473802" y="418012"/>
                  <a:pt x="472301" y="418312"/>
                  <a:pt x="470951" y="418312"/>
                </a:cubicBezTo>
                <a:cubicBezTo>
                  <a:pt x="466899" y="418312"/>
                  <a:pt x="464047" y="415313"/>
                  <a:pt x="463897" y="410815"/>
                </a:cubicBezTo>
                <a:cubicBezTo>
                  <a:pt x="463897" y="405866"/>
                  <a:pt x="467799" y="400168"/>
                  <a:pt x="472602" y="397919"/>
                </a:cubicBezTo>
                <a:lnTo>
                  <a:pt x="556645" y="358032"/>
                </a:lnTo>
                <a:cubicBezTo>
                  <a:pt x="558146" y="357432"/>
                  <a:pt x="559647" y="357132"/>
                  <a:pt x="560997" y="357132"/>
                </a:cubicBezTo>
                <a:close/>
                <a:moveTo>
                  <a:pt x="560997" y="310417"/>
                </a:moveTo>
                <a:cubicBezTo>
                  <a:pt x="565050" y="310417"/>
                  <a:pt x="568051" y="313412"/>
                  <a:pt x="568051" y="317756"/>
                </a:cubicBezTo>
                <a:cubicBezTo>
                  <a:pt x="568051" y="322848"/>
                  <a:pt x="564149" y="328540"/>
                  <a:pt x="559197" y="330787"/>
                </a:cubicBezTo>
                <a:lnTo>
                  <a:pt x="475303" y="370479"/>
                </a:lnTo>
                <a:cubicBezTo>
                  <a:pt x="473802" y="371228"/>
                  <a:pt x="472301" y="371527"/>
                  <a:pt x="470951" y="371527"/>
                </a:cubicBezTo>
                <a:cubicBezTo>
                  <a:pt x="466899" y="371527"/>
                  <a:pt x="464047" y="368532"/>
                  <a:pt x="463897" y="364188"/>
                </a:cubicBezTo>
                <a:cubicBezTo>
                  <a:pt x="463897" y="359245"/>
                  <a:pt x="467799" y="353403"/>
                  <a:pt x="472602" y="351157"/>
                </a:cubicBezTo>
                <a:lnTo>
                  <a:pt x="556645" y="311465"/>
                </a:lnTo>
                <a:cubicBezTo>
                  <a:pt x="558146" y="310716"/>
                  <a:pt x="559647" y="310417"/>
                  <a:pt x="560997" y="310417"/>
                </a:cubicBezTo>
                <a:close/>
                <a:moveTo>
                  <a:pt x="44092" y="310417"/>
                </a:moveTo>
                <a:cubicBezTo>
                  <a:pt x="45593" y="310417"/>
                  <a:pt x="46944" y="310716"/>
                  <a:pt x="48445" y="311465"/>
                </a:cubicBezTo>
                <a:lnTo>
                  <a:pt x="132496" y="351157"/>
                </a:lnTo>
                <a:cubicBezTo>
                  <a:pt x="137299" y="353403"/>
                  <a:pt x="141201" y="359245"/>
                  <a:pt x="141201" y="364188"/>
                </a:cubicBezTo>
                <a:cubicBezTo>
                  <a:pt x="141201" y="368532"/>
                  <a:pt x="138349" y="371527"/>
                  <a:pt x="134147" y="371527"/>
                </a:cubicBezTo>
                <a:cubicBezTo>
                  <a:pt x="132796" y="371527"/>
                  <a:pt x="131295" y="371228"/>
                  <a:pt x="129944" y="370629"/>
                </a:cubicBezTo>
                <a:lnTo>
                  <a:pt x="45893" y="330787"/>
                </a:lnTo>
                <a:cubicBezTo>
                  <a:pt x="40940" y="328540"/>
                  <a:pt x="37188" y="322848"/>
                  <a:pt x="37188" y="317756"/>
                </a:cubicBezTo>
                <a:cubicBezTo>
                  <a:pt x="37188" y="313412"/>
                  <a:pt x="40040" y="310417"/>
                  <a:pt x="44092" y="310417"/>
                </a:cubicBezTo>
                <a:close/>
                <a:moveTo>
                  <a:pt x="242073" y="261727"/>
                </a:moveTo>
                <a:lnTo>
                  <a:pt x="363016" y="261727"/>
                </a:lnTo>
                <a:cubicBezTo>
                  <a:pt x="368568" y="261727"/>
                  <a:pt x="373220" y="266227"/>
                  <a:pt x="373220" y="271778"/>
                </a:cubicBezTo>
                <a:cubicBezTo>
                  <a:pt x="373220" y="277478"/>
                  <a:pt x="368568" y="281979"/>
                  <a:pt x="363016" y="281979"/>
                </a:cubicBezTo>
                <a:lnTo>
                  <a:pt x="242073" y="281979"/>
                </a:lnTo>
                <a:cubicBezTo>
                  <a:pt x="236521" y="281979"/>
                  <a:pt x="232019" y="277328"/>
                  <a:pt x="232019" y="271778"/>
                </a:cubicBezTo>
                <a:cubicBezTo>
                  <a:pt x="232019" y="266227"/>
                  <a:pt x="236521" y="261727"/>
                  <a:pt x="242073" y="261727"/>
                </a:cubicBezTo>
                <a:close/>
                <a:moveTo>
                  <a:pt x="242073" y="221434"/>
                </a:moveTo>
                <a:lnTo>
                  <a:pt x="363016" y="221434"/>
                </a:lnTo>
                <a:cubicBezTo>
                  <a:pt x="368568" y="221434"/>
                  <a:pt x="373220" y="226084"/>
                  <a:pt x="373220" y="231635"/>
                </a:cubicBezTo>
                <a:cubicBezTo>
                  <a:pt x="373220" y="237185"/>
                  <a:pt x="368568" y="241686"/>
                  <a:pt x="363016" y="241686"/>
                </a:cubicBezTo>
                <a:lnTo>
                  <a:pt x="242073" y="241686"/>
                </a:lnTo>
                <a:cubicBezTo>
                  <a:pt x="236521" y="241686"/>
                  <a:pt x="232019" y="237185"/>
                  <a:pt x="232019" y="231635"/>
                </a:cubicBezTo>
                <a:cubicBezTo>
                  <a:pt x="232019" y="226084"/>
                  <a:pt x="236521" y="221434"/>
                  <a:pt x="242073" y="221434"/>
                </a:cubicBezTo>
                <a:close/>
                <a:moveTo>
                  <a:pt x="564735" y="192785"/>
                </a:moveTo>
                <a:lnTo>
                  <a:pt x="564735" y="262610"/>
                </a:lnTo>
                <a:lnTo>
                  <a:pt x="464038" y="310559"/>
                </a:lnTo>
                <a:lnTo>
                  <a:pt x="464038" y="240733"/>
                </a:lnTo>
                <a:close/>
                <a:moveTo>
                  <a:pt x="242073" y="181283"/>
                </a:moveTo>
                <a:lnTo>
                  <a:pt x="363016" y="181283"/>
                </a:lnTo>
                <a:cubicBezTo>
                  <a:pt x="368568" y="181283"/>
                  <a:pt x="373220" y="185770"/>
                  <a:pt x="373220" y="191303"/>
                </a:cubicBezTo>
                <a:cubicBezTo>
                  <a:pt x="373220" y="196837"/>
                  <a:pt x="368568" y="201324"/>
                  <a:pt x="363016" y="201324"/>
                </a:cubicBezTo>
                <a:lnTo>
                  <a:pt x="242073" y="201324"/>
                </a:lnTo>
                <a:cubicBezTo>
                  <a:pt x="236521" y="201324"/>
                  <a:pt x="232019" y="196837"/>
                  <a:pt x="232019" y="191303"/>
                </a:cubicBezTo>
                <a:cubicBezTo>
                  <a:pt x="232019" y="185770"/>
                  <a:pt x="236521" y="181283"/>
                  <a:pt x="242073" y="181283"/>
                </a:cubicBezTo>
                <a:close/>
                <a:moveTo>
                  <a:pt x="40363" y="122219"/>
                </a:moveTo>
                <a:lnTo>
                  <a:pt x="141201" y="170165"/>
                </a:lnTo>
                <a:lnTo>
                  <a:pt x="141201" y="310558"/>
                </a:lnTo>
                <a:lnTo>
                  <a:pt x="40363" y="262611"/>
                </a:lnTo>
                <a:close/>
                <a:moveTo>
                  <a:pt x="211764" y="100661"/>
                </a:moveTo>
                <a:lnTo>
                  <a:pt x="211764" y="583965"/>
                </a:lnTo>
                <a:lnTo>
                  <a:pt x="393335" y="583965"/>
                </a:lnTo>
                <a:lnTo>
                  <a:pt x="393335" y="100661"/>
                </a:lnTo>
                <a:close/>
                <a:moveTo>
                  <a:pt x="191656" y="80586"/>
                </a:moveTo>
                <a:lnTo>
                  <a:pt x="413443" y="80586"/>
                </a:lnTo>
                <a:lnTo>
                  <a:pt x="413443" y="604040"/>
                </a:lnTo>
                <a:lnTo>
                  <a:pt x="191656" y="604040"/>
                </a:lnTo>
                <a:close/>
                <a:moveTo>
                  <a:pt x="584990" y="30561"/>
                </a:moveTo>
                <a:lnTo>
                  <a:pt x="443782" y="93632"/>
                </a:lnTo>
                <a:lnTo>
                  <a:pt x="443782" y="573029"/>
                </a:lnTo>
                <a:lnTo>
                  <a:pt x="584990" y="510408"/>
                </a:lnTo>
                <a:close/>
                <a:moveTo>
                  <a:pt x="20107" y="30561"/>
                </a:moveTo>
                <a:lnTo>
                  <a:pt x="20107" y="510408"/>
                </a:lnTo>
                <a:lnTo>
                  <a:pt x="161308" y="573029"/>
                </a:lnTo>
                <a:lnTo>
                  <a:pt x="161308" y="93632"/>
                </a:lnTo>
                <a:close/>
                <a:moveTo>
                  <a:pt x="605098" y="0"/>
                </a:moveTo>
                <a:lnTo>
                  <a:pt x="605098" y="523591"/>
                </a:lnTo>
                <a:lnTo>
                  <a:pt x="423674" y="604040"/>
                </a:lnTo>
                <a:lnTo>
                  <a:pt x="423674" y="80598"/>
                </a:lnTo>
                <a:close/>
                <a:moveTo>
                  <a:pt x="0" y="0"/>
                </a:moveTo>
                <a:lnTo>
                  <a:pt x="181565" y="80598"/>
                </a:lnTo>
                <a:lnTo>
                  <a:pt x="181565" y="604040"/>
                </a:lnTo>
                <a:lnTo>
                  <a:pt x="0" y="5235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silhouette-with-document_62784">
            <a:extLst>
              <a:ext uri="{FF2B5EF4-FFF2-40B4-BE49-F238E27FC236}">
                <a16:creationId xmlns:a16="http://schemas.microsoft.com/office/drawing/2014/main" id="{1353CA07-E285-1697-3A98-0EDC8364509E}"/>
              </a:ext>
            </a:extLst>
          </p:cNvPr>
          <p:cNvSpPr/>
          <p:nvPr/>
        </p:nvSpPr>
        <p:spPr>
          <a:xfrm>
            <a:off x="7850661" y="122630"/>
            <a:ext cx="637724" cy="696582"/>
          </a:xfrm>
          <a:custGeom>
            <a:avLst/>
            <a:gdLst>
              <a:gd name="connsiteX0" fmla="*/ 332825 w 599014"/>
              <a:gd name="connsiteY0" fmla="*/ 323318 h 518742"/>
              <a:gd name="connsiteX1" fmla="*/ 480885 w 599014"/>
              <a:gd name="connsiteY1" fmla="*/ 323318 h 518742"/>
              <a:gd name="connsiteX2" fmla="*/ 508708 w 599014"/>
              <a:gd name="connsiteY2" fmla="*/ 351111 h 518742"/>
              <a:gd name="connsiteX3" fmla="*/ 480885 w 599014"/>
              <a:gd name="connsiteY3" fmla="*/ 378903 h 518742"/>
              <a:gd name="connsiteX4" fmla="*/ 332825 w 599014"/>
              <a:gd name="connsiteY4" fmla="*/ 378903 h 518742"/>
              <a:gd name="connsiteX5" fmla="*/ 305002 w 599014"/>
              <a:gd name="connsiteY5" fmla="*/ 351111 h 518742"/>
              <a:gd name="connsiteX6" fmla="*/ 332825 w 599014"/>
              <a:gd name="connsiteY6" fmla="*/ 323318 h 518742"/>
              <a:gd name="connsiteX7" fmla="*/ 332825 w 599014"/>
              <a:gd name="connsiteY7" fmla="*/ 230145 h 518742"/>
              <a:gd name="connsiteX8" fmla="*/ 480885 w 599014"/>
              <a:gd name="connsiteY8" fmla="*/ 230145 h 518742"/>
              <a:gd name="connsiteX9" fmla="*/ 508708 w 599014"/>
              <a:gd name="connsiteY9" fmla="*/ 257937 h 518742"/>
              <a:gd name="connsiteX10" fmla="*/ 480885 w 599014"/>
              <a:gd name="connsiteY10" fmla="*/ 285730 h 518742"/>
              <a:gd name="connsiteX11" fmla="*/ 332825 w 599014"/>
              <a:gd name="connsiteY11" fmla="*/ 285730 h 518742"/>
              <a:gd name="connsiteX12" fmla="*/ 305002 w 599014"/>
              <a:gd name="connsiteY12" fmla="*/ 257937 h 518742"/>
              <a:gd name="connsiteX13" fmla="*/ 332825 w 599014"/>
              <a:gd name="connsiteY13" fmla="*/ 230145 h 518742"/>
              <a:gd name="connsiteX14" fmla="*/ 24843 w 599014"/>
              <a:gd name="connsiteY14" fmla="*/ 151784 h 518742"/>
              <a:gd name="connsiteX15" fmla="*/ 183839 w 599014"/>
              <a:gd name="connsiteY15" fmla="*/ 151784 h 518742"/>
              <a:gd name="connsiteX16" fmla="*/ 207688 w 599014"/>
              <a:gd name="connsiteY16" fmla="*/ 176583 h 518742"/>
              <a:gd name="connsiteX17" fmla="*/ 207688 w 599014"/>
              <a:gd name="connsiteY17" fmla="*/ 329348 h 518742"/>
              <a:gd name="connsiteX18" fmla="*/ 182845 w 599014"/>
              <a:gd name="connsiteY18" fmla="*/ 354147 h 518742"/>
              <a:gd name="connsiteX19" fmla="*/ 163964 w 599014"/>
              <a:gd name="connsiteY19" fmla="*/ 344227 h 518742"/>
              <a:gd name="connsiteX20" fmla="*/ 155021 w 599014"/>
              <a:gd name="connsiteY20" fmla="*/ 494016 h 518742"/>
              <a:gd name="connsiteX21" fmla="*/ 129184 w 599014"/>
              <a:gd name="connsiteY21" fmla="*/ 516831 h 518742"/>
              <a:gd name="connsiteX22" fmla="*/ 78504 w 599014"/>
              <a:gd name="connsiteY22" fmla="*/ 516831 h 518742"/>
              <a:gd name="connsiteX23" fmla="*/ 53661 w 599014"/>
              <a:gd name="connsiteY23" fmla="*/ 494016 h 518742"/>
              <a:gd name="connsiteX24" fmla="*/ 43724 w 599014"/>
              <a:gd name="connsiteY24" fmla="*/ 345219 h 518742"/>
              <a:gd name="connsiteX25" fmla="*/ 24843 w 599014"/>
              <a:gd name="connsiteY25" fmla="*/ 354147 h 518742"/>
              <a:gd name="connsiteX26" fmla="*/ 994 w 599014"/>
              <a:gd name="connsiteY26" fmla="*/ 329348 h 518742"/>
              <a:gd name="connsiteX27" fmla="*/ 0 w 599014"/>
              <a:gd name="connsiteY27" fmla="*/ 176583 h 518742"/>
              <a:gd name="connsiteX28" fmla="*/ 24843 w 599014"/>
              <a:gd name="connsiteY28" fmla="*/ 151784 h 518742"/>
              <a:gd name="connsiteX29" fmla="*/ 332825 w 599014"/>
              <a:gd name="connsiteY29" fmla="*/ 137928 h 518742"/>
              <a:gd name="connsiteX30" fmla="*/ 480885 w 599014"/>
              <a:gd name="connsiteY30" fmla="*/ 137928 h 518742"/>
              <a:gd name="connsiteX31" fmla="*/ 508708 w 599014"/>
              <a:gd name="connsiteY31" fmla="*/ 165721 h 518742"/>
              <a:gd name="connsiteX32" fmla="*/ 480885 w 599014"/>
              <a:gd name="connsiteY32" fmla="*/ 193513 h 518742"/>
              <a:gd name="connsiteX33" fmla="*/ 332825 w 599014"/>
              <a:gd name="connsiteY33" fmla="*/ 193513 h 518742"/>
              <a:gd name="connsiteX34" fmla="*/ 305002 w 599014"/>
              <a:gd name="connsiteY34" fmla="*/ 165721 h 518742"/>
              <a:gd name="connsiteX35" fmla="*/ 332825 w 599014"/>
              <a:gd name="connsiteY35" fmla="*/ 137928 h 518742"/>
              <a:gd name="connsiteX36" fmla="*/ 347698 w 599014"/>
              <a:gd name="connsiteY36" fmla="*/ 55512 h 518742"/>
              <a:gd name="connsiteX37" fmla="*/ 347698 w 599014"/>
              <a:gd name="connsiteY37" fmla="*/ 61464 h 518742"/>
              <a:gd name="connsiteX38" fmla="*/ 283131 w 599014"/>
              <a:gd name="connsiteY38" fmla="*/ 124947 h 518742"/>
              <a:gd name="connsiteX39" fmla="*/ 276178 w 599014"/>
              <a:gd name="connsiteY39" fmla="*/ 124947 h 518742"/>
              <a:gd name="connsiteX40" fmla="*/ 276178 w 599014"/>
              <a:gd name="connsiteY40" fmla="*/ 456251 h 518742"/>
              <a:gd name="connsiteX41" fmla="*/ 283131 w 599014"/>
              <a:gd name="connsiteY41" fmla="*/ 463194 h 518742"/>
              <a:gd name="connsiteX42" fmla="*/ 536433 w 599014"/>
              <a:gd name="connsiteY42" fmla="*/ 463194 h 518742"/>
              <a:gd name="connsiteX43" fmla="*/ 543387 w 599014"/>
              <a:gd name="connsiteY43" fmla="*/ 456251 h 518742"/>
              <a:gd name="connsiteX44" fmla="*/ 542394 w 599014"/>
              <a:gd name="connsiteY44" fmla="*/ 62455 h 518742"/>
              <a:gd name="connsiteX45" fmla="*/ 536433 w 599014"/>
              <a:gd name="connsiteY45" fmla="*/ 55512 h 518742"/>
              <a:gd name="connsiteX46" fmla="*/ 337765 w 599014"/>
              <a:gd name="connsiteY46" fmla="*/ 956 h 518742"/>
              <a:gd name="connsiteX47" fmla="*/ 537427 w 599014"/>
              <a:gd name="connsiteY47" fmla="*/ 956 h 518742"/>
              <a:gd name="connsiteX48" fmla="*/ 599014 w 599014"/>
              <a:gd name="connsiteY48" fmla="*/ 62455 h 518742"/>
              <a:gd name="connsiteX49" fmla="*/ 599014 w 599014"/>
              <a:gd name="connsiteY49" fmla="*/ 456251 h 518742"/>
              <a:gd name="connsiteX50" fmla="*/ 537427 w 599014"/>
              <a:gd name="connsiteY50" fmla="*/ 518742 h 518742"/>
              <a:gd name="connsiteX51" fmla="*/ 283131 w 599014"/>
              <a:gd name="connsiteY51" fmla="*/ 518742 h 518742"/>
              <a:gd name="connsiteX52" fmla="*/ 221544 w 599014"/>
              <a:gd name="connsiteY52" fmla="*/ 456251 h 518742"/>
              <a:gd name="connsiteX53" fmla="*/ 221544 w 599014"/>
              <a:gd name="connsiteY53" fmla="*/ 117011 h 518742"/>
              <a:gd name="connsiteX54" fmla="*/ 237437 w 599014"/>
              <a:gd name="connsiteY54" fmla="*/ 79318 h 518742"/>
              <a:gd name="connsiteX55" fmla="*/ 298031 w 599014"/>
              <a:gd name="connsiteY55" fmla="*/ 17819 h 518742"/>
              <a:gd name="connsiteX56" fmla="*/ 301011 w 599014"/>
              <a:gd name="connsiteY56" fmla="*/ 15835 h 518742"/>
              <a:gd name="connsiteX57" fmla="*/ 337765 w 599014"/>
              <a:gd name="connsiteY57" fmla="*/ 956 h 518742"/>
              <a:gd name="connsiteX58" fmla="*/ 104322 w 599014"/>
              <a:gd name="connsiteY58" fmla="*/ 0 h 518742"/>
              <a:gd name="connsiteX59" fmla="*/ 171853 w 599014"/>
              <a:gd name="connsiteY59" fmla="*/ 67929 h 518742"/>
              <a:gd name="connsiteX60" fmla="*/ 104322 w 599014"/>
              <a:gd name="connsiteY60" fmla="*/ 135858 h 518742"/>
              <a:gd name="connsiteX61" fmla="*/ 36791 w 599014"/>
              <a:gd name="connsiteY61" fmla="*/ 67929 h 518742"/>
              <a:gd name="connsiteX62" fmla="*/ 104322 w 599014"/>
              <a:gd name="connsiteY62" fmla="*/ 0 h 51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99014" h="518742">
                <a:moveTo>
                  <a:pt x="332825" y="323318"/>
                </a:moveTo>
                <a:lnTo>
                  <a:pt x="480885" y="323318"/>
                </a:lnTo>
                <a:cubicBezTo>
                  <a:pt x="495790" y="323318"/>
                  <a:pt x="507714" y="335229"/>
                  <a:pt x="508708" y="351111"/>
                </a:cubicBezTo>
                <a:cubicBezTo>
                  <a:pt x="508708" y="365999"/>
                  <a:pt x="495790" y="378903"/>
                  <a:pt x="480885" y="378903"/>
                </a:cubicBezTo>
                <a:lnTo>
                  <a:pt x="332825" y="378903"/>
                </a:lnTo>
                <a:cubicBezTo>
                  <a:pt x="317920" y="378903"/>
                  <a:pt x="305002" y="365999"/>
                  <a:pt x="305002" y="351111"/>
                </a:cubicBezTo>
                <a:cubicBezTo>
                  <a:pt x="305002" y="335229"/>
                  <a:pt x="317920" y="323318"/>
                  <a:pt x="332825" y="323318"/>
                </a:cubicBezTo>
                <a:close/>
                <a:moveTo>
                  <a:pt x="332825" y="230145"/>
                </a:moveTo>
                <a:lnTo>
                  <a:pt x="480885" y="230145"/>
                </a:lnTo>
                <a:cubicBezTo>
                  <a:pt x="495790" y="230145"/>
                  <a:pt x="508708" y="243049"/>
                  <a:pt x="508708" y="257937"/>
                </a:cubicBezTo>
                <a:cubicBezTo>
                  <a:pt x="508708" y="273819"/>
                  <a:pt x="495790" y="285730"/>
                  <a:pt x="480885" y="285730"/>
                </a:cubicBezTo>
                <a:lnTo>
                  <a:pt x="332825" y="285730"/>
                </a:lnTo>
                <a:cubicBezTo>
                  <a:pt x="317920" y="285730"/>
                  <a:pt x="305002" y="273819"/>
                  <a:pt x="305002" y="257937"/>
                </a:cubicBezTo>
                <a:cubicBezTo>
                  <a:pt x="305002" y="243049"/>
                  <a:pt x="317920" y="230145"/>
                  <a:pt x="332825" y="230145"/>
                </a:cubicBezTo>
                <a:close/>
                <a:moveTo>
                  <a:pt x="24843" y="151784"/>
                </a:moveTo>
                <a:cubicBezTo>
                  <a:pt x="34780" y="151784"/>
                  <a:pt x="183839" y="151784"/>
                  <a:pt x="183839" y="151784"/>
                </a:cubicBezTo>
                <a:cubicBezTo>
                  <a:pt x="196757" y="151784"/>
                  <a:pt x="207688" y="163688"/>
                  <a:pt x="207688" y="176583"/>
                </a:cubicBezTo>
                <a:lnTo>
                  <a:pt x="207688" y="329348"/>
                </a:lnTo>
                <a:cubicBezTo>
                  <a:pt x="207688" y="342243"/>
                  <a:pt x="196757" y="354147"/>
                  <a:pt x="182845" y="354147"/>
                </a:cubicBezTo>
                <a:cubicBezTo>
                  <a:pt x="175889" y="354147"/>
                  <a:pt x="168933" y="350179"/>
                  <a:pt x="163964" y="344227"/>
                </a:cubicBezTo>
                <a:lnTo>
                  <a:pt x="155021" y="494016"/>
                </a:lnTo>
                <a:cubicBezTo>
                  <a:pt x="154027" y="506911"/>
                  <a:pt x="143096" y="516831"/>
                  <a:pt x="129184" y="516831"/>
                </a:cubicBezTo>
                <a:lnTo>
                  <a:pt x="78504" y="516831"/>
                </a:lnTo>
                <a:cubicBezTo>
                  <a:pt x="65586" y="516831"/>
                  <a:pt x="54655" y="506911"/>
                  <a:pt x="53661" y="494016"/>
                </a:cubicBezTo>
                <a:lnTo>
                  <a:pt x="43724" y="345219"/>
                </a:lnTo>
                <a:cubicBezTo>
                  <a:pt x="39749" y="350179"/>
                  <a:pt x="32793" y="354147"/>
                  <a:pt x="24843" y="354147"/>
                </a:cubicBezTo>
                <a:cubicBezTo>
                  <a:pt x="11925" y="354147"/>
                  <a:pt x="994" y="343235"/>
                  <a:pt x="994" y="329348"/>
                </a:cubicBezTo>
                <a:lnTo>
                  <a:pt x="0" y="176583"/>
                </a:lnTo>
                <a:cubicBezTo>
                  <a:pt x="0" y="162696"/>
                  <a:pt x="10931" y="151784"/>
                  <a:pt x="24843" y="151784"/>
                </a:cubicBezTo>
                <a:close/>
                <a:moveTo>
                  <a:pt x="332825" y="137928"/>
                </a:moveTo>
                <a:lnTo>
                  <a:pt x="480885" y="137928"/>
                </a:lnTo>
                <a:cubicBezTo>
                  <a:pt x="495790" y="137928"/>
                  <a:pt x="508708" y="149839"/>
                  <a:pt x="508708" y="165721"/>
                </a:cubicBezTo>
                <a:cubicBezTo>
                  <a:pt x="508708" y="180609"/>
                  <a:pt x="495790" y="193513"/>
                  <a:pt x="480885" y="193513"/>
                </a:cubicBezTo>
                <a:lnTo>
                  <a:pt x="332825" y="193513"/>
                </a:lnTo>
                <a:cubicBezTo>
                  <a:pt x="317920" y="193513"/>
                  <a:pt x="305002" y="180609"/>
                  <a:pt x="305002" y="165721"/>
                </a:cubicBezTo>
                <a:cubicBezTo>
                  <a:pt x="305002" y="149839"/>
                  <a:pt x="317920" y="137928"/>
                  <a:pt x="332825" y="137928"/>
                </a:cubicBezTo>
                <a:close/>
                <a:moveTo>
                  <a:pt x="347698" y="55512"/>
                </a:moveTo>
                <a:lnTo>
                  <a:pt x="347698" y="61464"/>
                </a:lnTo>
                <a:cubicBezTo>
                  <a:pt x="347698" y="96181"/>
                  <a:pt x="318892" y="124947"/>
                  <a:pt x="283131" y="124947"/>
                </a:cubicBezTo>
                <a:lnTo>
                  <a:pt x="276178" y="124947"/>
                </a:lnTo>
                <a:lnTo>
                  <a:pt x="276178" y="456251"/>
                </a:lnTo>
                <a:cubicBezTo>
                  <a:pt x="276178" y="460218"/>
                  <a:pt x="279158" y="463194"/>
                  <a:pt x="283131" y="463194"/>
                </a:cubicBezTo>
                <a:lnTo>
                  <a:pt x="536433" y="463194"/>
                </a:lnTo>
                <a:cubicBezTo>
                  <a:pt x="540407" y="463194"/>
                  <a:pt x="543387" y="460218"/>
                  <a:pt x="543387" y="456251"/>
                </a:cubicBezTo>
                <a:lnTo>
                  <a:pt x="542394" y="62455"/>
                </a:lnTo>
                <a:cubicBezTo>
                  <a:pt x="542394" y="58488"/>
                  <a:pt x="540407" y="55512"/>
                  <a:pt x="536433" y="55512"/>
                </a:cubicBezTo>
                <a:close/>
                <a:moveTo>
                  <a:pt x="337765" y="956"/>
                </a:moveTo>
                <a:lnTo>
                  <a:pt x="537427" y="956"/>
                </a:lnTo>
                <a:cubicBezTo>
                  <a:pt x="571200" y="956"/>
                  <a:pt x="599014" y="27738"/>
                  <a:pt x="599014" y="62455"/>
                </a:cubicBezTo>
                <a:lnTo>
                  <a:pt x="599014" y="456251"/>
                </a:lnTo>
                <a:cubicBezTo>
                  <a:pt x="599014" y="489976"/>
                  <a:pt x="571200" y="518742"/>
                  <a:pt x="537427" y="518742"/>
                </a:cubicBezTo>
                <a:lnTo>
                  <a:pt x="283131" y="518742"/>
                </a:lnTo>
                <a:cubicBezTo>
                  <a:pt x="249358" y="518742"/>
                  <a:pt x="221544" y="489976"/>
                  <a:pt x="221544" y="456251"/>
                </a:cubicBezTo>
                <a:lnTo>
                  <a:pt x="221544" y="117011"/>
                </a:lnTo>
                <a:cubicBezTo>
                  <a:pt x="221544" y="103125"/>
                  <a:pt x="226511" y="89238"/>
                  <a:pt x="237437" y="79318"/>
                </a:cubicBezTo>
                <a:cubicBezTo>
                  <a:pt x="257304" y="58488"/>
                  <a:pt x="278164" y="38649"/>
                  <a:pt x="298031" y="17819"/>
                </a:cubicBezTo>
                <a:cubicBezTo>
                  <a:pt x="298031" y="17819"/>
                  <a:pt x="299025" y="16827"/>
                  <a:pt x="301011" y="15835"/>
                </a:cubicBezTo>
                <a:cubicBezTo>
                  <a:pt x="310945" y="5916"/>
                  <a:pt x="323858" y="956"/>
                  <a:pt x="337765" y="956"/>
                </a:cubicBezTo>
                <a:close/>
                <a:moveTo>
                  <a:pt x="104322" y="0"/>
                </a:moveTo>
                <a:cubicBezTo>
                  <a:pt x="141618" y="0"/>
                  <a:pt x="171853" y="30413"/>
                  <a:pt x="171853" y="67929"/>
                </a:cubicBezTo>
                <a:cubicBezTo>
                  <a:pt x="171853" y="105445"/>
                  <a:pt x="141618" y="135858"/>
                  <a:pt x="104322" y="135858"/>
                </a:cubicBezTo>
                <a:cubicBezTo>
                  <a:pt x="67026" y="135858"/>
                  <a:pt x="36791" y="105445"/>
                  <a:pt x="36791" y="67929"/>
                </a:cubicBezTo>
                <a:cubicBezTo>
                  <a:pt x="36791" y="30413"/>
                  <a:pt x="67026" y="0"/>
                  <a:pt x="1043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ploma_12623">
            <a:extLst>
              <a:ext uri="{FF2B5EF4-FFF2-40B4-BE49-F238E27FC236}">
                <a16:creationId xmlns:a16="http://schemas.microsoft.com/office/drawing/2014/main" id="{74336CE0-3577-A56D-7907-ACD4ED7A7299}"/>
              </a:ext>
            </a:extLst>
          </p:cNvPr>
          <p:cNvSpPr/>
          <p:nvPr/>
        </p:nvSpPr>
        <p:spPr>
          <a:xfrm>
            <a:off x="8934717" y="186929"/>
            <a:ext cx="791642" cy="497719"/>
          </a:xfrm>
          <a:custGeom>
            <a:avLst/>
            <a:gdLst>
              <a:gd name="T0" fmla="*/ 600116 w 606244"/>
              <a:gd name="T1" fmla="*/ 600116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455839 w 606244"/>
              <a:gd name="T33" fmla="*/ 455839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600116 w 606244"/>
              <a:gd name="T57" fmla="*/ 600116 w 606244"/>
              <a:gd name="T58" fmla="*/ 600116 w 606244"/>
              <a:gd name="T59" fmla="*/ 600116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  <a:gd name="T70" fmla="*/ 600116 w 606244"/>
              <a:gd name="T71" fmla="*/ 600116 w 606244"/>
              <a:gd name="T72" fmla="*/ 600116 w 606244"/>
              <a:gd name="T73" fmla="*/ 600116 w 606244"/>
              <a:gd name="T74" fmla="*/ 455839 w 606244"/>
              <a:gd name="T75" fmla="*/ 455839 w 606244"/>
              <a:gd name="T76" fmla="*/ 600116 w 606244"/>
              <a:gd name="T77" fmla="*/ 600116 w 606244"/>
              <a:gd name="T78" fmla="*/ 600116 w 606244"/>
              <a:gd name="T79" fmla="*/ 600116 w 606244"/>
              <a:gd name="T80" fmla="*/ 600116 w 606244"/>
              <a:gd name="T81" fmla="*/ 600116 w 606244"/>
              <a:gd name="T82" fmla="*/ 600116 w 606244"/>
              <a:gd name="T83" fmla="*/ 600116 w 606244"/>
              <a:gd name="T84" fmla="*/ 600116 w 606244"/>
              <a:gd name="T85" fmla="*/ 600116 w 606244"/>
              <a:gd name="T86" fmla="*/ 600116 w 606244"/>
              <a:gd name="T87" fmla="*/ 600116 w 606244"/>
              <a:gd name="T88" fmla="*/ 600116 w 606244"/>
              <a:gd name="T89" fmla="*/ 600116 w 606244"/>
              <a:gd name="T90" fmla="*/ 600116 w 606244"/>
              <a:gd name="T91" fmla="*/ 600116 w 606244"/>
              <a:gd name="T92" fmla="*/ 600116 w 606244"/>
              <a:gd name="T93" fmla="*/ 600116 w 606244"/>
              <a:gd name="T94" fmla="*/ 600116 w 606244"/>
              <a:gd name="T95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76" h="372">
                <a:moveTo>
                  <a:pt x="672" y="131"/>
                </a:moveTo>
                <a:cubicBezTo>
                  <a:pt x="668" y="113"/>
                  <a:pt x="659" y="96"/>
                  <a:pt x="651" y="79"/>
                </a:cubicBezTo>
                <a:cubicBezTo>
                  <a:pt x="641" y="59"/>
                  <a:pt x="630" y="40"/>
                  <a:pt x="614" y="24"/>
                </a:cubicBezTo>
                <a:cubicBezTo>
                  <a:pt x="603" y="12"/>
                  <a:pt x="587" y="0"/>
                  <a:pt x="570" y="1"/>
                </a:cubicBezTo>
                <a:cubicBezTo>
                  <a:pt x="556" y="2"/>
                  <a:pt x="542" y="11"/>
                  <a:pt x="530" y="16"/>
                </a:cubicBezTo>
                <a:cubicBezTo>
                  <a:pt x="513" y="24"/>
                  <a:pt x="495" y="32"/>
                  <a:pt x="478" y="39"/>
                </a:cubicBezTo>
                <a:cubicBezTo>
                  <a:pt x="462" y="46"/>
                  <a:pt x="445" y="53"/>
                  <a:pt x="428" y="59"/>
                </a:cubicBezTo>
                <a:cubicBezTo>
                  <a:pt x="404" y="55"/>
                  <a:pt x="377" y="63"/>
                  <a:pt x="357" y="75"/>
                </a:cubicBezTo>
                <a:cubicBezTo>
                  <a:pt x="350" y="79"/>
                  <a:pt x="343" y="83"/>
                  <a:pt x="337" y="88"/>
                </a:cubicBezTo>
                <a:cubicBezTo>
                  <a:pt x="262" y="107"/>
                  <a:pt x="185" y="119"/>
                  <a:pt x="108" y="129"/>
                </a:cubicBezTo>
                <a:cubicBezTo>
                  <a:pt x="91" y="132"/>
                  <a:pt x="73" y="134"/>
                  <a:pt x="56" y="136"/>
                </a:cubicBezTo>
                <a:cubicBezTo>
                  <a:pt x="52" y="135"/>
                  <a:pt x="49" y="137"/>
                  <a:pt x="47" y="140"/>
                </a:cubicBezTo>
                <a:cubicBezTo>
                  <a:pt x="42" y="141"/>
                  <a:pt x="37" y="142"/>
                  <a:pt x="32" y="145"/>
                </a:cubicBezTo>
                <a:cubicBezTo>
                  <a:pt x="21" y="150"/>
                  <a:pt x="14" y="161"/>
                  <a:pt x="10" y="172"/>
                </a:cubicBezTo>
                <a:cubicBezTo>
                  <a:pt x="0" y="197"/>
                  <a:pt x="3" y="225"/>
                  <a:pt x="7" y="251"/>
                </a:cubicBezTo>
                <a:cubicBezTo>
                  <a:pt x="12" y="279"/>
                  <a:pt x="22" y="307"/>
                  <a:pt x="39" y="329"/>
                </a:cubicBezTo>
                <a:cubicBezTo>
                  <a:pt x="44" y="337"/>
                  <a:pt x="51" y="344"/>
                  <a:pt x="58" y="349"/>
                </a:cubicBezTo>
                <a:cubicBezTo>
                  <a:pt x="59" y="351"/>
                  <a:pt x="59" y="352"/>
                  <a:pt x="60" y="352"/>
                </a:cubicBezTo>
                <a:cubicBezTo>
                  <a:pt x="78" y="372"/>
                  <a:pt x="110" y="372"/>
                  <a:pt x="133" y="364"/>
                </a:cubicBezTo>
                <a:cubicBezTo>
                  <a:pt x="140" y="362"/>
                  <a:pt x="147" y="359"/>
                  <a:pt x="154" y="357"/>
                </a:cubicBezTo>
                <a:cubicBezTo>
                  <a:pt x="192" y="343"/>
                  <a:pt x="230" y="329"/>
                  <a:pt x="267" y="315"/>
                </a:cubicBezTo>
                <a:cubicBezTo>
                  <a:pt x="295" y="304"/>
                  <a:pt x="322" y="294"/>
                  <a:pt x="349" y="284"/>
                </a:cubicBezTo>
                <a:cubicBezTo>
                  <a:pt x="347" y="295"/>
                  <a:pt x="345" y="307"/>
                  <a:pt x="341" y="318"/>
                </a:cubicBezTo>
                <a:cubicBezTo>
                  <a:pt x="337" y="328"/>
                  <a:pt x="333" y="339"/>
                  <a:pt x="330" y="349"/>
                </a:cubicBezTo>
                <a:cubicBezTo>
                  <a:pt x="328" y="352"/>
                  <a:pt x="332" y="356"/>
                  <a:pt x="336" y="355"/>
                </a:cubicBezTo>
                <a:cubicBezTo>
                  <a:pt x="349" y="351"/>
                  <a:pt x="361" y="340"/>
                  <a:pt x="371" y="331"/>
                </a:cubicBezTo>
                <a:cubicBezTo>
                  <a:pt x="373" y="329"/>
                  <a:pt x="374" y="330"/>
                  <a:pt x="377" y="333"/>
                </a:cubicBezTo>
                <a:cubicBezTo>
                  <a:pt x="379" y="335"/>
                  <a:pt x="382" y="338"/>
                  <a:pt x="384" y="341"/>
                </a:cubicBezTo>
                <a:cubicBezTo>
                  <a:pt x="386" y="345"/>
                  <a:pt x="394" y="354"/>
                  <a:pt x="392" y="359"/>
                </a:cubicBezTo>
                <a:cubicBezTo>
                  <a:pt x="390" y="365"/>
                  <a:pt x="399" y="367"/>
                  <a:pt x="402" y="361"/>
                </a:cubicBezTo>
                <a:lnTo>
                  <a:pt x="402" y="361"/>
                </a:lnTo>
                <a:cubicBezTo>
                  <a:pt x="411" y="326"/>
                  <a:pt x="420" y="291"/>
                  <a:pt x="426" y="255"/>
                </a:cubicBezTo>
                <a:cubicBezTo>
                  <a:pt x="428" y="254"/>
                  <a:pt x="431" y="253"/>
                  <a:pt x="433" y="252"/>
                </a:cubicBezTo>
                <a:cubicBezTo>
                  <a:pt x="435" y="268"/>
                  <a:pt x="439" y="283"/>
                  <a:pt x="447" y="296"/>
                </a:cubicBezTo>
                <a:cubicBezTo>
                  <a:pt x="451" y="303"/>
                  <a:pt x="457" y="309"/>
                  <a:pt x="464" y="313"/>
                </a:cubicBezTo>
                <a:cubicBezTo>
                  <a:pt x="468" y="315"/>
                  <a:pt x="478" y="315"/>
                  <a:pt x="475" y="308"/>
                </a:cubicBezTo>
                <a:cubicBezTo>
                  <a:pt x="472" y="302"/>
                  <a:pt x="471" y="299"/>
                  <a:pt x="471" y="292"/>
                </a:cubicBezTo>
                <a:cubicBezTo>
                  <a:pt x="472" y="289"/>
                  <a:pt x="472" y="285"/>
                  <a:pt x="475" y="283"/>
                </a:cubicBezTo>
                <a:cubicBezTo>
                  <a:pt x="478" y="281"/>
                  <a:pt x="486" y="288"/>
                  <a:pt x="488" y="290"/>
                </a:cubicBezTo>
                <a:cubicBezTo>
                  <a:pt x="499" y="297"/>
                  <a:pt x="513" y="297"/>
                  <a:pt x="525" y="296"/>
                </a:cubicBezTo>
                <a:cubicBezTo>
                  <a:pt x="530" y="295"/>
                  <a:pt x="540" y="294"/>
                  <a:pt x="544" y="290"/>
                </a:cubicBezTo>
                <a:cubicBezTo>
                  <a:pt x="548" y="287"/>
                  <a:pt x="545" y="282"/>
                  <a:pt x="541" y="282"/>
                </a:cubicBezTo>
                <a:cubicBezTo>
                  <a:pt x="540" y="282"/>
                  <a:pt x="539" y="282"/>
                  <a:pt x="538" y="282"/>
                </a:cubicBezTo>
                <a:cubicBezTo>
                  <a:pt x="538" y="282"/>
                  <a:pt x="537" y="282"/>
                  <a:pt x="537" y="283"/>
                </a:cubicBezTo>
                <a:cubicBezTo>
                  <a:pt x="533" y="284"/>
                  <a:pt x="530" y="280"/>
                  <a:pt x="527" y="277"/>
                </a:cubicBezTo>
                <a:cubicBezTo>
                  <a:pt x="519" y="268"/>
                  <a:pt x="515" y="255"/>
                  <a:pt x="512" y="244"/>
                </a:cubicBezTo>
                <a:cubicBezTo>
                  <a:pt x="510" y="237"/>
                  <a:pt x="509" y="230"/>
                  <a:pt x="508" y="223"/>
                </a:cubicBezTo>
                <a:cubicBezTo>
                  <a:pt x="531" y="214"/>
                  <a:pt x="555" y="205"/>
                  <a:pt x="578" y="195"/>
                </a:cubicBezTo>
                <a:cubicBezTo>
                  <a:pt x="607" y="184"/>
                  <a:pt x="638" y="173"/>
                  <a:pt x="666" y="157"/>
                </a:cubicBezTo>
                <a:cubicBezTo>
                  <a:pt x="676" y="152"/>
                  <a:pt x="674" y="141"/>
                  <a:pt x="672" y="131"/>
                </a:cubicBezTo>
                <a:close/>
                <a:moveTo>
                  <a:pt x="338" y="122"/>
                </a:moveTo>
                <a:cubicBezTo>
                  <a:pt x="336" y="118"/>
                  <a:pt x="333" y="114"/>
                  <a:pt x="330" y="110"/>
                </a:cubicBezTo>
                <a:cubicBezTo>
                  <a:pt x="334" y="109"/>
                  <a:pt x="339" y="108"/>
                  <a:pt x="343" y="107"/>
                </a:cubicBezTo>
                <a:cubicBezTo>
                  <a:pt x="344" y="107"/>
                  <a:pt x="345" y="107"/>
                  <a:pt x="346" y="107"/>
                </a:cubicBezTo>
                <a:cubicBezTo>
                  <a:pt x="348" y="109"/>
                  <a:pt x="350" y="111"/>
                  <a:pt x="352" y="115"/>
                </a:cubicBezTo>
                <a:cubicBezTo>
                  <a:pt x="359" y="130"/>
                  <a:pt x="360" y="147"/>
                  <a:pt x="361" y="162"/>
                </a:cubicBezTo>
                <a:cubicBezTo>
                  <a:pt x="361" y="166"/>
                  <a:pt x="361" y="170"/>
                  <a:pt x="361" y="174"/>
                </a:cubicBezTo>
                <a:cubicBezTo>
                  <a:pt x="355" y="156"/>
                  <a:pt x="348" y="138"/>
                  <a:pt x="338" y="122"/>
                </a:cubicBezTo>
                <a:close/>
                <a:moveTo>
                  <a:pt x="79" y="336"/>
                </a:moveTo>
                <a:cubicBezTo>
                  <a:pt x="67" y="333"/>
                  <a:pt x="58" y="326"/>
                  <a:pt x="50" y="316"/>
                </a:cubicBezTo>
                <a:cubicBezTo>
                  <a:pt x="48" y="314"/>
                  <a:pt x="47" y="312"/>
                  <a:pt x="45" y="309"/>
                </a:cubicBezTo>
                <a:cubicBezTo>
                  <a:pt x="44" y="308"/>
                  <a:pt x="43" y="306"/>
                  <a:pt x="43" y="305"/>
                </a:cubicBezTo>
                <a:cubicBezTo>
                  <a:pt x="42" y="304"/>
                  <a:pt x="42" y="304"/>
                  <a:pt x="42" y="303"/>
                </a:cubicBezTo>
                <a:cubicBezTo>
                  <a:pt x="34" y="287"/>
                  <a:pt x="34" y="270"/>
                  <a:pt x="43" y="255"/>
                </a:cubicBezTo>
                <a:cubicBezTo>
                  <a:pt x="50" y="244"/>
                  <a:pt x="62" y="236"/>
                  <a:pt x="75" y="240"/>
                </a:cubicBezTo>
                <a:cubicBezTo>
                  <a:pt x="85" y="243"/>
                  <a:pt x="89" y="254"/>
                  <a:pt x="88" y="264"/>
                </a:cubicBezTo>
                <a:cubicBezTo>
                  <a:pt x="88" y="273"/>
                  <a:pt x="83" y="283"/>
                  <a:pt x="74" y="285"/>
                </a:cubicBezTo>
                <a:cubicBezTo>
                  <a:pt x="68" y="286"/>
                  <a:pt x="64" y="280"/>
                  <a:pt x="62" y="275"/>
                </a:cubicBezTo>
                <a:cubicBezTo>
                  <a:pt x="60" y="272"/>
                  <a:pt x="60" y="269"/>
                  <a:pt x="61" y="266"/>
                </a:cubicBezTo>
                <a:cubicBezTo>
                  <a:pt x="62" y="264"/>
                  <a:pt x="70" y="260"/>
                  <a:pt x="71" y="264"/>
                </a:cubicBezTo>
                <a:cubicBezTo>
                  <a:pt x="73" y="270"/>
                  <a:pt x="83" y="267"/>
                  <a:pt x="81" y="261"/>
                </a:cubicBezTo>
                <a:cubicBezTo>
                  <a:pt x="76" y="247"/>
                  <a:pt x="55" y="251"/>
                  <a:pt x="52" y="264"/>
                </a:cubicBezTo>
                <a:cubicBezTo>
                  <a:pt x="47" y="278"/>
                  <a:pt x="58" y="294"/>
                  <a:pt x="73" y="295"/>
                </a:cubicBezTo>
                <a:cubicBezTo>
                  <a:pt x="101" y="296"/>
                  <a:pt x="104" y="251"/>
                  <a:pt x="88" y="236"/>
                </a:cubicBezTo>
                <a:cubicBezTo>
                  <a:pt x="76" y="225"/>
                  <a:pt x="58" y="227"/>
                  <a:pt x="46" y="237"/>
                </a:cubicBezTo>
                <a:cubicBezTo>
                  <a:pt x="37" y="244"/>
                  <a:pt x="30" y="255"/>
                  <a:pt x="27" y="266"/>
                </a:cubicBezTo>
                <a:cubicBezTo>
                  <a:pt x="27" y="264"/>
                  <a:pt x="26" y="262"/>
                  <a:pt x="26" y="260"/>
                </a:cubicBezTo>
                <a:cubicBezTo>
                  <a:pt x="20" y="237"/>
                  <a:pt x="16" y="210"/>
                  <a:pt x="23" y="187"/>
                </a:cubicBezTo>
                <a:cubicBezTo>
                  <a:pt x="25" y="178"/>
                  <a:pt x="29" y="169"/>
                  <a:pt x="35" y="163"/>
                </a:cubicBezTo>
                <a:cubicBezTo>
                  <a:pt x="41" y="157"/>
                  <a:pt x="48" y="156"/>
                  <a:pt x="55" y="157"/>
                </a:cubicBezTo>
                <a:cubicBezTo>
                  <a:pt x="103" y="178"/>
                  <a:pt x="135" y="225"/>
                  <a:pt x="139" y="277"/>
                </a:cubicBezTo>
                <a:cubicBezTo>
                  <a:pt x="139" y="286"/>
                  <a:pt x="139" y="295"/>
                  <a:pt x="137" y="304"/>
                </a:cubicBezTo>
                <a:cubicBezTo>
                  <a:pt x="135" y="313"/>
                  <a:pt x="133" y="316"/>
                  <a:pt x="127" y="322"/>
                </a:cubicBezTo>
                <a:cubicBezTo>
                  <a:pt x="115" y="333"/>
                  <a:pt x="96" y="336"/>
                  <a:pt x="79" y="336"/>
                </a:cubicBezTo>
                <a:close/>
                <a:moveTo>
                  <a:pt x="311" y="277"/>
                </a:moveTo>
                <a:cubicBezTo>
                  <a:pt x="266" y="294"/>
                  <a:pt x="222" y="311"/>
                  <a:pt x="177" y="327"/>
                </a:cubicBezTo>
                <a:cubicBezTo>
                  <a:pt x="164" y="332"/>
                  <a:pt x="151" y="337"/>
                  <a:pt x="138" y="341"/>
                </a:cubicBezTo>
                <a:cubicBezTo>
                  <a:pt x="135" y="343"/>
                  <a:pt x="132" y="344"/>
                  <a:pt x="129" y="345"/>
                </a:cubicBezTo>
                <a:cubicBezTo>
                  <a:pt x="132" y="343"/>
                  <a:pt x="135" y="341"/>
                  <a:pt x="137" y="339"/>
                </a:cubicBezTo>
                <a:cubicBezTo>
                  <a:pt x="156" y="325"/>
                  <a:pt x="160" y="302"/>
                  <a:pt x="159" y="280"/>
                </a:cubicBezTo>
                <a:cubicBezTo>
                  <a:pt x="157" y="228"/>
                  <a:pt x="129" y="181"/>
                  <a:pt x="87" y="152"/>
                </a:cubicBezTo>
                <a:cubicBezTo>
                  <a:pt x="129" y="147"/>
                  <a:pt x="171" y="140"/>
                  <a:pt x="212" y="133"/>
                </a:cubicBezTo>
                <a:cubicBezTo>
                  <a:pt x="248" y="127"/>
                  <a:pt x="283" y="120"/>
                  <a:pt x="319" y="113"/>
                </a:cubicBezTo>
                <a:cubicBezTo>
                  <a:pt x="323" y="117"/>
                  <a:pt x="327" y="123"/>
                  <a:pt x="330" y="128"/>
                </a:cubicBezTo>
                <a:cubicBezTo>
                  <a:pt x="346" y="153"/>
                  <a:pt x="354" y="182"/>
                  <a:pt x="359" y="210"/>
                </a:cubicBezTo>
                <a:cubicBezTo>
                  <a:pt x="358" y="227"/>
                  <a:pt x="356" y="244"/>
                  <a:pt x="353" y="261"/>
                </a:cubicBezTo>
                <a:cubicBezTo>
                  <a:pt x="339" y="266"/>
                  <a:pt x="325" y="272"/>
                  <a:pt x="311" y="277"/>
                </a:cubicBezTo>
                <a:close/>
                <a:moveTo>
                  <a:pt x="418" y="244"/>
                </a:moveTo>
                <a:cubicBezTo>
                  <a:pt x="413" y="273"/>
                  <a:pt x="407" y="301"/>
                  <a:pt x="400" y="329"/>
                </a:cubicBezTo>
                <a:cubicBezTo>
                  <a:pt x="399" y="333"/>
                  <a:pt x="397" y="338"/>
                  <a:pt x="396" y="342"/>
                </a:cubicBezTo>
                <a:cubicBezTo>
                  <a:pt x="396" y="342"/>
                  <a:pt x="396" y="341"/>
                  <a:pt x="395" y="341"/>
                </a:cubicBezTo>
                <a:cubicBezTo>
                  <a:pt x="391" y="333"/>
                  <a:pt x="385" y="325"/>
                  <a:pt x="377" y="321"/>
                </a:cubicBezTo>
                <a:cubicBezTo>
                  <a:pt x="374" y="320"/>
                  <a:pt x="371" y="319"/>
                  <a:pt x="368" y="321"/>
                </a:cubicBezTo>
                <a:cubicBezTo>
                  <a:pt x="362" y="325"/>
                  <a:pt x="357" y="330"/>
                  <a:pt x="351" y="335"/>
                </a:cubicBezTo>
                <a:cubicBezTo>
                  <a:pt x="348" y="337"/>
                  <a:pt x="346" y="338"/>
                  <a:pt x="343" y="340"/>
                </a:cubicBezTo>
                <a:cubicBezTo>
                  <a:pt x="346" y="334"/>
                  <a:pt x="348" y="327"/>
                  <a:pt x="350" y="321"/>
                </a:cubicBezTo>
                <a:cubicBezTo>
                  <a:pt x="356" y="304"/>
                  <a:pt x="359" y="287"/>
                  <a:pt x="362" y="269"/>
                </a:cubicBezTo>
                <a:cubicBezTo>
                  <a:pt x="368" y="235"/>
                  <a:pt x="372" y="199"/>
                  <a:pt x="371" y="164"/>
                </a:cubicBezTo>
                <a:cubicBezTo>
                  <a:pt x="370" y="143"/>
                  <a:pt x="368" y="116"/>
                  <a:pt x="353" y="99"/>
                </a:cubicBezTo>
                <a:cubicBezTo>
                  <a:pt x="366" y="95"/>
                  <a:pt x="379" y="93"/>
                  <a:pt x="392" y="99"/>
                </a:cubicBezTo>
                <a:cubicBezTo>
                  <a:pt x="402" y="104"/>
                  <a:pt x="409" y="113"/>
                  <a:pt x="414" y="123"/>
                </a:cubicBezTo>
                <a:cubicBezTo>
                  <a:pt x="420" y="134"/>
                  <a:pt x="424" y="149"/>
                  <a:pt x="425" y="162"/>
                </a:cubicBezTo>
                <a:cubicBezTo>
                  <a:pt x="428" y="189"/>
                  <a:pt x="423" y="217"/>
                  <a:pt x="418" y="244"/>
                </a:cubicBezTo>
                <a:close/>
                <a:moveTo>
                  <a:pt x="430" y="232"/>
                </a:moveTo>
                <a:cubicBezTo>
                  <a:pt x="430" y="231"/>
                  <a:pt x="430" y="231"/>
                  <a:pt x="430" y="230"/>
                </a:cubicBezTo>
                <a:cubicBezTo>
                  <a:pt x="431" y="229"/>
                  <a:pt x="431" y="228"/>
                  <a:pt x="431" y="227"/>
                </a:cubicBezTo>
                <a:cubicBezTo>
                  <a:pt x="431" y="229"/>
                  <a:pt x="431" y="230"/>
                  <a:pt x="431" y="232"/>
                </a:cubicBezTo>
                <a:cubicBezTo>
                  <a:pt x="431" y="232"/>
                  <a:pt x="430" y="232"/>
                  <a:pt x="430" y="232"/>
                </a:cubicBezTo>
                <a:close/>
                <a:moveTo>
                  <a:pt x="510" y="268"/>
                </a:moveTo>
                <a:cubicBezTo>
                  <a:pt x="513" y="274"/>
                  <a:pt x="517" y="281"/>
                  <a:pt x="522" y="286"/>
                </a:cubicBezTo>
                <a:cubicBezTo>
                  <a:pt x="515" y="287"/>
                  <a:pt x="507" y="286"/>
                  <a:pt x="500" y="284"/>
                </a:cubicBezTo>
                <a:cubicBezTo>
                  <a:pt x="490" y="281"/>
                  <a:pt x="477" y="265"/>
                  <a:pt x="467" y="277"/>
                </a:cubicBezTo>
                <a:cubicBezTo>
                  <a:pt x="462" y="283"/>
                  <a:pt x="461" y="291"/>
                  <a:pt x="461" y="298"/>
                </a:cubicBezTo>
                <a:cubicBezTo>
                  <a:pt x="445" y="282"/>
                  <a:pt x="441" y="254"/>
                  <a:pt x="441" y="232"/>
                </a:cubicBezTo>
                <a:cubicBezTo>
                  <a:pt x="441" y="213"/>
                  <a:pt x="438" y="194"/>
                  <a:pt x="435" y="175"/>
                </a:cubicBezTo>
                <a:cubicBezTo>
                  <a:pt x="435" y="154"/>
                  <a:pt x="431" y="133"/>
                  <a:pt x="420" y="114"/>
                </a:cubicBezTo>
                <a:cubicBezTo>
                  <a:pt x="414" y="104"/>
                  <a:pt x="406" y="95"/>
                  <a:pt x="394" y="90"/>
                </a:cubicBezTo>
                <a:cubicBezTo>
                  <a:pt x="392" y="88"/>
                  <a:pt x="389" y="88"/>
                  <a:pt x="387" y="87"/>
                </a:cubicBezTo>
                <a:cubicBezTo>
                  <a:pt x="385" y="86"/>
                  <a:pt x="382" y="86"/>
                  <a:pt x="380" y="86"/>
                </a:cubicBezTo>
                <a:cubicBezTo>
                  <a:pt x="371" y="85"/>
                  <a:pt x="361" y="86"/>
                  <a:pt x="352" y="89"/>
                </a:cubicBezTo>
                <a:cubicBezTo>
                  <a:pt x="368" y="79"/>
                  <a:pt x="386" y="71"/>
                  <a:pt x="404" y="69"/>
                </a:cubicBezTo>
                <a:cubicBezTo>
                  <a:pt x="420" y="67"/>
                  <a:pt x="437" y="70"/>
                  <a:pt x="449" y="81"/>
                </a:cubicBezTo>
                <a:cubicBezTo>
                  <a:pt x="459" y="89"/>
                  <a:pt x="465" y="101"/>
                  <a:pt x="470" y="113"/>
                </a:cubicBezTo>
                <a:cubicBezTo>
                  <a:pt x="483" y="140"/>
                  <a:pt x="489" y="170"/>
                  <a:pt x="494" y="199"/>
                </a:cubicBezTo>
                <a:cubicBezTo>
                  <a:pt x="498" y="223"/>
                  <a:pt x="500" y="246"/>
                  <a:pt x="510" y="268"/>
                </a:cubicBezTo>
                <a:close/>
                <a:moveTo>
                  <a:pt x="648" y="144"/>
                </a:moveTo>
                <a:cubicBezTo>
                  <a:pt x="636" y="150"/>
                  <a:pt x="622" y="156"/>
                  <a:pt x="610" y="161"/>
                </a:cubicBezTo>
                <a:cubicBezTo>
                  <a:pt x="575" y="175"/>
                  <a:pt x="540" y="189"/>
                  <a:pt x="505" y="203"/>
                </a:cubicBezTo>
                <a:cubicBezTo>
                  <a:pt x="501" y="181"/>
                  <a:pt x="496" y="159"/>
                  <a:pt x="490" y="137"/>
                </a:cubicBezTo>
                <a:cubicBezTo>
                  <a:pt x="483" y="113"/>
                  <a:pt x="472" y="87"/>
                  <a:pt x="453" y="71"/>
                </a:cubicBezTo>
                <a:cubicBezTo>
                  <a:pt x="458" y="69"/>
                  <a:pt x="464" y="67"/>
                  <a:pt x="469" y="64"/>
                </a:cubicBezTo>
                <a:cubicBezTo>
                  <a:pt x="501" y="51"/>
                  <a:pt x="533" y="36"/>
                  <a:pt x="565" y="23"/>
                </a:cubicBezTo>
                <a:cubicBezTo>
                  <a:pt x="580" y="17"/>
                  <a:pt x="595" y="31"/>
                  <a:pt x="604" y="42"/>
                </a:cubicBezTo>
                <a:cubicBezTo>
                  <a:pt x="618" y="58"/>
                  <a:pt x="629" y="79"/>
                  <a:pt x="638" y="98"/>
                </a:cubicBezTo>
                <a:cubicBezTo>
                  <a:pt x="645" y="111"/>
                  <a:pt x="653" y="127"/>
                  <a:pt x="654" y="141"/>
                </a:cubicBezTo>
                <a:cubicBezTo>
                  <a:pt x="652" y="142"/>
                  <a:pt x="650" y="143"/>
                  <a:pt x="648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menu_204988">
            <a:extLst>
              <a:ext uri="{FF2B5EF4-FFF2-40B4-BE49-F238E27FC236}">
                <a16:creationId xmlns:a16="http://schemas.microsoft.com/office/drawing/2014/main" id="{2C6964E7-DEA4-6C7E-C57E-5863932198C8}"/>
              </a:ext>
            </a:extLst>
          </p:cNvPr>
          <p:cNvSpPr/>
          <p:nvPr/>
        </p:nvSpPr>
        <p:spPr>
          <a:xfrm>
            <a:off x="10172691" y="150690"/>
            <a:ext cx="536820" cy="614014"/>
          </a:xfrm>
          <a:custGeom>
            <a:avLst/>
            <a:gdLst>
              <a:gd name="connsiteX0" fmla="*/ 0 w 337161"/>
              <a:gd name="connsiteY0" fmla="*/ 417818 h 606722"/>
              <a:gd name="connsiteX1" fmla="*/ 245567 w 337161"/>
              <a:gd name="connsiteY1" fmla="*/ 535905 h 606722"/>
              <a:gd name="connsiteX2" fmla="*/ 245567 w 337161"/>
              <a:gd name="connsiteY2" fmla="*/ 606722 h 606722"/>
              <a:gd name="connsiteX3" fmla="*/ 0 w 337161"/>
              <a:gd name="connsiteY3" fmla="*/ 488546 h 606722"/>
              <a:gd name="connsiteX4" fmla="*/ 0 w 337161"/>
              <a:gd name="connsiteY4" fmla="*/ 7974 h 606722"/>
              <a:gd name="connsiteX5" fmla="*/ 245567 w 337161"/>
              <a:gd name="connsiteY5" fmla="*/ 126186 h 606722"/>
              <a:gd name="connsiteX6" fmla="*/ 245567 w 337161"/>
              <a:gd name="connsiteY6" fmla="*/ 505531 h 606722"/>
              <a:gd name="connsiteX7" fmla="*/ 0 w 337161"/>
              <a:gd name="connsiteY7" fmla="*/ 387319 h 606722"/>
              <a:gd name="connsiteX8" fmla="*/ 46714 w 337161"/>
              <a:gd name="connsiteY8" fmla="*/ 0 h 606722"/>
              <a:gd name="connsiteX9" fmla="*/ 337161 w 337161"/>
              <a:gd name="connsiteY9" fmla="*/ 0 h 606722"/>
              <a:gd name="connsiteX10" fmla="*/ 337161 w 337161"/>
              <a:gd name="connsiteY10" fmla="*/ 479210 h 606722"/>
              <a:gd name="connsiteX11" fmla="*/ 281884 w 337161"/>
              <a:gd name="connsiteY11" fmla="*/ 464101 h 606722"/>
              <a:gd name="connsiteX12" fmla="*/ 277968 w 337161"/>
              <a:gd name="connsiteY12" fmla="*/ 463657 h 606722"/>
              <a:gd name="connsiteX13" fmla="*/ 273072 w 337161"/>
              <a:gd name="connsiteY13" fmla="*/ 464368 h 606722"/>
              <a:gd name="connsiteX14" fmla="*/ 273072 w 337161"/>
              <a:gd name="connsiteY14" fmla="*/ 117581 h 606722"/>
              <a:gd name="connsiteX15" fmla="*/ 265684 w 337161"/>
              <a:gd name="connsiteY15" fmla="*/ 105227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7161" h="606722">
                <a:moveTo>
                  <a:pt x="0" y="417818"/>
                </a:moveTo>
                <a:lnTo>
                  <a:pt x="245567" y="535905"/>
                </a:lnTo>
                <a:lnTo>
                  <a:pt x="245567" y="606722"/>
                </a:lnTo>
                <a:lnTo>
                  <a:pt x="0" y="488546"/>
                </a:lnTo>
                <a:close/>
                <a:moveTo>
                  <a:pt x="0" y="7974"/>
                </a:moveTo>
                <a:lnTo>
                  <a:pt x="245567" y="126186"/>
                </a:lnTo>
                <a:lnTo>
                  <a:pt x="245567" y="505531"/>
                </a:lnTo>
                <a:lnTo>
                  <a:pt x="0" y="387319"/>
                </a:lnTo>
                <a:close/>
                <a:moveTo>
                  <a:pt x="46714" y="0"/>
                </a:moveTo>
                <a:lnTo>
                  <a:pt x="337161" y="0"/>
                </a:lnTo>
                <a:lnTo>
                  <a:pt x="337161" y="479210"/>
                </a:lnTo>
                <a:lnTo>
                  <a:pt x="281884" y="464101"/>
                </a:lnTo>
                <a:cubicBezTo>
                  <a:pt x="280638" y="463746"/>
                  <a:pt x="279214" y="463657"/>
                  <a:pt x="277968" y="463657"/>
                </a:cubicBezTo>
                <a:cubicBezTo>
                  <a:pt x="276455" y="463657"/>
                  <a:pt x="274852" y="463924"/>
                  <a:pt x="273072" y="464368"/>
                </a:cubicBezTo>
                <a:lnTo>
                  <a:pt x="273072" y="117581"/>
                </a:lnTo>
                <a:cubicBezTo>
                  <a:pt x="273072" y="112248"/>
                  <a:pt x="270402" y="107538"/>
                  <a:pt x="265684" y="1052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literature_221906">
            <a:extLst>
              <a:ext uri="{FF2B5EF4-FFF2-40B4-BE49-F238E27FC236}">
                <a16:creationId xmlns:a16="http://schemas.microsoft.com/office/drawing/2014/main" id="{5FE9E21C-1391-9FB5-521B-51032AED5B4A}"/>
              </a:ext>
            </a:extLst>
          </p:cNvPr>
          <p:cNvSpPr/>
          <p:nvPr/>
        </p:nvSpPr>
        <p:spPr>
          <a:xfrm>
            <a:off x="11155844" y="128365"/>
            <a:ext cx="617043" cy="627376"/>
          </a:xfrm>
          <a:custGeom>
            <a:avLst/>
            <a:gdLst>
              <a:gd name="connsiteX0" fmla="*/ 486121 w 607634"/>
              <a:gd name="connsiteY0" fmla="*/ 34142 h 606722"/>
              <a:gd name="connsiteX1" fmla="*/ 572055 w 607634"/>
              <a:gd name="connsiteY1" fmla="*/ 69671 h 606722"/>
              <a:gd name="connsiteX2" fmla="*/ 572055 w 607634"/>
              <a:gd name="connsiteY2" fmla="*/ 241293 h 606722"/>
              <a:gd name="connsiteX3" fmla="*/ 346428 w 607634"/>
              <a:gd name="connsiteY3" fmla="*/ 466509 h 606722"/>
              <a:gd name="connsiteX4" fmla="*/ 206869 w 607634"/>
              <a:gd name="connsiteY4" fmla="*/ 466509 h 606722"/>
              <a:gd name="connsiteX5" fmla="*/ 280743 w 607634"/>
              <a:gd name="connsiteY5" fmla="*/ 392741 h 606722"/>
              <a:gd name="connsiteX6" fmla="*/ 357198 w 607634"/>
              <a:gd name="connsiteY6" fmla="*/ 392741 h 606722"/>
              <a:gd name="connsiteX7" fmla="*/ 357198 w 607634"/>
              <a:gd name="connsiteY7" fmla="*/ 347235 h 606722"/>
              <a:gd name="connsiteX8" fmla="*/ 326313 w 607634"/>
              <a:gd name="connsiteY8" fmla="*/ 347235 h 606722"/>
              <a:gd name="connsiteX9" fmla="*/ 377402 w 607634"/>
              <a:gd name="connsiteY9" fmla="*/ 296220 h 606722"/>
              <a:gd name="connsiteX10" fmla="*/ 453857 w 607634"/>
              <a:gd name="connsiteY10" fmla="*/ 296220 h 606722"/>
              <a:gd name="connsiteX11" fmla="*/ 453857 w 607634"/>
              <a:gd name="connsiteY11" fmla="*/ 250714 h 606722"/>
              <a:gd name="connsiteX12" fmla="*/ 422972 w 607634"/>
              <a:gd name="connsiteY12" fmla="*/ 250714 h 606722"/>
              <a:gd name="connsiteX13" fmla="*/ 502186 w 607634"/>
              <a:gd name="connsiteY13" fmla="*/ 171613 h 606722"/>
              <a:gd name="connsiteX14" fmla="*/ 469967 w 607634"/>
              <a:gd name="connsiteY14" fmla="*/ 139440 h 606722"/>
              <a:gd name="connsiteX15" fmla="*/ 174649 w 607634"/>
              <a:gd name="connsiteY15" fmla="*/ 434335 h 606722"/>
              <a:gd name="connsiteX16" fmla="*/ 174649 w 607634"/>
              <a:gd name="connsiteY16" fmla="*/ 294886 h 606722"/>
              <a:gd name="connsiteX17" fmla="*/ 400187 w 607634"/>
              <a:gd name="connsiteY17" fmla="*/ 69671 h 606722"/>
              <a:gd name="connsiteX18" fmla="*/ 486121 w 607634"/>
              <a:gd name="connsiteY18" fmla="*/ 34142 h 606722"/>
              <a:gd name="connsiteX19" fmla="*/ 0 w 607634"/>
              <a:gd name="connsiteY19" fmla="*/ 0 h 606722"/>
              <a:gd name="connsiteX20" fmla="*/ 425277 w 607634"/>
              <a:gd name="connsiteY20" fmla="*/ 0 h 606722"/>
              <a:gd name="connsiteX21" fmla="*/ 367956 w 607634"/>
              <a:gd name="connsiteY21" fmla="*/ 37504 h 606722"/>
              <a:gd name="connsiteX22" fmla="*/ 129060 w 607634"/>
              <a:gd name="connsiteY22" fmla="*/ 276033 h 606722"/>
              <a:gd name="connsiteX23" fmla="*/ 129060 w 607634"/>
              <a:gd name="connsiteY23" fmla="*/ 479814 h 606722"/>
              <a:gd name="connsiteX24" fmla="*/ 94080 w 607634"/>
              <a:gd name="connsiteY24" fmla="*/ 514741 h 606722"/>
              <a:gd name="connsiteX25" fmla="*/ 126301 w 607634"/>
              <a:gd name="connsiteY25" fmla="*/ 546912 h 606722"/>
              <a:gd name="connsiteX26" fmla="*/ 161281 w 607634"/>
              <a:gd name="connsiteY26" fmla="*/ 511986 h 606722"/>
              <a:gd name="connsiteX27" fmla="*/ 365375 w 607634"/>
              <a:gd name="connsiteY27" fmla="*/ 511986 h 606722"/>
              <a:gd name="connsiteX28" fmla="*/ 485624 w 607634"/>
              <a:gd name="connsiteY28" fmla="*/ 391921 h 606722"/>
              <a:gd name="connsiteX29" fmla="*/ 486069 w 607634"/>
              <a:gd name="connsiteY29" fmla="*/ 561220 h 606722"/>
              <a:gd name="connsiteX30" fmla="*/ 531640 w 607634"/>
              <a:gd name="connsiteY30" fmla="*/ 606722 h 606722"/>
              <a:gd name="connsiteX31" fmla="*/ 91143 w 607634"/>
              <a:gd name="connsiteY31" fmla="*/ 606722 h 606722"/>
              <a:gd name="connsiteX32" fmla="*/ 45571 w 607634"/>
              <a:gd name="connsiteY32" fmla="*/ 561220 h 606722"/>
              <a:gd name="connsiteX33" fmla="*/ 45571 w 607634"/>
              <a:gd name="connsiteY33" fmla="*/ 45502 h 606722"/>
              <a:gd name="connsiteX34" fmla="*/ 0 w 607634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7634" h="606722">
                <a:moveTo>
                  <a:pt x="486121" y="34142"/>
                </a:moveTo>
                <a:cubicBezTo>
                  <a:pt x="517228" y="34142"/>
                  <a:pt x="548335" y="45985"/>
                  <a:pt x="572055" y="69671"/>
                </a:cubicBezTo>
                <a:cubicBezTo>
                  <a:pt x="619494" y="117042"/>
                  <a:pt x="619494" y="193922"/>
                  <a:pt x="572055" y="241293"/>
                </a:cubicBezTo>
                <a:lnTo>
                  <a:pt x="346428" y="466509"/>
                </a:lnTo>
                <a:lnTo>
                  <a:pt x="206869" y="466509"/>
                </a:lnTo>
                <a:lnTo>
                  <a:pt x="280743" y="392741"/>
                </a:lnTo>
                <a:lnTo>
                  <a:pt x="357198" y="392741"/>
                </a:lnTo>
                <a:lnTo>
                  <a:pt x="357198" y="347235"/>
                </a:lnTo>
                <a:lnTo>
                  <a:pt x="326313" y="347235"/>
                </a:lnTo>
                <a:lnTo>
                  <a:pt x="377402" y="296220"/>
                </a:lnTo>
                <a:lnTo>
                  <a:pt x="453857" y="296220"/>
                </a:lnTo>
                <a:lnTo>
                  <a:pt x="453857" y="250714"/>
                </a:lnTo>
                <a:lnTo>
                  <a:pt x="422972" y="250714"/>
                </a:lnTo>
                <a:lnTo>
                  <a:pt x="502186" y="171613"/>
                </a:lnTo>
                <a:lnTo>
                  <a:pt x="469967" y="139440"/>
                </a:lnTo>
                <a:lnTo>
                  <a:pt x="174649" y="434335"/>
                </a:lnTo>
                <a:lnTo>
                  <a:pt x="174649" y="294886"/>
                </a:lnTo>
                <a:lnTo>
                  <a:pt x="400187" y="69671"/>
                </a:lnTo>
                <a:cubicBezTo>
                  <a:pt x="423907" y="45985"/>
                  <a:pt x="455014" y="34142"/>
                  <a:pt x="486121" y="34142"/>
                </a:cubicBezTo>
                <a:close/>
                <a:moveTo>
                  <a:pt x="0" y="0"/>
                </a:moveTo>
                <a:lnTo>
                  <a:pt x="425277" y="0"/>
                </a:lnTo>
                <a:cubicBezTo>
                  <a:pt x="404004" y="8265"/>
                  <a:pt x="384511" y="20974"/>
                  <a:pt x="367956" y="37504"/>
                </a:cubicBezTo>
                <a:lnTo>
                  <a:pt x="129060" y="276033"/>
                </a:lnTo>
                <a:lnTo>
                  <a:pt x="129060" y="479814"/>
                </a:lnTo>
                <a:lnTo>
                  <a:pt x="94080" y="514741"/>
                </a:lnTo>
                <a:lnTo>
                  <a:pt x="126301" y="546912"/>
                </a:lnTo>
                <a:lnTo>
                  <a:pt x="161281" y="511986"/>
                </a:lnTo>
                <a:lnTo>
                  <a:pt x="365375" y="511986"/>
                </a:lnTo>
                <a:lnTo>
                  <a:pt x="485624" y="391921"/>
                </a:lnTo>
                <a:lnTo>
                  <a:pt x="486069" y="561220"/>
                </a:lnTo>
                <a:cubicBezTo>
                  <a:pt x="486069" y="586282"/>
                  <a:pt x="506540" y="606722"/>
                  <a:pt x="531640" y="606722"/>
                </a:cubicBezTo>
                <a:lnTo>
                  <a:pt x="91143" y="606722"/>
                </a:lnTo>
                <a:cubicBezTo>
                  <a:pt x="65954" y="606722"/>
                  <a:pt x="45571" y="586282"/>
                  <a:pt x="45571" y="561220"/>
                </a:cubicBezTo>
                <a:lnTo>
                  <a:pt x="45571" y="45502"/>
                </a:lnTo>
                <a:cubicBezTo>
                  <a:pt x="45571" y="20351"/>
                  <a:pt x="25189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EA1457E-7CAC-2429-7B74-273F4E0AF6FC}"/>
              </a:ext>
            </a:extLst>
          </p:cNvPr>
          <p:cNvSpPr txBox="1"/>
          <p:nvPr/>
        </p:nvSpPr>
        <p:spPr>
          <a:xfrm>
            <a:off x="642023" y="999151"/>
            <a:ext cx="2788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医疗问答机器人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FD7896-EEA0-09E9-F2AF-4BE4E7F5C0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7777" y="1617294"/>
            <a:ext cx="7224386" cy="5143946"/>
          </a:xfrm>
          <a:prstGeom prst="rect">
            <a:avLst/>
          </a:prstGeom>
        </p:spPr>
      </p:pic>
      <p:sp>
        <p:nvSpPr>
          <p:cNvPr id="21" name="文本框 21">
            <a:extLst>
              <a:ext uri="{FF2B5EF4-FFF2-40B4-BE49-F238E27FC236}">
                <a16:creationId xmlns:a16="http://schemas.microsoft.com/office/drawing/2014/main" id="{E1A40E8B-F5F8-1478-F7CF-56C9A98EAFAF}"/>
              </a:ext>
            </a:extLst>
          </p:cNvPr>
          <p:cNvSpPr txBox="1"/>
          <p:nvPr/>
        </p:nvSpPr>
        <p:spPr bwMode="auto">
          <a:xfrm>
            <a:off x="642023" y="2564904"/>
            <a:ext cx="60007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dirty="0"/>
              <a:t>程序主要结构</a:t>
            </a:r>
          </a:p>
        </p:txBody>
      </p:sp>
    </p:spTree>
    <p:extLst>
      <p:ext uri="{BB962C8B-B14F-4D97-AF65-F5344CB8AC3E}">
        <p14:creationId xmlns:p14="http://schemas.microsoft.com/office/powerpoint/2010/main" val="144773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文本框 120">
            <a:extLst>
              <a:ext uri="{FF2B5EF4-FFF2-40B4-BE49-F238E27FC236}">
                <a16:creationId xmlns:a16="http://schemas.microsoft.com/office/drawing/2014/main" id="{E43F77C4-ADC8-61AC-D6C6-E9D676251853}"/>
              </a:ext>
            </a:extLst>
          </p:cNvPr>
          <p:cNvSpPr txBox="1"/>
          <p:nvPr/>
        </p:nvSpPr>
        <p:spPr>
          <a:xfrm>
            <a:off x="620433" y="216417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002060"/>
                </a:solidFill>
              </a:rPr>
              <a:t>PART 05</a:t>
            </a:r>
            <a:endParaRPr lang="zh-CN" altLang="en-US" sz="54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14:cNvPr>
              <p14:cNvContentPartPr/>
              <p14:nvPr/>
            </p14:nvContentPartPr>
            <p14:xfrm>
              <a:off x="961289" y="424009"/>
              <a:ext cx="360" cy="360"/>
            </p14:xfrm>
          </p:contentPart>
        </mc:Choice>
        <mc:Fallback xmlns=""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289" y="40600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14:cNvPr>
              <p14:cNvContentPartPr/>
              <p14:nvPr/>
            </p14:nvContentPartPr>
            <p14:xfrm>
              <a:off x="65798" y="1411489"/>
              <a:ext cx="360" cy="360"/>
            </p14:xfrm>
          </p:contentPart>
        </mc:Choice>
        <mc:Fallback xmlns=""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98" y="13754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14:cNvPr>
              <p14:cNvContentPartPr/>
              <p14:nvPr/>
            </p14:nvContentPartPr>
            <p14:xfrm>
              <a:off x="56438" y="1411489"/>
              <a:ext cx="12103200" cy="360"/>
            </p14:xfrm>
          </p:contentPart>
        </mc:Choice>
        <mc:Fallback xmlns=""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98" y="1375489"/>
                <a:ext cx="1217484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173" name="文本框 172">
            <a:extLst>
              <a:ext uri="{FF2B5EF4-FFF2-40B4-BE49-F238E27FC236}">
                <a16:creationId xmlns:a16="http://schemas.microsoft.com/office/drawing/2014/main" id="{C7297440-5CC2-9D41-8ACE-F076C0EE1335}"/>
              </a:ext>
            </a:extLst>
          </p:cNvPr>
          <p:cNvSpPr txBox="1"/>
          <p:nvPr/>
        </p:nvSpPr>
        <p:spPr>
          <a:xfrm>
            <a:off x="10991750" y="83671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06</a:t>
            </a:r>
            <a:endParaRPr lang="zh-CN" altLang="en-US" dirty="0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1552C264-4801-215C-56E4-7A28D8756A84}"/>
              </a:ext>
            </a:extLst>
          </p:cNvPr>
          <p:cNvSpPr txBox="1"/>
          <p:nvPr/>
        </p:nvSpPr>
        <p:spPr>
          <a:xfrm>
            <a:off x="8909005" y="82556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04</a:t>
            </a:r>
            <a:endParaRPr lang="zh-CN" altLang="en-US" dirty="0"/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0D9EDD18-F2BD-5206-05C8-C687508518D0}"/>
              </a:ext>
            </a:extLst>
          </p:cNvPr>
          <p:cNvSpPr txBox="1"/>
          <p:nvPr/>
        </p:nvSpPr>
        <p:spPr>
          <a:xfrm>
            <a:off x="10079684" y="825591"/>
            <a:ext cx="96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PART 05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D7582482-2B04-0182-AEA4-C65A22B1E2B7}"/>
              </a:ext>
            </a:extLst>
          </p:cNvPr>
          <p:cNvSpPr txBox="1"/>
          <p:nvPr/>
        </p:nvSpPr>
        <p:spPr>
          <a:xfrm>
            <a:off x="7721517" y="83671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03</a:t>
            </a:r>
            <a:endParaRPr lang="zh-CN" altLang="en-US" dirty="0"/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0B2B4BD4-3A06-06CF-9C2B-A02D45EB356E}"/>
              </a:ext>
            </a:extLst>
          </p:cNvPr>
          <p:cNvSpPr txBox="1"/>
          <p:nvPr/>
        </p:nvSpPr>
        <p:spPr>
          <a:xfrm>
            <a:off x="6671270" y="82556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02</a:t>
            </a:r>
            <a:endParaRPr lang="zh-CN" altLang="en-US" dirty="0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E1748137-DC98-B146-6FAC-17127AD48CC3}"/>
              </a:ext>
            </a:extLst>
          </p:cNvPr>
          <p:cNvSpPr txBox="1"/>
          <p:nvPr/>
        </p:nvSpPr>
        <p:spPr>
          <a:xfrm>
            <a:off x="5716561" y="825562"/>
            <a:ext cx="94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01</a:t>
            </a:r>
            <a:endParaRPr lang="zh-CN" altLang="en-US" dirty="0"/>
          </a:p>
        </p:txBody>
      </p:sp>
      <p:sp>
        <p:nvSpPr>
          <p:cNvPr id="179" name="tryptic-brochure_17749">
            <a:extLst>
              <a:ext uri="{FF2B5EF4-FFF2-40B4-BE49-F238E27FC236}">
                <a16:creationId xmlns:a16="http://schemas.microsoft.com/office/drawing/2014/main" id="{2744E4B9-5F14-8FAD-22E3-5E4DCE672E9E}"/>
              </a:ext>
            </a:extLst>
          </p:cNvPr>
          <p:cNvSpPr/>
          <p:nvPr/>
        </p:nvSpPr>
        <p:spPr>
          <a:xfrm>
            <a:off x="5876367" y="122629"/>
            <a:ext cx="540815" cy="618582"/>
          </a:xfrm>
          <a:custGeom>
            <a:avLst/>
            <a:gdLst>
              <a:gd name="T0" fmla="*/ 1372 w 2289"/>
              <a:gd name="T1" fmla="*/ 437 h 2622"/>
              <a:gd name="T2" fmla="*/ 1430 w 2289"/>
              <a:gd name="T3" fmla="*/ 161 h 2622"/>
              <a:gd name="T4" fmla="*/ 1666 w 2289"/>
              <a:gd name="T5" fmla="*/ 6 h 2622"/>
              <a:gd name="T6" fmla="*/ 1734 w 2289"/>
              <a:gd name="T7" fmla="*/ 0 h 2622"/>
              <a:gd name="T8" fmla="*/ 2096 w 2289"/>
              <a:gd name="T9" fmla="*/ 301 h 2622"/>
              <a:gd name="T10" fmla="*/ 1802 w 2289"/>
              <a:gd name="T11" fmla="*/ 731 h 2622"/>
              <a:gd name="T12" fmla="*/ 1733 w 2289"/>
              <a:gd name="T13" fmla="*/ 738 h 2622"/>
              <a:gd name="T14" fmla="*/ 1372 w 2289"/>
              <a:gd name="T15" fmla="*/ 437 h 2622"/>
              <a:gd name="T16" fmla="*/ 2282 w 2289"/>
              <a:gd name="T17" fmla="*/ 2156 h 2622"/>
              <a:gd name="T18" fmla="*/ 2234 w 2289"/>
              <a:gd name="T19" fmla="*/ 2199 h 2622"/>
              <a:gd name="T20" fmla="*/ 455 w 2289"/>
              <a:gd name="T21" fmla="*/ 2620 h 2622"/>
              <a:gd name="T22" fmla="*/ 440 w 2289"/>
              <a:gd name="T23" fmla="*/ 2622 h 2622"/>
              <a:gd name="T24" fmla="*/ 383 w 2289"/>
              <a:gd name="T25" fmla="*/ 2590 h 2622"/>
              <a:gd name="T26" fmla="*/ 142 w 2289"/>
              <a:gd name="T27" fmla="*/ 1843 h 2622"/>
              <a:gd name="T28" fmla="*/ 1 w 2289"/>
              <a:gd name="T29" fmla="*/ 438 h 2622"/>
              <a:gd name="T30" fmla="*/ 62 w 2289"/>
              <a:gd name="T31" fmla="*/ 369 h 2622"/>
              <a:gd name="T32" fmla="*/ 1240 w 2289"/>
              <a:gd name="T33" fmla="*/ 277 h 2622"/>
              <a:gd name="T34" fmla="*/ 1241 w 2289"/>
              <a:gd name="T35" fmla="*/ 462 h 2622"/>
              <a:gd name="T36" fmla="*/ 1301 w 2289"/>
              <a:gd name="T37" fmla="*/ 623 h 2622"/>
              <a:gd name="T38" fmla="*/ 902 w 2289"/>
              <a:gd name="T39" fmla="*/ 941 h 2622"/>
              <a:gd name="T40" fmla="*/ 892 w 2289"/>
              <a:gd name="T41" fmla="*/ 1035 h 2622"/>
              <a:gd name="T42" fmla="*/ 944 w 2289"/>
              <a:gd name="T43" fmla="*/ 1060 h 2622"/>
              <a:gd name="T44" fmla="*/ 985 w 2289"/>
              <a:gd name="T45" fmla="*/ 1046 h 2622"/>
              <a:gd name="T46" fmla="*/ 1384 w 2289"/>
              <a:gd name="T47" fmla="*/ 728 h 2622"/>
              <a:gd name="T48" fmla="*/ 1733 w 2289"/>
              <a:gd name="T49" fmla="*/ 871 h 2622"/>
              <a:gd name="T50" fmla="*/ 1827 w 2289"/>
              <a:gd name="T51" fmla="*/ 862 h 2622"/>
              <a:gd name="T52" fmla="*/ 1884 w 2289"/>
              <a:gd name="T53" fmla="*/ 848 h 2622"/>
              <a:gd name="T54" fmla="*/ 1920 w 2289"/>
              <a:gd name="T55" fmla="*/ 1210 h 2622"/>
              <a:gd name="T56" fmla="*/ 2272 w 2289"/>
              <a:gd name="T57" fmla="*/ 2093 h 2622"/>
              <a:gd name="T58" fmla="*/ 2282 w 2289"/>
              <a:gd name="T59" fmla="*/ 2156 h 2622"/>
              <a:gd name="T60" fmla="*/ 1363 w 2289"/>
              <a:gd name="T61" fmla="*/ 1918 h 2622"/>
              <a:gd name="T62" fmla="*/ 1283 w 2289"/>
              <a:gd name="T63" fmla="*/ 1869 h 2622"/>
              <a:gd name="T64" fmla="*/ 578 w 2289"/>
              <a:gd name="T65" fmla="*/ 2039 h 2622"/>
              <a:gd name="T66" fmla="*/ 529 w 2289"/>
              <a:gd name="T67" fmla="*/ 2120 h 2622"/>
              <a:gd name="T68" fmla="*/ 593 w 2289"/>
              <a:gd name="T69" fmla="*/ 2171 h 2622"/>
              <a:gd name="T70" fmla="*/ 609 w 2289"/>
              <a:gd name="T71" fmla="*/ 2169 h 2622"/>
              <a:gd name="T72" fmla="*/ 1314 w 2289"/>
              <a:gd name="T73" fmla="*/ 1998 h 2622"/>
              <a:gd name="T74" fmla="*/ 1363 w 2289"/>
              <a:gd name="T75" fmla="*/ 1918 h 2622"/>
              <a:gd name="T76" fmla="*/ 1579 w 2289"/>
              <a:gd name="T77" fmla="*/ 1369 h 2622"/>
              <a:gd name="T78" fmla="*/ 1500 w 2289"/>
              <a:gd name="T79" fmla="*/ 1317 h 2622"/>
              <a:gd name="T80" fmla="*/ 440 w 2289"/>
              <a:gd name="T81" fmla="*/ 1537 h 2622"/>
              <a:gd name="T82" fmla="*/ 388 w 2289"/>
              <a:gd name="T83" fmla="*/ 1616 h 2622"/>
              <a:gd name="T84" fmla="*/ 453 w 2289"/>
              <a:gd name="T85" fmla="*/ 1669 h 2622"/>
              <a:gd name="T86" fmla="*/ 467 w 2289"/>
              <a:gd name="T87" fmla="*/ 1668 h 2622"/>
              <a:gd name="T88" fmla="*/ 1527 w 2289"/>
              <a:gd name="T89" fmla="*/ 1448 h 2622"/>
              <a:gd name="T90" fmla="*/ 1579 w 2289"/>
              <a:gd name="T91" fmla="*/ 1369 h 2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89" h="2622">
                <a:moveTo>
                  <a:pt x="1372" y="437"/>
                </a:moveTo>
                <a:cubicBezTo>
                  <a:pt x="1353" y="340"/>
                  <a:pt x="1374" y="242"/>
                  <a:pt x="1430" y="161"/>
                </a:cubicBezTo>
                <a:cubicBezTo>
                  <a:pt x="1485" y="79"/>
                  <a:pt x="1569" y="25"/>
                  <a:pt x="1666" y="6"/>
                </a:cubicBezTo>
                <a:cubicBezTo>
                  <a:pt x="1689" y="2"/>
                  <a:pt x="1712" y="0"/>
                  <a:pt x="1734" y="0"/>
                </a:cubicBezTo>
                <a:cubicBezTo>
                  <a:pt x="1911" y="0"/>
                  <a:pt x="2064" y="126"/>
                  <a:pt x="2096" y="301"/>
                </a:cubicBezTo>
                <a:cubicBezTo>
                  <a:pt x="2134" y="500"/>
                  <a:pt x="2002" y="694"/>
                  <a:pt x="1802" y="731"/>
                </a:cubicBezTo>
                <a:cubicBezTo>
                  <a:pt x="1779" y="735"/>
                  <a:pt x="1756" y="738"/>
                  <a:pt x="1733" y="738"/>
                </a:cubicBezTo>
                <a:cubicBezTo>
                  <a:pt x="1557" y="738"/>
                  <a:pt x="1404" y="611"/>
                  <a:pt x="1372" y="437"/>
                </a:cubicBezTo>
                <a:close/>
                <a:moveTo>
                  <a:pt x="2282" y="2156"/>
                </a:moveTo>
                <a:cubicBezTo>
                  <a:pt x="2274" y="2177"/>
                  <a:pt x="2256" y="2194"/>
                  <a:pt x="2234" y="2199"/>
                </a:cubicBezTo>
                <a:lnTo>
                  <a:pt x="455" y="2620"/>
                </a:lnTo>
                <a:cubicBezTo>
                  <a:pt x="450" y="2622"/>
                  <a:pt x="445" y="2622"/>
                  <a:pt x="440" y="2622"/>
                </a:cubicBezTo>
                <a:cubicBezTo>
                  <a:pt x="417" y="2622"/>
                  <a:pt x="395" y="2610"/>
                  <a:pt x="383" y="2590"/>
                </a:cubicBezTo>
                <a:cubicBezTo>
                  <a:pt x="378" y="2582"/>
                  <a:pt x="258" y="2381"/>
                  <a:pt x="142" y="1843"/>
                </a:cubicBezTo>
                <a:cubicBezTo>
                  <a:pt x="26" y="1310"/>
                  <a:pt x="2" y="473"/>
                  <a:pt x="1" y="438"/>
                </a:cubicBezTo>
                <a:cubicBezTo>
                  <a:pt x="0" y="402"/>
                  <a:pt x="27" y="372"/>
                  <a:pt x="62" y="369"/>
                </a:cubicBezTo>
                <a:lnTo>
                  <a:pt x="1240" y="277"/>
                </a:lnTo>
                <a:cubicBezTo>
                  <a:pt x="1229" y="337"/>
                  <a:pt x="1229" y="399"/>
                  <a:pt x="1241" y="462"/>
                </a:cubicBezTo>
                <a:cubicBezTo>
                  <a:pt x="1252" y="520"/>
                  <a:pt x="1272" y="574"/>
                  <a:pt x="1301" y="623"/>
                </a:cubicBezTo>
                <a:lnTo>
                  <a:pt x="902" y="941"/>
                </a:lnTo>
                <a:cubicBezTo>
                  <a:pt x="873" y="964"/>
                  <a:pt x="869" y="1006"/>
                  <a:pt x="892" y="1035"/>
                </a:cubicBezTo>
                <a:cubicBezTo>
                  <a:pt x="905" y="1052"/>
                  <a:pt x="924" y="1060"/>
                  <a:pt x="944" y="1060"/>
                </a:cubicBezTo>
                <a:cubicBezTo>
                  <a:pt x="958" y="1060"/>
                  <a:pt x="973" y="1055"/>
                  <a:pt x="985" y="1046"/>
                </a:cubicBezTo>
                <a:lnTo>
                  <a:pt x="1384" y="728"/>
                </a:lnTo>
                <a:cubicBezTo>
                  <a:pt x="1475" y="817"/>
                  <a:pt x="1599" y="871"/>
                  <a:pt x="1733" y="871"/>
                </a:cubicBezTo>
                <a:cubicBezTo>
                  <a:pt x="1765" y="871"/>
                  <a:pt x="1796" y="868"/>
                  <a:pt x="1827" y="862"/>
                </a:cubicBezTo>
                <a:cubicBezTo>
                  <a:pt x="1846" y="858"/>
                  <a:pt x="1865" y="854"/>
                  <a:pt x="1884" y="848"/>
                </a:cubicBezTo>
                <a:cubicBezTo>
                  <a:pt x="1893" y="958"/>
                  <a:pt x="1905" y="1080"/>
                  <a:pt x="1920" y="1210"/>
                </a:cubicBezTo>
                <a:cubicBezTo>
                  <a:pt x="1979" y="1715"/>
                  <a:pt x="2269" y="2089"/>
                  <a:pt x="2272" y="2093"/>
                </a:cubicBezTo>
                <a:cubicBezTo>
                  <a:pt x="2286" y="2111"/>
                  <a:pt x="2289" y="2135"/>
                  <a:pt x="2282" y="2156"/>
                </a:cubicBezTo>
                <a:close/>
                <a:moveTo>
                  <a:pt x="1363" y="1918"/>
                </a:moveTo>
                <a:cubicBezTo>
                  <a:pt x="1355" y="1882"/>
                  <a:pt x="1319" y="1860"/>
                  <a:pt x="1283" y="1869"/>
                </a:cubicBezTo>
                <a:lnTo>
                  <a:pt x="578" y="2039"/>
                </a:lnTo>
                <a:cubicBezTo>
                  <a:pt x="542" y="2048"/>
                  <a:pt x="520" y="2084"/>
                  <a:pt x="529" y="2120"/>
                </a:cubicBezTo>
                <a:cubicBezTo>
                  <a:pt x="536" y="2150"/>
                  <a:pt x="563" y="2171"/>
                  <a:pt x="593" y="2171"/>
                </a:cubicBezTo>
                <a:cubicBezTo>
                  <a:pt x="598" y="2171"/>
                  <a:pt x="604" y="2170"/>
                  <a:pt x="609" y="2169"/>
                </a:cubicBezTo>
                <a:lnTo>
                  <a:pt x="1314" y="1998"/>
                </a:lnTo>
                <a:cubicBezTo>
                  <a:pt x="1350" y="1990"/>
                  <a:pt x="1372" y="1954"/>
                  <a:pt x="1363" y="1918"/>
                </a:cubicBezTo>
                <a:close/>
                <a:moveTo>
                  <a:pt x="1579" y="1369"/>
                </a:moveTo>
                <a:cubicBezTo>
                  <a:pt x="1571" y="1333"/>
                  <a:pt x="1536" y="1309"/>
                  <a:pt x="1500" y="1317"/>
                </a:cubicBezTo>
                <a:lnTo>
                  <a:pt x="440" y="1537"/>
                </a:lnTo>
                <a:cubicBezTo>
                  <a:pt x="404" y="1544"/>
                  <a:pt x="381" y="1580"/>
                  <a:pt x="388" y="1616"/>
                </a:cubicBezTo>
                <a:cubicBezTo>
                  <a:pt x="395" y="1647"/>
                  <a:pt x="422" y="1669"/>
                  <a:pt x="453" y="1669"/>
                </a:cubicBezTo>
                <a:cubicBezTo>
                  <a:pt x="458" y="1669"/>
                  <a:pt x="462" y="1668"/>
                  <a:pt x="467" y="1668"/>
                </a:cubicBezTo>
                <a:lnTo>
                  <a:pt x="1527" y="1448"/>
                </a:lnTo>
                <a:cubicBezTo>
                  <a:pt x="1563" y="1440"/>
                  <a:pt x="1586" y="1405"/>
                  <a:pt x="1579" y="13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0" name="triptych-brochure_30017">
            <a:extLst>
              <a:ext uri="{FF2B5EF4-FFF2-40B4-BE49-F238E27FC236}">
                <a16:creationId xmlns:a16="http://schemas.microsoft.com/office/drawing/2014/main" id="{00EC1820-DA01-3594-E4AA-54AC0B0F3044}"/>
              </a:ext>
            </a:extLst>
          </p:cNvPr>
          <p:cNvSpPr/>
          <p:nvPr/>
        </p:nvSpPr>
        <p:spPr>
          <a:xfrm>
            <a:off x="6863514" y="122629"/>
            <a:ext cx="540815" cy="618582"/>
          </a:xfrm>
          <a:custGeom>
            <a:avLst/>
            <a:gdLst>
              <a:gd name="connsiteX0" fmla="*/ 242039 w 605098"/>
              <a:gd name="connsiteY0" fmla="*/ 412737 h 604040"/>
              <a:gd name="connsiteX1" fmla="*/ 362988 w 605098"/>
              <a:gd name="connsiteY1" fmla="*/ 412737 h 604040"/>
              <a:gd name="connsiteX2" fmla="*/ 362988 w 605098"/>
              <a:gd name="connsiteY2" fmla="*/ 523595 h 604040"/>
              <a:gd name="connsiteX3" fmla="*/ 242039 w 605098"/>
              <a:gd name="connsiteY3" fmla="*/ 523595 h 604040"/>
              <a:gd name="connsiteX4" fmla="*/ 560997 w 605098"/>
              <a:gd name="connsiteY4" fmla="*/ 357132 h 604040"/>
              <a:gd name="connsiteX5" fmla="*/ 568051 w 605098"/>
              <a:gd name="connsiteY5" fmla="*/ 364480 h 604040"/>
              <a:gd name="connsiteX6" fmla="*/ 559197 w 605098"/>
              <a:gd name="connsiteY6" fmla="*/ 377526 h 604040"/>
              <a:gd name="connsiteX7" fmla="*/ 475303 w 605098"/>
              <a:gd name="connsiteY7" fmla="*/ 417263 h 604040"/>
              <a:gd name="connsiteX8" fmla="*/ 470951 w 605098"/>
              <a:gd name="connsiteY8" fmla="*/ 418312 h 604040"/>
              <a:gd name="connsiteX9" fmla="*/ 463897 w 605098"/>
              <a:gd name="connsiteY9" fmla="*/ 410815 h 604040"/>
              <a:gd name="connsiteX10" fmla="*/ 472602 w 605098"/>
              <a:gd name="connsiteY10" fmla="*/ 397919 h 604040"/>
              <a:gd name="connsiteX11" fmla="*/ 556645 w 605098"/>
              <a:gd name="connsiteY11" fmla="*/ 358032 h 604040"/>
              <a:gd name="connsiteX12" fmla="*/ 560997 w 605098"/>
              <a:gd name="connsiteY12" fmla="*/ 357132 h 604040"/>
              <a:gd name="connsiteX13" fmla="*/ 560997 w 605098"/>
              <a:gd name="connsiteY13" fmla="*/ 310417 h 604040"/>
              <a:gd name="connsiteX14" fmla="*/ 568051 w 605098"/>
              <a:gd name="connsiteY14" fmla="*/ 317756 h 604040"/>
              <a:gd name="connsiteX15" fmla="*/ 559197 w 605098"/>
              <a:gd name="connsiteY15" fmla="*/ 330787 h 604040"/>
              <a:gd name="connsiteX16" fmla="*/ 475303 w 605098"/>
              <a:gd name="connsiteY16" fmla="*/ 370479 h 604040"/>
              <a:gd name="connsiteX17" fmla="*/ 470951 w 605098"/>
              <a:gd name="connsiteY17" fmla="*/ 371527 h 604040"/>
              <a:gd name="connsiteX18" fmla="*/ 463897 w 605098"/>
              <a:gd name="connsiteY18" fmla="*/ 364188 h 604040"/>
              <a:gd name="connsiteX19" fmla="*/ 472602 w 605098"/>
              <a:gd name="connsiteY19" fmla="*/ 351157 h 604040"/>
              <a:gd name="connsiteX20" fmla="*/ 556645 w 605098"/>
              <a:gd name="connsiteY20" fmla="*/ 311465 h 604040"/>
              <a:gd name="connsiteX21" fmla="*/ 560997 w 605098"/>
              <a:gd name="connsiteY21" fmla="*/ 310417 h 604040"/>
              <a:gd name="connsiteX22" fmla="*/ 44092 w 605098"/>
              <a:gd name="connsiteY22" fmla="*/ 310417 h 604040"/>
              <a:gd name="connsiteX23" fmla="*/ 48445 w 605098"/>
              <a:gd name="connsiteY23" fmla="*/ 311465 h 604040"/>
              <a:gd name="connsiteX24" fmla="*/ 132496 w 605098"/>
              <a:gd name="connsiteY24" fmla="*/ 351157 h 604040"/>
              <a:gd name="connsiteX25" fmla="*/ 141201 w 605098"/>
              <a:gd name="connsiteY25" fmla="*/ 364188 h 604040"/>
              <a:gd name="connsiteX26" fmla="*/ 134147 w 605098"/>
              <a:gd name="connsiteY26" fmla="*/ 371527 h 604040"/>
              <a:gd name="connsiteX27" fmla="*/ 129944 w 605098"/>
              <a:gd name="connsiteY27" fmla="*/ 370629 h 604040"/>
              <a:gd name="connsiteX28" fmla="*/ 45893 w 605098"/>
              <a:gd name="connsiteY28" fmla="*/ 330787 h 604040"/>
              <a:gd name="connsiteX29" fmla="*/ 37188 w 605098"/>
              <a:gd name="connsiteY29" fmla="*/ 317756 h 604040"/>
              <a:gd name="connsiteX30" fmla="*/ 44092 w 605098"/>
              <a:gd name="connsiteY30" fmla="*/ 310417 h 604040"/>
              <a:gd name="connsiteX31" fmla="*/ 242073 w 605098"/>
              <a:gd name="connsiteY31" fmla="*/ 261727 h 604040"/>
              <a:gd name="connsiteX32" fmla="*/ 363016 w 605098"/>
              <a:gd name="connsiteY32" fmla="*/ 261727 h 604040"/>
              <a:gd name="connsiteX33" fmla="*/ 373220 w 605098"/>
              <a:gd name="connsiteY33" fmla="*/ 271778 h 604040"/>
              <a:gd name="connsiteX34" fmla="*/ 363016 w 605098"/>
              <a:gd name="connsiteY34" fmla="*/ 281979 h 604040"/>
              <a:gd name="connsiteX35" fmla="*/ 242073 w 605098"/>
              <a:gd name="connsiteY35" fmla="*/ 281979 h 604040"/>
              <a:gd name="connsiteX36" fmla="*/ 232019 w 605098"/>
              <a:gd name="connsiteY36" fmla="*/ 271778 h 604040"/>
              <a:gd name="connsiteX37" fmla="*/ 242073 w 605098"/>
              <a:gd name="connsiteY37" fmla="*/ 261727 h 604040"/>
              <a:gd name="connsiteX38" fmla="*/ 242073 w 605098"/>
              <a:gd name="connsiteY38" fmla="*/ 221434 h 604040"/>
              <a:gd name="connsiteX39" fmla="*/ 363016 w 605098"/>
              <a:gd name="connsiteY39" fmla="*/ 221434 h 604040"/>
              <a:gd name="connsiteX40" fmla="*/ 373220 w 605098"/>
              <a:gd name="connsiteY40" fmla="*/ 231635 h 604040"/>
              <a:gd name="connsiteX41" fmla="*/ 363016 w 605098"/>
              <a:gd name="connsiteY41" fmla="*/ 241686 h 604040"/>
              <a:gd name="connsiteX42" fmla="*/ 242073 w 605098"/>
              <a:gd name="connsiteY42" fmla="*/ 241686 h 604040"/>
              <a:gd name="connsiteX43" fmla="*/ 232019 w 605098"/>
              <a:gd name="connsiteY43" fmla="*/ 231635 h 604040"/>
              <a:gd name="connsiteX44" fmla="*/ 242073 w 605098"/>
              <a:gd name="connsiteY44" fmla="*/ 221434 h 604040"/>
              <a:gd name="connsiteX45" fmla="*/ 564735 w 605098"/>
              <a:gd name="connsiteY45" fmla="*/ 192785 h 604040"/>
              <a:gd name="connsiteX46" fmla="*/ 564735 w 605098"/>
              <a:gd name="connsiteY46" fmla="*/ 262610 h 604040"/>
              <a:gd name="connsiteX47" fmla="*/ 464038 w 605098"/>
              <a:gd name="connsiteY47" fmla="*/ 310559 h 604040"/>
              <a:gd name="connsiteX48" fmla="*/ 464038 w 605098"/>
              <a:gd name="connsiteY48" fmla="*/ 240733 h 604040"/>
              <a:gd name="connsiteX49" fmla="*/ 242073 w 605098"/>
              <a:gd name="connsiteY49" fmla="*/ 181283 h 604040"/>
              <a:gd name="connsiteX50" fmla="*/ 363016 w 605098"/>
              <a:gd name="connsiteY50" fmla="*/ 181283 h 604040"/>
              <a:gd name="connsiteX51" fmla="*/ 373220 w 605098"/>
              <a:gd name="connsiteY51" fmla="*/ 191303 h 604040"/>
              <a:gd name="connsiteX52" fmla="*/ 363016 w 605098"/>
              <a:gd name="connsiteY52" fmla="*/ 201324 h 604040"/>
              <a:gd name="connsiteX53" fmla="*/ 242073 w 605098"/>
              <a:gd name="connsiteY53" fmla="*/ 201324 h 604040"/>
              <a:gd name="connsiteX54" fmla="*/ 232019 w 605098"/>
              <a:gd name="connsiteY54" fmla="*/ 191303 h 604040"/>
              <a:gd name="connsiteX55" fmla="*/ 242073 w 605098"/>
              <a:gd name="connsiteY55" fmla="*/ 181283 h 604040"/>
              <a:gd name="connsiteX56" fmla="*/ 40363 w 605098"/>
              <a:gd name="connsiteY56" fmla="*/ 122219 h 604040"/>
              <a:gd name="connsiteX57" fmla="*/ 141201 w 605098"/>
              <a:gd name="connsiteY57" fmla="*/ 170165 h 604040"/>
              <a:gd name="connsiteX58" fmla="*/ 141201 w 605098"/>
              <a:gd name="connsiteY58" fmla="*/ 310558 h 604040"/>
              <a:gd name="connsiteX59" fmla="*/ 40363 w 605098"/>
              <a:gd name="connsiteY59" fmla="*/ 262611 h 604040"/>
              <a:gd name="connsiteX60" fmla="*/ 211764 w 605098"/>
              <a:gd name="connsiteY60" fmla="*/ 100661 h 604040"/>
              <a:gd name="connsiteX61" fmla="*/ 211764 w 605098"/>
              <a:gd name="connsiteY61" fmla="*/ 583965 h 604040"/>
              <a:gd name="connsiteX62" fmla="*/ 393335 w 605098"/>
              <a:gd name="connsiteY62" fmla="*/ 583965 h 604040"/>
              <a:gd name="connsiteX63" fmla="*/ 393335 w 605098"/>
              <a:gd name="connsiteY63" fmla="*/ 100661 h 604040"/>
              <a:gd name="connsiteX64" fmla="*/ 191656 w 605098"/>
              <a:gd name="connsiteY64" fmla="*/ 80586 h 604040"/>
              <a:gd name="connsiteX65" fmla="*/ 413443 w 605098"/>
              <a:gd name="connsiteY65" fmla="*/ 80586 h 604040"/>
              <a:gd name="connsiteX66" fmla="*/ 413443 w 605098"/>
              <a:gd name="connsiteY66" fmla="*/ 604040 h 604040"/>
              <a:gd name="connsiteX67" fmla="*/ 191656 w 605098"/>
              <a:gd name="connsiteY67" fmla="*/ 604040 h 604040"/>
              <a:gd name="connsiteX68" fmla="*/ 584990 w 605098"/>
              <a:gd name="connsiteY68" fmla="*/ 30561 h 604040"/>
              <a:gd name="connsiteX69" fmla="*/ 443782 w 605098"/>
              <a:gd name="connsiteY69" fmla="*/ 93632 h 604040"/>
              <a:gd name="connsiteX70" fmla="*/ 443782 w 605098"/>
              <a:gd name="connsiteY70" fmla="*/ 573029 h 604040"/>
              <a:gd name="connsiteX71" fmla="*/ 584990 w 605098"/>
              <a:gd name="connsiteY71" fmla="*/ 510408 h 604040"/>
              <a:gd name="connsiteX72" fmla="*/ 20107 w 605098"/>
              <a:gd name="connsiteY72" fmla="*/ 30561 h 604040"/>
              <a:gd name="connsiteX73" fmla="*/ 20107 w 605098"/>
              <a:gd name="connsiteY73" fmla="*/ 510408 h 604040"/>
              <a:gd name="connsiteX74" fmla="*/ 161308 w 605098"/>
              <a:gd name="connsiteY74" fmla="*/ 573029 h 604040"/>
              <a:gd name="connsiteX75" fmla="*/ 161308 w 605098"/>
              <a:gd name="connsiteY75" fmla="*/ 93632 h 604040"/>
              <a:gd name="connsiteX76" fmla="*/ 605098 w 605098"/>
              <a:gd name="connsiteY76" fmla="*/ 0 h 604040"/>
              <a:gd name="connsiteX77" fmla="*/ 605098 w 605098"/>
              <a:gd name="connsiteY77" fmla="*/ 523591 h 604040"/>
              <a:gd name="connsiteX78" fmla="*/ 423674 w 605098"/>
              <a:gd name="connsiteY78" fmla="*/ 604040 h 604040"/>
              <a:gd name="connsiteX79" fmla="*/ 423674 w 605098"/>
              <a:gd name="connsiteY79" fmla="*/ 80598 h 604040"/>
              <a:gd name="connsiteX80" fmla="*/ 0 w 605098"/>
              <a:gd name="connsiteY80" fmla="*/ 0 h 604040"/>
              <a:gd name="connsiteX81" fmla="*/ 181565 w 605098"/>
              <a:gd name="connsiteY81" fmla="*/ 80598 h 604040"/>
              <a:gd name="connsiteX82" fmla="*/ 181565 w 605098"/>
              <a:gd name="connsiteY82" fmla="*/ 604040 h 604040"/>
              <a:gd name="connsiteX83" fmla="*/ 0 w 605098"/>
              <a:gd name="connsiteY83" fmla="*/ 523591 h 60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5098" h="604040">
                <a:moveTo>
                  <a:pt x="242039" y="412737"/>
                </a:moveTo>
                <a:lnTo>
                  <a:pt x="362988" y="412737"/>
                </a:lnTo>
                <a:lnTo>
                  <a:pt x="362988" y="523595"/>
                </a:lnTo>
                <a:lnTo>
                  <a:pt x="242039" y="523595"/>
                </a:lnTo>
                <a:close/>
                <a:moveTo>
                  <a:pt x="560997" y="357132"/>
                </a:moveTo>
                <a:cubicBezTo>
                  <a:pt x="565050" y="357132"/>
                  <a:pt x="568051" y="360131"/>
                  <a:pt x="568051" y="364480"/>
                </a:cubicBezTo>
                <a:cubicBezTo>
                  <a:pt x="568051" y="369428"/>
                  <a:pt x="564149" y="375276"/>
                  <a:pt x="559197" y="377526"/>
                </a:cubicBezTo>
                <a:lnTo>
                  <a:pt x="475303" y="417263"/>
                </a:lnTo>
                <a:cubicBezTo>
                  <a:pt x="473802" y="418012"/>
                  <a:pt x="472301" y="418312"/>
                  <a:pt x="470951" y="418312"/>
                </a:cubicBezTo>
                <a:cubicBezTo>
                  <a:pt x="466899" y="418312"/>
                  <a:pt x="464047" y="415313"/>
                  <a:pt x="463897" y="410815"/>
                </a:cubicBezTo>
                <a:cubicBezTo>
                  <a:pt x="463897" y="405866"/>
                  <a:pt x="467799" y="400168"/>
                  <a:pt x="472602" y="397919"/>
                </a:cubicBezTo>
                <a:lnTo>
                  <a:pt x="556645" y="358032"/>
                </a:lnTo>
                <a:cubicBezTo>
                  <a:pt x="558146" y="357432"/>
                  <a:pt x="559647" y="357132"/>
                  <a:pt x="560997" y="357132"/>
                </a:cubicBezTo>
                <a:close/>
                <a:moveTo>
                  <a:pt x="560997" y="310417"/>
                </a:moveTo>
                <a:cubicBezTo>
                  <a:pt x="565050" y="310417"/>
                  <a:pt x="568051" y="313412"/>
                  <a:pt x="568051" y="317756"/>
                </a:cubicBezTo>
                <a:cubicBezTo>
                  <a:pt x="568051" y="322848"/>
                  <a:pt x="564149" y="328540"/>
                  <a:pt x="559197" y="330787"/>
                </a:cubicBezTo>
                <a:lnTo>
                  <a:pt x="475303" y="370479"/>
                </a:lnTo>
                <a:cubicBezTo>
                  <a:pt x="473802" y="371228"/>
                  <a:pt x="472301" y="371527"/>
                  <a:pt x="470951" y="371527"/>
                </a:cubicBezTo>
                <a:cubicBezTo>
                  <a:pt x="466899" y="371527"/>
                  <a:pt x="464047" y="368532"/>
                  <a:pt x="463897" y="364188"/>
                </a:cubicBezTo>
                <a:cubicBezTo>
                  <a:pt x="463897" y="359245"/>
                  <a:pt x="467799" y="353403"/>
                  <a:pt x="472602" y="351157"/>
                </a:cubicBezTo>
                <a:lnTo>
                  <a:pt x="556645" y="311465"/>
                </a:lnTo>
                <a:cubicBezTo>
                  <a:pt x="558146" y="310716"/>
                  <a:pt x="559647" y="310417"/>
                  <a:pt x="560997" y="310417"/>
                </a:cubicBezTo>
                <a:close/>
                <a:moveTo>
                  <a:pt x="44092" y="310417"/>
                </a:moveTo>
                <a:cubicBezTo>
                  <a:pt x="45593" y="310417"/>
                  <a:pt x="46944" y="310716"/>
                  <a:pt x="48445" y="311465"/>
                </a:cubicBezTo>
                <a:lnTo>
                  <a:pt x="132496" y="351157"/>
                </a:lnTo>
                <a:cubicBezTo>
                  <a:pt x="137299" y="353403"/>
                  <a:pt x="141201" y="359245"/>
                  <a:pt x="141201" y="364188"/>
                </a:cubicBezTo>
                <a:cubicBezTo>
                  <a:pt x="141201" y="368532"/>
                  <a:pt x="138349" y="371527"/>
                  <a:pt x="134147" y="371527"/>
                </a:cubicBezTo>
                <a:cubicBezTo>
                  <a:pt x="132796" y="371527"/>
                  <a:pt x="131295" y="371228"/>
                  <a:pt x="129944" y="370629"/>
                </a:cubicBezTo>
                <a:lnTo>
                  <a:pt x="45893" y="330787"/>
                </a:lnTo>
                <a:cubicBezTo>
                  <a:pt x="40940" y="328540"/>
                  <a:pt x="37188" y="322848"/>
                  <a:pt x="37188" y="317756"/>
                </a:cubicBezTo>
                <a:cubicBezTo>
                  <a:pt x="37188" y="313412"/>
                  <a:pt x="40040" y="310417"/>
                  <a:pt x="44092" y="310417"/>
                </a:cubicBezTo>
                <a:close/>
                <a:moveTo>
                  <a:pt x="242073" y="261727"/>
                </a:moveTo>
                <a:lnTo>
                  <a:pt x="363016" y="261727"/>
                </a:lnTo>
                <a:cubicBezTo>
                  <a:pt x="368568" y="261727"/>
                  <a:pt x="373220" y="266227"/>
                  <a:pt x="373220" y="271778"/>
                </a:cubicBezTo>
                <a:cubicBezTo>
                  <a:pt x="373220" y="277478"/>
                  <a:pt x="368568" y="281979"/>
                  <a:pt x="363016" y="281979"/>
                </a:cubicBezTo>
                <a:lnTo>
                  <a:pt x="242073" y="281979"/>
                </a:lnTo>
                <a:cubicBezTo>
                  <a:pt x="236521" y="281979"/>
                  <a:pt x="232019" y="277328"/>
                  <a:pt x="232019" y="271778"/>
                </a:cubicBezTo>
                <a:cubicBezTo>
                  <a:pt x="232019" y="266227"/>
                  <a:pt x="236521" y="261727"/>
                  <a:pt x="242073" y="261727"/>
                </a:cubicBezTo>
                <a:close/>
                <a:moveTo>
                  <a:pt x="242073" y="221434"/>
                </a:moveTo>
                <a:lnTo>
                  <a:pt x="363016" y="221434"/>
                </a:lnTo>
                <a:cubicBezTo>
                  <a:pt x="368568" y="221434"/>
                  <a:pt x="373220" y="226084"/>
                  <a:pt x="373220" y="231635"/>
                </a:cubicBezTo>
                <a:cubicBezTo>
                  <a:pt x="373220" y="237185"/>
                  <a:pt x="368568" y="241686"/>
                  <a:pt x="363016" y="241686"/>
                </a:cubicBezTo>
                <a:lnTo>
                  <a:pt x="242073" y="241686"/>
                </a:lnTo>
                <a:cubicBezTo>
                  <a:pt x="236521" y="241686"/>
                  <a:pt x="232019" y="237185"/>
                  <a:pt x="232019" y="231635"/>
                </a:cubicBezTo>
                <a:cubicBezTo>
                  <a:pt x="232019" y="226084"/>
                  <a:pt x="236521" y="221434"/>
                  <a:pt x="242073" y="221434"/>
                </a:cubicBezTo>
                <a:close/>
                <a:moveTo>
                  <a:pt x="564735" y="192785"/>
                </a:moveTo>
                <a:lnTo>
                  <a:pt x="564735" y="262610"/>
                </a:lnTo>
                <a:lnTo>
                  <a:pt x="464038" y="310559"/>
                </a:lnTo>
                <a:lnTo>
                  <a:pt x="464038" y="240733"/>
                </a:lnTo>
                <a:close/>
                <a:moveTo>
                  <a:pt x="242073" y="181283"/>
                </a:moveTo>
                <a:lnTo>
                  <a:pt x="363016" y="181283"/>
                </a:lnTo>
                <a:cubicBezTo>
                  <a:pt x="368568" y="181283"/>
                  <a:pt x="373220" y="185770"/>
                  <a:pt x="373220" y="191303"/>
                </a:cubicBezTo>
                <a:cubicBezTo>
                  <a:pt x="373220" y="196837"/>
                  <a:pt x="368568" y="201324"/>
                  <a:pt x="363016" y="201324"/>
                </a:cubicBezTo>
                <a:lnTo>
                  <a:pt x="242073" y="201324"/>
                </a:lnTo>
                <a:cubicBezTo>
                  <a:pt x="236521" y="201324"/>
                  <a:pt x="232019" y="196837"/>
                  <a:pt x="232019" y="191303"/>
                </a:cubicBezTo>
                <a:cubicBezTo>
                  <a:pt x="232019" y="185770"/>
                  <a:pt x="236521" y="181283"/>
                  <a:pt x="242073" y="181283"/>
                </a:cubicBezTo>
                <a:close/>
                <a:moveTo>
                  <a:pt x="40363" y="122219"/>
                </a:moveTo>
                <a:lnTo>
                  <a:pt x="141201" y="170165"/>
                </a:lnTo>
                <a:lnTo>
                  <a:pt x="141201" y="310558"/>
                </a:lnTo>
                <a:lnTo>
                  <a:pt x="40363" y="262611"/>
                </a:lnTo>
                <a:close/>
                <a:moveTo>
                  <a:pt x="211764" y="100661"/>
                </a:moveTo>
                <a:lnTo>
                  <a:pt x="211764" y="583965"/>
                </a:lnTo>
                <a:lnTo>
                  <a:pt x="393335" y="583965"/>
                </a:lnTo>
                <a:lnTo>
                  <a:pt x="393335" y="100661"/>
                </a:lnTo>
                <a:close/>
                <a:moveTo>
                  <a:pt x="191656" y="80586"/>
                </a:moveTo>
                <a:lnTo>
                  <a:pt x="413443" y="80586"/>
                </a:lnTo>
                <a:lnTo>
                  <a:pt x="413443" y="604040"/>
                </a:lnTo>
                <a:lnTo>
                  <a:pt x="191656" y="604040"/>
                </a:lnTo>
                <a:close/>
                <a:moveTo>
                  <a:pt x="584990" y="30561"/>
                </a:moveTo>
                <a:lnTo>
                  <a:pt x="443782" y="93632"/>
                </a:lnTo>
                <a:lnTo>
                  <a:pt x="443782" y="573029"/>
                </a:lnTo>
                <a:lnTo>
                  <a:pt x="584990" y="510408"/>
                </a:lnTo>
                <a:close/>
                <a:moveTo>
                  <a:pt x="20107" y="30561"/>
                </a:moveTo>
                <a:lnTo>
                  <a:pt x="20107" y="510408"/>
                </a:lnTo>
                <a:lnTo>
                  <a:pt x="161308" y="573029"/>
                </a:lnTo>
                <a:lnTo>
                  <a:pt x="161308" y="93632"/>
                </a:lnTo>
                <a:close/>
                <a:moveTo>
                  <a:pt x="605098" y="0"/>
                </a:moveTo>
                <a:lnTo>
                  <a:pt x="605098" y="523591"/>
                </a:lnTo>
                <a:lnTo>
                  <a:pt x="423674" y="604040"/>
                </a:lnTo>
                <a:lnTo>
                  <a:pt x="423674" y="80598"/>
                </a:lnTo>
                <a:close/>
                <a:moveTo>
                  <a:pt x="0" y="0"/>
                </a:moveTo>
                <a:lnTo>
                  <a:pt x="181565" y="80598"/>
                </a:lnTo>
                <a:lnTo>
                  <a:pt x="181565" y="604040"/>
                </a:lnTo>
                <a:lnTo>
                  <a:pt x="0" y="5235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silhouette-with-document_62784">
            <a:extLst>
              <a:ext uri="{FF2B5EF4-FFF2-40B4-BE49-F238E27FC236}">
                <a16:creationId xmlns:a16="http://schemas.microsoft.com/office/drawing/2014/main" id="{1353CA07-E285-1697-3A98-0EDC8364509E}"/>
              </a:ext>
            </a:extLst>
          </p:cNvPr>
          <p:cNvSpPr/>
          <p:nvPr/>
        </p:nvSpPr>
        <p:spPr>
          <a:xfrm>
            <a:off x="7850661" y="122630"/>
            <a:ext cx="637724" cy="696582"/>
          </a:xfrm>
          <a:custGeom>
            <a:avLst/>
            <a:gdLst>
              <a:gd name="connsiteX0" fmla="*/ 332825 w 599014"/>
              <a:gd name="connsiteY0" fmla="*/ 323318 h 518742"/>
              <a:gd name="connsiteX1" fmla="*/ 480885 w 599014"/>
              <a:gd name="connsiteY1" fmla="*/ 323318 h 518742"/>
              <a:gd name="connsiteX2" fmla="*/ 508708 w 599014"/>
              <a:gd name="connsiteY2" fmla="*/ 351111 h 518742"/>
              <a:gd name="connsiteX3" fmla="*/ 480885 w 599014"/>
              <a:gd name="connsiteY3" fmla="*/ 378903 h 518742"/>
              <a:gd name="connsiteX4" fmla="*/ 332825 w 599014"/>
              <a:gd name="connsiteY4" fmla="*/ 378903 h 518742"/>
              <a:gd name="connsiteX5" fmla="*/ 305002 w 599014"/>
              <a:gd name="connsiteY5" fmla="*/ 351111 h 518742"/>
              <a:gd name="connsiteX6" fmla="*/ 332825 w 599014"/>
              <a:gd name="connsiteY6" fmla="*/ 323318 h 518742"/>
              <a:gd name="connsiteX7" fmla="*/ 332825 w 599014"/>
              <a:gd name="connsiteY7" fmla="*/ 230145 h 518742"/>
              <a:gd name="connsiteX8" fmla="*/ 480885 w 599014"/>
              <a:gd name="connsiteY8" fmla="*/ 230145 h 518742"/>
              <a:gd name="connsiteX9" fmla="*/ 508708 w 599014"/>
              <a:gd name="connsiteY9" fmla="*/ 257937 h 518742"/>
              <a:gd name="connsiteX10" fmla="*/ 480885 w 599014"/>
              <a:gd name="connsiteY10" fmla="*/ 285730 h 518742"/>
              <a:gd name="connsiteX11" fmla="*/ 332825 w 599014"/>
              <a:gd name="connsiteY11" fmla="*/ 285730 h 518742"/>
              <a:gd name="connsiteX12" fmla="*/ 305002 w 599014"/>
              <a:gd name="connsiteY12" fmla="*/ 257937 h 518742"/>
              <a:gd name="connsiteX13" fmla="*/ 332825 w 599014"/>
              <a:gd name="connsiteY13" fmla="*/ 230145 h 518742"/>
              <a:gd name="connsiteX14" fmla="*/ 24843 w 599014"/>
              <a:gd name="connsiteY14" fmla="*/ 151784 h 518742"/>
              <a:gd name="connsiteX15" fmla="*/ 183839 w 599014"/>
              <a:gd name="connsiteY15" fmla="*/ 151784 h 518742"/>
              <a:gd name="connsiteX16" fmla="*/ 207688 w 599014"/>
              <a:gd name="connsiteY16" fmla="*/ 176583 h 518742"/>
              <a:gd name="connsiteX17" fmla="*/ 207688 w 599014"/>
              <a:gd name="connsiteY17" fmla="*/ 329348 h 518742"/>
              <a:gd name="connsiteX18" fmla="*/ 182845 w 599014"/>
              <a:gd name="connsiteY18" fmla="*/ 354147 h 518742"/>
              <a:gd name="connsiteX19" fmla="*/ 163964 w 599014"/>
              <a:gd name="connsiteY19" fmla="*/ 344227 h 518742"/>
              <a:gd name="connsiteX20" fmla="*/ 155021 w 599014"/>
              <a:gd name="connsiteY20" fmla="*/ 494016 h 518742"/>
              <a:gd name="connsiteX21" fmla="*/ 129184 w 599014"/>
              <a:gd name="connsiteY21" fmla="*/ 516831 h 518742"/>
              <a:gd name="connsiteX22" fmla="*/ 78504 w 599014"/>
              <a:gd name="connsiteY22" fmla="*/ 516831 h 518742"/>
              <a:gd name="connsiteX23" fmla="*/ 53661 w 599014"/>
              <a:gd name="connsiteY23" fmla="*/ 494016 h 518742"/>
              <a:gd name="connsiteX24" fmla="*/ 43724 w 599014"/>
              <a:gd name="connsiteY24" fmla="*/ 345219 h 518742"/>
              <a:gd name="connsiteX25" fmla="*/ 24843 w 599014"/>
              <a:gd name="connsiteY25" fmla="*/ 354147 h 518742"/>
              <a:gd name="connsiteX26" fmla="*/ 994 w 599014"/>
              <a:gd name="connsiteY26" fmla="*/ 329348 h 518742"/>
              <a:gd name="connsiteX27" fmla="*/ 0 w 599014"/>
              <a:gd name="connsiteY27" fmla="*/ 176583 h 518742"/>
              <a:gd name="connsiteX28" fmla="*/ 24843 w 599014"/>
              <a:gd name="connsiteY28" fmla="*/ 151784 h 518742"/>
              <a:gd name="connsiteX29" fmla="*/ 332825 w 599014"/>
              <a:gd name="connsiteY29" fmla="*/ 137928 h 518742"/>
              <a:gd name="connsiteX30" fmla="*/ 480885 w 599014"/>
              <a:gd name="connsiteY30" fmla="*/ 137928 h 518742"/>
              <a:gd name="connsiteX31" fmla="*/ 508708 w 599014"/>
              <a:gd name="connsiteY31" fmla="*/ 165721 h 518742"/>
              <a:gd name="connsiteX32" fmla="*/ 480885 w 599014"/>
              <a:gd name="connsiteY32" fmla="*/ 193513 h 518742"/>
              <a:gd name="connsiteX33" fmla="*/ 332825 w 599014"/>
              <a:gd name="connsiteY33" fmla="*/ 193513 h 518742"/>
              <a:gd name="connsiteX34" fmla="*/ 305002 w 599014"/>
              <a:gd name="connsiteY34" fmla="*/ 165721 h 518742"/>
              <a:gd name="connsiteX35" fmla="*/ 332825 w 599014"/>
              <a:gd name="connsiteY35" fmla="*/ 137928 h 518742"/>
              <a:gd name="connsiteX36" fmla="*/ 347698 w 599014"/>
              <a:gd name="connsiteY36" fmla="*/ 55512 h 518742"/>
              <a:gd name="connsiteX37" fmla="*/ 347698 w 599014"/>
              <a:gd name="connsiteY37" fmla="*/ 61464 h 518742"/>
              <a:gd name="connsiteX38" fmla="*/ 283131 w 599014"/>
              <a:gd name="connsiteY38" fmla="*/ 124947 h 518742"/>
              <a:gd name="connsiteX39" fmla="*/ 276178 w 599014"/>
              <a:gd name="connsiteY39" fmla="*/ 124947 h 518742"/>
              <a:gd name="connsiteX40" fmla="*/ 276178 w 599014"/>
              <a:gd name="connsiteY40" fmla="*/ 456251 h 518742"/>
              <a:gd name="connsiteX41" fmla="*/ 283131 w 599014"/>
              <a:gd name="connsiteY41" fmla="*/ 463194 h 518742"/>
              <a:gd name="connsiteX42" fmla="*/ 536433 w 599014"/>
              <a:gd name="connsiteY42" fmla="*/ 463194 h 518742"/>
              <a:gd name="connsiteX43" fmla="*/ 543387 w 599014"/>
              <a:gd name="connsiteY43" fmla="*/ 456251 h 518742"/>
              <a:gd name="connsiteX44" fmla="*/ 542394 w 599014"/>
              <a:gd name="connsiteY44" fmla="*/ 62455 h 518742"/>
              <a:gd name="connsiteX45" fmla="*/ 536433 w 599014"/>
              <a:gd name="connsiteY45" fmla="*/ 55512 h 518742"/>
              <a:gd name="connsiteX46" fmla="*/ 337765 w 599014"/>
              <a:gd name="connsiteY46" fmla="*/ 956 h 518742"/>
              <a:gd name="connsiteX47" fmla="*/ 537427 w 599014"/>
              <a:gd name="connsiteY47" fmla="*/ 956 h 518742"/>
              <a:gd name="connsiteX48" fmla="*/ 599014 w 599014"/>
              <a:gd name="connsiteY48" fmla="*/ 62455 h 518742"/>
              <a:gd name="connsiteX49" fmla="*/ 599014 w 599014"/>
              <a:gd name="connsiteY49" fmla="*/ 456251 h 518742"/>
              <a:gd name="connsiteX50" fmla="*/ 537427 w 599014"/>
              <a:gd name="connsiteY50" fmla="*/ 518742 h 518742"/>
              <a:gd name="connsiteX51" fmla="*/ 283131 w 599014"/>
              <a:gd name="connsiteY51" fmla="*/ 518742 h 518742"/>
              <a:gd name="connsiteX52" fmla="*/ 221544 w 599014"/>
              <a:gd name="connsiteY52" fmla="*/ 456251 h 518742"/>
              <a:gd name="connsiteX53" fmla="*/ 221544 w 599014"/>
              <a:gd name="connsiteY53" fmla="*/ 117011 h 518742"/>
              <a:gd name="connsiteX54" fmla="*/ 237437 w 599014"/>
              <a:gd name="connsiteY54" fmla="*/ 79318 h 518742"/>
              <a:gd name="connsiteX55" fmla="*/ 298031 w 599014"/>
              <a:gd name="connsiteY55" fmla="*/ 17819 h 518742"/>
              <a:gd name="connsiteX56" fmla="*/ 301011 w 599014"/>
              <a:gd name="connsiteY56" fmla="*/ 15835 h 518742"/>
              <a:gd name="connsiteX57" fmla="*/ 337765 w 599014"/>
              <a:gd name="connsiteY57" fmla="*/ 956 h 518742"/>
              <a:gd name="connsiteX58" fmla="*/ 104322 w 599014"/>
              <a:gd name="connsiteY58" fmla="*/ 0 h 518742"/>
              <a:gd name="connsiteX59" fmla="*/ 171853 w 599014"/>
              <a:gd name="connsiteY59" fmla="*/ 67929 h 518742"/>
              <a:gd name="connsiteX60" fmla="*/ 104322 w 599014"/>
              <a:gd name="connsiteY60" fmla="*/ 135858 h 518742"/>
              <a:gd name="connsiteX61" fmla="*/ 36791 w 599014"/>
              <a:gd name="connsiteY61" fmla="*/ 67929 h 518742"/>
              <a:gd name="connsiteX62" fmla="*/ 104322 w 599014"/>
              <a:gd name="connsiteY62" fmla="*/ 0 h 51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99014" h="518742">
                <a:moveTo>
                  <a:pt x="332825" y="323318"/>
                </a:moveTo>
                <a:lnTo>
                  <a:pt x="480885" y="323318"/>
                </a:lnTo>
                <a:cubicBezTo>
                  <a:pt x="495790" y="323318"/>
                  <a:pt x="507714" y="335229"/>
                  <a:pt x="508708" y="351111"/>
                </a:cubicBezTo>
                <a:cubicBezTo>
                  <a:pt x="508708" y="365999"/>
                  <a:pt x="495790" y="378903"/>
                  <a:pt x="480885" y="378903"/>
                </a:cubicBezTo>
                <a:lnTo>
                  <a:pt x="332825" y="378903"/>
                </a:lnTo>
                <a:cubicBezTo>
                  <a:pt x="317920" y="378903"/>
                  <a:pt x="305002" y="365999"/>
                  <a:pt x="305002" y="351111"/>
                </a:cubicBezTo>
                <a:cubicBezTo>
                  <a:pt x="305002" y="335229"/>
                  <a:pt x="317920" y="323318"/>
                  <a:pt x="332825" y="323318"/>
                </a:cubicBezTo>
                <a:close/>
                <a:moveTo>
                  <a:pt x="332825" y="230145"/>
                </a:moveTo>
                <a:lnTo>
                  <a:pt x="480885" y="230145"/>
                </a:lnTo>
                <a:cubicBezTo>
                  <a:pt x="495790" y="230145"/>
                  <a:pt x="508708" y="243049"/>
                  <a:pt x="508708" y="257937"/>
                </a:cubicBezTo>
                <a:cubicBezTo>
                  <a:pt x="508708" y="273819"/>
                  <a:pt x="495790" y="285730"/>
                  <a:pt x="480885" y="285730"/>
                </a:cubicBezTo>
                <a:lnTo>
                  <a:pt x="332825" y="285730"/>
                </a:lnTo>
                <a:cubicBezTo>
                  <a:pt x="317920" y="285730"/>
                  <a:pt x="305002" y="273819"/>
                  <a:pt x="305002" y="257937"/>
                </a:cubicBezTo>
                <a:cubicBezTo>
                  <a:pt x="305002" y="243049"/>
                  <a:pt x="317920" y="230145"/>
                  <a:pt x="332825" y="230145"/>
                </a:cubicBezTo>
                <a:close/>
                <a:moveTo>
                  <a:pt x="24843" y="151784"/>
                </a:moveTo>
                <a:cubicBezTo>
                  <a:pt x="34780" y="151784"/>
                  <a:pt x="183839" y="151784"/>
                  <a:pt x="183839" y="151784"/>
                </a:cubicBezTo>
                <a:cubicBezTo>
                  <a:pt x="196757" y="151784"/>
                  <a:pt x="207688" y="163688"/>
                  <a:pt x="207688" y="176583"/>
                </a:cubicBezTo>
                <a:lnTo>
                  <a:pt x="207688" y="329348"/>
                </a:lnTo>
                <a:cubicBezTo>
                  <a:pt x="207688" y="342243"/>
                  <a:pt x="196757" y="354147"/>
                  <a:pt x="182845" y="354147"/>
                </a:cubicBezTo>
                <a:cubicBezTo>
                  <a:pt x="175889" y="354147"/>
                  <a:pt x="168933" y="350179"/>
                  <a:pt x="163964" y="344227"/>
                </a:cubicBezTo>
                <a:lnTo>
                  <a:pt x="155021" y="494016"/>
                </a:lnTo>
                <a:cubicBezTo>
                  <a:pt x="154027" y="506911"/>
                  <a:pt x="143096" y="516831"/>
                  <a:pt x="129184" y="516831"/>
                </a:cubicBezTo>
                <a:lnTo>
                  <a:pt x="78504" y="516831"/>
                </a:lnTo>
                <a:cubicBezTo>
                  <a:pt x="65586" y="516831"/>
                  <a:pt x="54655" y="506911"/>
                  <a:pt x="53661" y="494016"/>
                </a:cubicBezTo>
                <a:lnTo>
                  <a:pt x="43724" y="345219"/>
                </a:lnTo>
                <a:cubicBezTo>
                  <a:pt x="39749" y="350179"/>
                  <a:pt x="32793" y="354147"/>
                  <a:pt x="24843" y="354147"/>
                </a:cubicBezTo>
                <a:cubicBezTo>
                  <a:pt x="11925" y="354147"/>
                  <a:pt x="994" y="343235"/>
                  <a:pt x="994" y="329348"/>
                </a:cubicBezTo>
                <a:lnTo>
                  <a:pt x="0" y="176583"/>
                </a:lnTo>
                <a:cubicBezTo>
                  <a:pt x="0" y="162696"/>
                  <a:pt x="10931" y="151784"/>
                  <a:pt x="24843" y="151784"/>
                </a:cubicBezTo>
                <a:close/>
                <a:moveTo>
                  <a:pt x="332825" y="137928"/>
                </a:moveTo>
                <a:lnTo>
                  <a:pt x="480885" y="137928"/>
                </a:lnTo>
                <a:cubicBezTo>
                  <a:pt x="495790" y="137928"/>
                  <a:pt x="508708" y="149839"/>
                  <a:pt x="508708" y="165721"/>
                </a:cubicBezTo>
                <a:cubicBezTo>
                  <a:pt x="508708" y="180609"/>
                  <a:pt x="495790" y="193513"/>
                  <a:pt x="480885" y="193513"/>
                </a:cubicBezTo>
                <a:lnTo>
                  <a:pt x="332825" y="193513"/>
                </a:lnTo>
                <a:cubicBezTo>
                  <a:pt x="317920" y="193513"/>
                  <a:pt x="305002" y="180609"/>
                  <a:pt x="305002" y="165721"/>
                </a:cubicBezTo>
                <a:cubicBezTo>
                  <a:pt x="305002" y="149839"/>
                  <a:pt x="317920" y="137928"/>
                  <a:pt x="332825" y="137928"/>
                </a:cubicBezTo>
                <a:close/>
                <a:moveTo>
                  <a:pt x="347698" y="55512"/>
                </a:moveTo>
                <a:lnTo>
                  <a:pt x="347698" y="61464"/>
                </a:lnTo>
                <a:cubicBezTo>
                  <a:pt x="347698" y="96181"/>
                  <a:pt x="318892" y="124947"/>
                  <a:pt x="283131" y="124947"/>
                </a:cubicBezTo>
                <a:lnTo>
                  <a:pt x="276178" y="124947"/>
                </a:lnTo>
                <a:lnTo>
                  <a:pt x="276178" y="456251"/>
                </a:lnTo>
                <a:cubicBezTo>
                  <a:pt x="276178" y="460218"/>
                  <a:pt x="279158" y="463194"/>
                  <a:pt x="283131" y="463194"/>
                </a:cubicBezTo>
                <a:lnTo>
                  <a:pt x="536433" y="463194"/>
                </a:lnTo>
                <a:cubicBezTo>
                  <a:pt x="540407" y="463194"/>
                  <a:pt x="543387" y="460218"/>
                  <a:pt x="543387" y="456251"/>
                </a:cubicBezTo>
                <a:lnTo>
                  <a:pt x="542394" y="62455"/>
                </a:lnTo>
                <a:cubicBezTo>
                  <a:pt x="542394" y="58488"/>
                  <a:pt x="540407" y="55512"/>
                  <a:pt x="536433" y="55512"/>
                </a:cubicBezTo>
                <a:close/>
                <a:moveTo>
                  <a:pt x="337765" y="956"/>
                </a:moveTo>
                <a:lnTo>
                  <a:pt x="537427" y="956"/>
                </a:lnTo>
                <a:cubicBezTo>
                  <a:pt x="571200" y="956"/>
                  <a:pt x="599014" y="27738"/>
                  <a:pt x="599014" y="62455"/>
                </a:cubicBezTo>
                <a:lnTo>
                  <a:pt x="599014" y="456251"/>
                </a:lnTo>
                <a:cubicBezTo>
                  <a:pt x="599014" y="489976"/>
                  <a:pt x="571200" y="518742"/>
                  <a:pt x="537427" y="518742"/>
                </a:cubicBezTo>
                <a:lnTo>
                  <a:pt x="283131" y="518742"/>
                </a:lnTo>
                <a:cubicBezTo>
                  <a:pt x="249358" y="518742"/>
                  <a:pt x="221544" y="489976"/>
                  <a:pt x="221544" y="456251"/>
                </a:cubicBezTo>
                <a:lnTo>
                  <a:pt x="221544" y="117011"/>
                </a:lnTo>
                <a:cubicBezTo>
                  <a:pt x="221544" y="103125"/>
                  <a:pt x="226511" y="89238"/>
                  <a:pt x="237437" y="79318"/>
                </a:cubicBezTo>
                <a:cubicBezTo>
                  <a:pt x="257304" y="58488"/>
                  <a:pt x="278164" y="38649"/>
                  <a:pt x="298031" y="17819"/>
                </a:cubicBezTo>
                <a:cubicBezTo>
                  <a:pt x="298031" y="17819"/>
                  <a:pt x="299025" y="16827"/>
                  <a:pt x="301011" y="15835"/>
                </a:cubicBezTo>
                <a:cubicBezTo>
                  <a:pt x="310945" y="5916"/>
                  <a:pt x="323858" y="956"/>
                  <a:pt x="337765" y="956"/>
                </a:cubicBezTo>
                <a:close/>
                <a:moveTo>
                  <a:pt x="104322" y="0"/>
                </a:moveTo>
                <a:cubicBezTo>
                  <a:pt x="141618" y="0"/>
                  <a:pt x="171853" y="30413"/>
                  <a:pt x="171853" y="67929"/>
                </a:cubicBezTo>
                <a:cubicBezTo>
                  <a:pt x="171853" y="105445"/>
                  <a:pt x="141618" y="135858"/>
                  <a:pt x="104322" y="135858"/>
                </a:cubicBezTo>
                <a:cubicBezTo>
                  <a:pt x="67026" y="135858"/>
                  <a:pt x="36791" y="105445"/>
                  <a:pt x="36791" y="67929"/>
                </a:cubicBezTo>
                <a:cubicBezTo>
                  <a:pt x="36791" y="30413"/>
                  <a:pt x="67026" y="0"/>
                  <a:pt x="1043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ploma_12623">
            <a:extLst>
              <a:ext uri="{FF2B5EF4-FFF2-40B4-BE49-F238E27FC236}">
                <a16:creationId xmlns:a16="http://schemas.microsoft.com/office/drawing/2014/main" id="{74336CE0-3577-A56D-7907-ACD4ED7A7299}"/>
              </a:ext>
            </a:extLst>
          </p:cNvPr>
          <p:cNvSpPr/>
          <p:nvPr/>
        </p:nvSpPr>
        <p:spPr>
          <a:xfrm>
            <a:off x="8934717" y="186929"/>
            <a:ext cx="791642" cy="497719"/>
          </a:xfrm>
          <a:custGeom>
            <a:avLst/>
            <a:gdLst>
              <a:gd name="T0" fmla="*/ 600116 w 606244"/>
              <a:gd name="T1" fmla="*/ 600116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455839 w 606244"/>
              <a:gd name="T33" fmla="*/ 455839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600116 w 606244"/>
              <a:gd name="T57" fmla="*/ 600116 w 606244"/>
              <a:gd name="T58" fmla="*/ 600116 w 606244"/>
              <a:gd name="T59" fmla="*/ 600116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  <a:gd name="T70" fmla="*/ 600116 w 606244"/>
              <a:gd name="T71" fmla="*/ 600116 w 606244"/>
              <a:gd name="T72" fmla="*/ 600116 w 606244"/>
              <a:gd name="T73" fmla="*/ 600116 w 606244"/>
              <a:gd name="T74" fmla="*/ 455839 w 606244"/>
              <a:gd name="T75" fmla="*/ 455839 w 606244"/>
              <a:gd name="T76" fmla="*/ 600116 w 606244"/>
              <a:gd name="T77" fmla="*/ 600116 w 606244"/>
              <a:gd name="T78" fmla="*/ 600116 w 606244"/>
              <a:gd name="T79" fmla="*/ 600116 w 606244"/>
              <a:gd name="T80" fmla="*/ 600116 w 606244"/>
              <a:gd name="T81" fmla="*/ 600116 w 606244"/>
              <a:gd name="T82" fmla="*/ 600116 w 606244"/>
              <a:gd name="T83" fmla="*/ 600116 w 606244"/>
              <a:gd name="T84" fmla="*/ 600116 w 606244"/>
              <a:gd name="T85" fmla="*/ 600116 w 606244"/>
              <a:gd name="T86" fmla="*/ 600116 w 606244"/>
              <a:gd name="T87" fmla="*/ 600116 w 606244"/>
              <a:gd name="T88" fmla="*/ 600116 w 606244"/>
              <a:gd name="T89" fmla="*/ 600116 w 606244"/>
              <a:gd name="T90" fmla="*/ 600116 w 606244"/>
              <a:gd name="T91" fmla="*/ 600116 w 606244"/>
              <a:gd name="T92" fmla="*/ 600116 w 606244"/>
              <a:gd name="T93" fmla="*/ 600116 w 606244"/>
              <a:gd name="T94" fmla="*/ 600116 w 606244"/>
              <a:gd name="T95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76" h="372">
                <a:moveTo>
                  <a:pt x="672" y="131"/>
                </a:moveTo>
                <a:cubicBezTo>
                  <a:pt x="668" y="113"/>
                  <a:pt x="659" y="96"/>
                  <a:pt x="651" y="79"/>
                </a:cubicBezTo>
                <a:cubicBezTo>
                  <a:pt x="641" y="59"/>
                  <a:pt x="630" y="40"/>
                  <a:pt x="614" y="24"/>
                </a:cubicBezTo>
                <a:cubicBezTo>
                  <a:pt x="603" y="12"/>
                  <a:pt x="587" y="0"/>
                  <a:pt x="570" y="1"/>
                </a:cubicBezTo>
                <a:cubicBezTo>
                  <a:pt x="556" y="2"/>
                  <a:pt x="542" y="11"/>
                  <a:pt x="530" y="16"/>
                </a:cubicBezTo>
                <a:cubicBezTo>
                  <a:pt x="513" y="24"/>
                  <a:pt x="495" y="32"/>
                  <a:pt x="478" y="39"/>
                </a:cubicBezTo>
                <a:cubicBezTo>
                  <a:pt x="462" y="46"/>
                  <a:pt x="445" y="53"/>
                  <a:pt x="428" y="59"/>
                </a:cubicBezTo>
                <a:cubicBezTo>
                  <a:pt x="404" y="55"/>
                  <a:pt x="377" y="63"/>
                  <a:pt x="357" y="75"/>
                </a:cubicBezTo>
                <a:cubicBezTo>
                  <a:pt x="350" y="79"/>
                  <a:pt x="343" y="83"/>
                  <a:pt x="337" y="88"/>
                </a:cubicBezTo>
                <a:cubicBezTo>
                  <a:pt x="262" y="107"/>
                  <a:pt x="185" y="119"/>
                  <a:pt x="108" y="129"/>
                </a:cubicBezTo>
                <a:cubicBezTo>
                  <a:pt x="91" y="132"/>
                  <a:pt x="73" y="134"/>
                  <a:pt x="56" y="136"/>
                </a:cubicBezTo>
                <a:cubicBezTo>
                  <a:pt x="52" y="135"/>
                  <a:pt x="49" y="137"/>
                  <a:pt x="47" y="140"/>
                </a:cubicBezTo>
                <a:cubicBezTo>
                  <a:pt x="42" y="141"/>
                  <a:pt x="37" y="142"/>
                  <a:pt x="32" y="145"/>
                </a:cubicBezTo>
                <a:cubicBezTo>
                  <a:pt x="21" y="150"/>
                  <a:pt x="14" y="161"/>
                  <a:pt x="10" y="172"/>
                </a:cubicBezTo>
                <a:cubicBezTo>
                  <a:pt x="0" y="197"/>
                  <a:pt x="3" y="225"/>
                  <a:pt x="7" y="251"/>
                </a:cubicBezTo>
                <a:cubicBezTo>
                  <a:pt x="12" y="279"/>
                  <a:pt x="22" y="307"/>
                  <a:pt x="39" y="329"/>
                </a:cubicBezTo>
                <a:cubicBezTo>
                  <a:pt x="44" y="337"/>
                  <a:pt x="51" y="344"/>
                  <a:pt x="58" y="349"/>
                </a:cubicBezTo>
                <a:cubicBezTo>
                  <a:pt x="59" y="351"/>
                  <a:pt x="59" y="352"/>
                  <a:pt x="60" y="352"/>
                </a:cubicBezTo>
                <a:cubicBezTo>
                  <a:pt x="78" y="372"/>
                  <a:pt x="110" y="372"/>
                  <a:pt x="133" y="364"/>
                </a:cubicBezTo>
                <a:cubicBezTo>
                  <a:pt x="140" y="362"/>
                  <a:pt x="147" y="359"/>
                  <a:pt x="154" y="357"/>
                </a:cubicBezTo>
                <a:cubicBezTo>
                  <a:pt x="192" y="343"/>
                  <a:pt x="230" y="329"/>
                  <a:pt x="267" y="315"/>
                </a:cubicBezTo>
                <a:cubicBezTo>
                  <a:pt x="295" y="304"/>
                  <a:pt x="322" y="294"/>
                  <a:pt x="349" y="284"/>
                </a:cubicBezTo>
                <a:cubicBezTo>
                  <a:pt x="347" y="295"/>
                  <a:pt x="345" y="307"/>
                  <a:pt x="341" y="318"/>
                </a:cubicBezTo>
                <a:cubicBezTo>
                  <a:pt x="337" y="328"/>
                  <a:pt x="333" y="339"/>
                  <a:pt x="330" y="349"/>
                </a:cubicBezTo>
                <a:cubicBezTo>
                  <a:pt x="328" y="352"/>
                  <a:pt x="332" y="356"/>
                  <a:pt x="336" y="355"/>
                </a:cubicBezTo>
                <a:cubicBezTo>
                  <a:pt x="349" y="351"/>
                  <a:pt x="361" y="340"/>
                  <a:pt x="371" y="331"/>
                </a:cubicBezTo>
                <a:cubicBezTo>
                  <a:pt x="373" y="329"/>
                  <a:pt x="374" y="330"/>
                  <a:pt x="377" y="333"/>
                </a:cubicBezTo>
                <a:cubicBezTo>
                  <a:pt x="379" y="335"/>
                  <a:pt x="382" y="338"/>
                  <a:pt x="384" y="341"/>
                </a:cubicBezTo>
                <a:cubicBezTo>
                  <a:pt x="386" y="345"/>
                  <a:pt x="394" y="354"/>
                  <a:pt x="392" y="359"/>
                </a:cubicBezTo>
                <a:cubicBezTo>
                  <a:pt x="390" y="365"/>
                  <a:pt x="399" y="367"/>
                  <a:pt x="402" y="361"/>
                </a:cubicBezTo>
                <a:lnTo>
                  <a:pt x="402" y="361"/>
                </a:lnTo>
                <a:cubicBezTo>
                  <a:pt x="411" y="326"/>
                  <a:pt x="420" y="291"/>
                  <a:pt x="426" y="255"/>
                </a:cubicBezTo>
                <a:cubicBezTo>
                  <a:pt x="428" y="254"/>
                  <a:pt x="431" y="253"/>
                  <a:pt x="433" y="252"/>
                </a:cubicBezTo>
                <a:cubicBezTo>
                  <a:pt x="435" y="268"/>
                  <a:pt x="439" y="283"/>
                  <a:pt x="447" y="296"/>
                </a:cubicBezTo>
                <a:cubicBezTo>
                  <a:pt x="451" y="303"/>
                  <a:pt x="457" y="309"/>
                  <a:pt x="464" y="313"/>
                </a:cubicBezTo>
                <a:cubicBezTo>
                  <a:pt x="468" y="315"/>
                  <a:pt x="478" y="315"/>
                  <a:pt x="475" y="308"/>
                </a:cubicBezTo>
                <a:cubicBezTo>
                  <a:pt x="472" y="302"/>
                  <a:pt x="471" y="299"/>
                  <a:pt x="471" y="292"/>
                </a:cubicBezTo>
                <a:cubicBezTo>
                  <a:pt x="472" y="289"/>
                  <a:pt x="472" y="285"/>
                  <a:pt x="475" y="283"/>
                </a:cubicBezTo>
                <a:cubicBezTo>
                  <a:pt x="478" y="281"/>
                  <a:pt x="486" y="288"/>
                  <a:pt x="488" y="290"/>
                </a:cubicBezTo>
                <a:cubicBezTo>
                  <a:pt x="499" y="297"/>
                  <a:pt x="513" y="297"/>
                  <a:pt x="525" y="296"/>
                </a:cubicBezTo>
                <a:cubicBezTo>
                  <a:pt x="530" y="295"/>
                  <a:pt x="540" y="294"/>
                  <a:pt x="544" y="290"/>
                </a:cubicBezTo>
                <a:cubicBezTo>
                  <a:pt x="548" y="287"/>
                  <a:pt x="545" y="282"/>
                  <a:pt x="541" y="282"/>
                </a:cubicBezTo>
                <a:cubicBezTo>
                  <a:pt x="540" y="282"/>
                  <a:pt x="539" y="282"/>
                  <a:pt x="538" y="282"/>
                </a:cubicBezTo>
                <a:cubicBezTo>
                  <a:pt x="538" y="282"/>
                  <a:pt x="537" y="282"/>
                  <a:pt x="537" y="283"/>
                </a:cubicBezTo>
                <a:cubicBezTo>
                  <a:pt x="533" y="284"/>
                  <a:pt x="530" y="280"/>
                  <a:pt x="527" y="277"/>
                </a:cubicBezTo>
                <a:cubicBezTo>
                  <a:pt x="519" y="268"/>
                  <a:pt x="515" y="255"/>
                  <a:pt x="512" y="244"/>
                </a:cubicBezTo>
                <a:cubicBezTo>
                  <a:pt x="510" y="237"/>
                  <a:pt x="509" y="230"/>
                  <a:pt x="508" y="223"/>
                </a:cubicBezTo>
                <a:cubicBezTo>
                  <a:pt x="531" y="214"/>
                  <a:pt x="555" y="205"/>
                  <a:pt x="578" y="195"/>
                </a:cubicBezTo>
                <a:cubicBezTo>
                  <a:pt x="607" y="184"/>
                  <a:pt x="638" y="173"/>
                  <a:pt x="666" y="157"/>
                </a:cubicBezTo>
                <a:cubicBezTo>
                  <a:pt x="676" y="152"/>
                  <a:pt x="674" y="141"/>
                  <a:pt x="672" y="131"/>
                </a:cubicBezTo>
                <a:close/>
                <a:moveTo>
                  <a:pt x="338" y="122"/>
                </a:moveTo>
                <a:cubicBezTo>
                  <a:pt x="336" y="118"/>
                  <a:pt x="333" y="114"/>
                  <a:pt x="330" y="110"/>
                </a:cubicBezTo>
                <a:cubicBezTo>
                  <a:pt x="334" y="109"/>
                  <a:pt x="339" y="108"/>
                  <a:pt x="343" y="107"/>
                </a:cubicBezTo>
                <a:cubicBezTo>
                  <a:pt x="344" y="107"/>
                  <a:pt x="345" y="107"/>
                  <a:pt x="346" y="107"/>
                </a:cubicBezTo>
                <a:cubicBezTo>
                  <a:pt x="348" y="109"/>
                  <a:pt x="350" y="111"/>
                  <a:pt x="352" y="115"/>
                </a:cubicBezTo>
                <a:cubicBezTo>
                  <a:pt x="359" y="130"/>
                  <a:pt x="360" y="147"/>
                  <a:pt x="361" y="162"/>
                </a:cubicBezTo>
                <a:cubicBezTo>
                  <a:pt x="361" y="166"/>
                  <a:pt x="361" y="170"/>
                  <a:pt x="361" y="174"/>
                </a:cubicBezTo>
                <a:cubicBezTo>
                  <a:pt x="355" y="156"/>
                  <a:pt x="348" y="138"/>
                  <a:pt x="338" y="122"/>
                </a:cubicBezTo>
                <a:close/>
                <a:moveTo>
                  <a:pt x="79" y="336"/>
                </a:moveTo>
                <a:cubicBezTo>
                  <a:pt x="67" y="333"/>
                  <a:pt x="58" y="326"/>
                  <a:pt x="50" y="316"/>
                </a:cubicBezTo>
                <a:cubicBezTo>
                  <a:pt x="48" y="314"/>
                  <a:pt x="47" y="312"/>
                  <a:pt x="45" y="309"/>
                </a:cubicBezTo>
                <a:cubicBezTo>
                  <a:pt x="44" y="308"/>
                  <a:pt x="43" y="306"/>
                  <a:pt x="43" y="305"/>
                </a:cubicBezTo>
                <a:cubicBezTo>
                  <a:pt x="42" y="304"/>
                  <a:pt x="42" y="304"/>
                  <a:pt x="42" y="303"/>
                </a:cubicBezTo>
                <a:cubicBezTo>
                  <a:pt x="34" y="287"/>
                  <a:pt x="34" y="270"/>
                  <a:pt x="43" y="255"/>
                </a:cubicBezTo>
                <a:cubicBezTo>
                  <a:pt x="50" y="244"/>
                  <a:pt x="62" y="236"/>
                  <a:pt x="75" y="240"/>
                </a:cubicBezTo>
                <a:cubicBezTo>
                  <a:pt x="85" y="243"/>
                  <a:pt x="89" y="254"/>
                  <a:pt x="88" y="264"/>
                </a:cubicBezTo>
                <a:cubicBezTo>
                  <a:pt x="88" y="273"/>
                  <a:pt x="83" y="283"/>
                  <a:pt x="74" y="285"/>
                </a:cubicBezTo>
                <a:cubicBezTo>
                  <a:pt x="68" y="286"/>
                  <a:pt x="64" y="280"/>
                  <a:pt x="62" y="275"/>
                </a:cubicBezTo>
                <a:cubicBezTo>
                  <a:pt x="60" y="272"/>
                  <a:pt x="60" y="269"/>
                  <a:pt x="61" y="266"/>
                </a:cubicBezTo>
                <a:cubicBezTo>
                  <a:pt x="62" y="264"/>
                  <a:pt x="70" y="260"/>
                  <a:pt x="71" y="264"/>
                </a:cubicBezTo>
                <a:cubicBezTo>
                  <a:pt x="73" y="270"/>
                  <a:pt x="83" y="267"/>
                  <a:pt x="81" y="261"/>
                </a:cubicBezTo>
                <a:cubicBezTo>
                  <a:pt x="76" y="247"/>
                  <a:pt x="55" y="251"/>
                  <a:pt x="52" y="264"/>
                </a:cubicBezTo>
                <a:cubicBezTo>
                  <a:pt x="47" y="278"/>
                  <a:pt x="58" y="294"/>
                  <a:pt x="73" y="295"/>
                </a:cubicBezTo>
                <a:cubicBezTo>
                  <a:pt x="101" y="296"/>
                  <a:pt x="104" y="251"/>
                  <a:pt x="88" y="236"/>
                </a:cubicBezTo>
                <a:cubicBezTo>
                  <a:pt x="76" y="225"/>
                  <a:pt x="58" y="227"/>
                  <a:pt x="46" y="237"/>
                </a:cubicBezTo>
                <a:cubicBezTo>
                  <a:pt x="37" y="244"/>
                  <a:pt x="30" y="255"/>
                  <a:pt x="27" y="266"/>
                </a:cubicBezTo>
                <a:cubicBezTo>
                  <a:pt x="27" y="264"/>
                  <a:pt x="26" y="262"/>
                  <a:pt x="26" y="260"/>
                </a:cubicBezTo>
                <a:cubicBezTo>
                  <a:pt x="20" y="237"/>
                  <a:pt x="16" y="210"/>
                  <a:pt x="23" y="187"/>
                </a:cubicBezTo>
                <a:cubicBezTo>
                  <a:pt x="25" y="178"/>
                  <a:pt x="29" y="169"/>
                  <a:pt x="35" y="163"/>
                </a:cubicBezTo>
                <a:cubicBezTo>
                  <a:pt x="41" y="157"/>
                  <a:pt x="48" y="156"/>
                  <a:pt x="55" y="157"/>
                </a:cubicBezTo>
                <a:cubicBezTo>
                  <a:pt x="103" y="178"/>
                  <a:pt x="135" y="225"/>
                  <a:pt x="139" y="277"/>
                </a:cubicBezTo>
                <a:cubicBezTo>
                  <a:pt x="139" y="286"/>
                  <a:pt x="139" y="295"/>
                  <a:pt x="137" y="304"/>
                </a:cubicBezTo>
                <a:cubicBezTo>
                  <a:pt x="135" y="313"/>
                  <a:pt x="133" y="316"/>
                  <a:pt x="127" y="322"/>
                </a:cubicBezTo>
                <a:cubicBezTo>
                  <a:pt x="115" y="333"/>
                  <a:pt x="96" y="336"/>
                  <a:pt x="79" y="336"/>
                </a:cubicBezTo>
                <a:close/>
                <a:moveTo>
                  <a:pt x="311" y="277"/>
                </a:moveTo>
                <a:cubicBezTo>
                  <a:pt x="266" y="294"/>
                  <a:pt x="222" y="311"/>
                  <a:pt x="177" y="327"/>
                </a:cubicBezTo>
                <a:cubicBezTo>
                  <a:pt x="164" y="332"/>
                  <a:pt x="151" y="337"/>
                  <a:pt x="138" y="341"/>
                </a:cubicBezTo>
                <a:cubicBezTo>
                  <a:pt x="135" y="343"/>
                  <a:pt x="132" y="344"/>
                  <a:pt x="129" y="345"/>
                </a:cubicBezTo>
                <a:cubicBezTo>
                  <a:pt x="132" y="343"/>
                  <a:pt x="135" y="341"/>
                  <a:pt x="137" y="339"/>
                </a:cubicBezTo>
                <a:cubicBezTo>
                  <a:pt x="156" y="325"/>
                  <a:pt x="160" y="302"/>
                  <a:pt x="159" y="280"/>
                </a:cubicBezTo>
                <a:cubicBezTo>
                  <a:pt x="157" y="228"/>
                  <a:pt x="129" y="181"/>
                  <a:pt x="87" y="152"/>
                </a:cubicBezTo>
                <a:cubicBezTo>
                  <a:pt x="129" y="147"/>
                  <a:pt x="171" y="140"/>
                  <a:pt x="212" y="133"/>
                </a:cubicBezTo>
                <a:cubicBezTo>
                  <a:pt x="248" y="127"/>
                  <a:pt x="283" y="120"/>
                  <a:pt x="319" y="113"/>
                </a:cubicBezTo>
                <a:cubicBezTo>
                  <a:pt x="323" y="117"/>
                  <a:pt x="327" y="123"/>
                  <a:pt x="330" y="128"/>
                </a:cubicBezTo>
                <a:cubicBezTo>
                  <a:pt x="346" y="153"/>
                  <a:pt x="354" y="182"/>
                  <a:pt x="359" y="210"/>
                </a:cubicBezTo>
                <a:cubicBezTo>
                  <a:pt x="358" y="227"/>
                  <a:pt x="356" y="244"/>
                  <a:pt x="353" y="261"/>
                </a:cubicBezTo>
                <a:cubicBezTo>
                  <a:pt x="339" y="266"/>
                  <a:pt x="325" y="272"/>
                  <a:pt x="311" y="277"/>
                </a:cubicBezTo>
                <a:close/>
                <a:moveTo>
                  <a:pt x="418" y="244"/>
                </a:moveTo>
                <a:cubicBezTo>
                  <a:pt x="413" y="273"/>
                  <a:pt x="407" y="301"/>
                  <a:pt x="400" y="329"/>
                </a:cubicBezTo>
                <a:cubicBezTo>
                  <a:pt x="399" y="333"/>
                  <a:pt x="397" y="338"/>
                  <a:pt x="396" y="342"/>
                </a:cubicBezTo>
                <a:cubicBezTo>
                  <a:pt x="396" y="342"/>
                  <a:pt x="396" y="341"/>
                  <a:pt x="395" y="341"/>
                </a:cubicBezTo>
                <a:cubicBezTo>
                  <a:pt x="391" y="333"/>
                  <a:pt x="385" y="325"/>
                  <a:pt x="377" y="321"/>
                </a:cubicBezTo>
                <a:cubicBezTo>
                  <a:pt x="374" y="320"/>
                  <a:pt x="371" y="319"/>
                  <a:pt x="368" y="321"/>
                </a:cubicBezTo>
                <a:cubicBezTo>
                  <a:pt x="362" y="325"/>
                  <a:pt x="357" y="330"/>
                  <a:pt x="351" y="335"/>
                </a:cubicBezTo>
                <a:cubicBezTo>
                  <a:pt x="348" y="337"/>
                  <a:pt x="346" y="338"/>
                  <a:pt x="343" y="340"/>
                </a:cubicBezTo>
                <a:cubicBezTo>
                  <a:pt x="346" y="334"/>
                  <a:pt x="348" y="327"/>
                  <a:pt x="350" y="321"/>
                </a:cubicBezTo>
                <a:cubicBezTo>
                  <a:pt x="356" y="304"/>
                  <a:pt x="359" y="287"/>
                  <a:pt x="362" y="269"/>
                </a:cubicBezTo>
                <a:cubicBezTo>
                  <a:pt x="368" y="235"/>
                  <a:pt x="372" y="199"/>
                  <a:pt x="371" y="164"/>
                </a:cubicBezTo>
                <a:cubicBezTo>
                  <a:pt x="370" y="143"/>
                  <a:pt x="368" y="116"/>
                  <a:pt x="353" y="99"/>
                </a:cubicBezTo>
                <a:cubicBezTo>
                  <a:pt x="366" y="95"/>
                  <a:pt x="379" y="93"/>
                  <a:pt x="392" y="99"/>
                </a:cubicBezTo>
                <a:cubicBezTo>
                  <a:pt x="402" y="104"/>
                  <a:pt x="409" y="113"/>
                  <a:pt x="414" y="123"/>
                </a:cubicBezTo>
                <a:cubicBezTo>
                  <a:pt x="420" y="134"/>
                  <a:pt x="424" y="149"/>
                  <a:pt x="425" y="162"/>
                </a:cubicBezTo>
                <a:cubicBezTo>
                  <a:pt x="428" y="189"/>
                  <a:pt x="423" y="217"/>
                  <a:pt x="418" y="244"/>
                </a:cubicBezTo>
                <a:close/>
                <a:moveTo>
                  <a:pt x="430" y="232"/>
                </a:moveTo>
                <a:cubicBezTo>
                  <a:pt x="430" y="231"/>
                  <a:pt x="430" y="231"/>
                  <a:pt x="430" y="230"/>
                </a:cubicBezTo>
                <a:cubicBezTo>
                  <a:pt x="431" y="229"/>
                  <a:pt x="431" y="228"/>
                  <a:pt x="431" y="227"/>
                </a:cubicBezTo>
                <a:cubicBezTo>
                  <a:pt x="431" y="229"/>
                  <a:pt x="431" y="230"/>
                  <a:pt x="431" y="232"/>
                </a:cubicBezTo>
                <a:cubicBezTo>
                  <a:pt x="431" y="232"/>
                  <a:pt x="430" y="232"/>
                  <a:pt x="430" y="232"/>
                </a:cubicBezTo>
                <a:close/>
                <a:moveTo>
                  <a:pt x="510" y="268"/>
                </a:moveTo>
                <a:cubicBezTo>
                  <a:pt x="513" y="274"/>
                  <a:pt x="517" y="281"/>
                  <a:pt x="522" y="286"/>
                </a:cubicBezTo>
                <a:cubicBezTo>
                  <a:pt x="515" y="287"/>
                  <a:pt x="507" y="286"/>
                  <a:pt x="500" y="284"/>
                </a:cubicBezTo>
                <a:cubicBezTo>
                  <a:pt x="490" y="281"/>
                  <a:pt x="477" y="265"/>
                  <a:pt x="467" y="277"/>
                </a:cubicBezTo>
                <a:cubicBezTo>
                  <a:pt x="462" y="283"/>
                  <a:pt x="461" y="291"/>
                  <a:pt x="461" y="298"/>
                </a:cubicBezTo>
                <a:cubicBezTo>
                  <a:pt x="445" y="282"/>
                  <a:pt x="441" y="254"/>
                  <a:pt x="441" y="232"/>
                </a:cubicBezTo>
                <a:cubicBezTo>
                  <a:pt x="441" y="213"/>
                  <a:pt x="438" y="194"/>
                  <a:pt x="435" y="175"/>
                </a:cubicBezTo>
                <a:cubicBezTo>
                  <a:pt x="435" y="154"/>
                  <a:pt x="431" y="133"/>
                  <a:pt x="420" y="114"/>
                </a:cubicBezTo>
                <a:cubicBezTo>
                  <a:pt x="414" y="104"/>
                  <a:pt x="406" y="95"/>
                  <a:pt x="394" y="90"/>
                </a:cubicBezTo>
                <a:cubicBezTo>
                  <a:pt x="392" y="88"/>
                  <a:pt x="389" y="88"/>
                  <a:pt x="387" y="87"/>
                </a:cubicBezTo>
                <a:cubicBezTo>
                  <a:pt x="385" y="86"/>
                  <a:pt x="382" y="86"/>
                  <a:pt x="380" y="86"/>
                </a:cubicBezTo>
                <a:cubicBezTo>
                  <a:pt x="371" y="85"/>
                  <a:pt x="361" y="86"/>
                  <a:pt x="352" y="89"/>
                </a:cubicBezTo>
                <a:cubicBezTo>
                  <a:pt x="368" y="79"/>
                  <a:pt x="386" y="71"/>
                  <a:pt x="404" y="69"/>
                </a:cubicBezTo>
                <a:cubicBezTo>
                  <a:pt x="420" y="67"/>
                  <a:pt x="437" y="70"/>
                  <a:pt x="449" y="81"/>
                </a:cubicBezTo>
                <a:cubicBezTo>
                  <a:pt x="459" y="89"/>
                  <a:pt x="465" y="101"/>
                  <a:pt x="470" y="113"/>
                </a:cubicBezTo>
                <a:cubicBezTo>
                  <a:pt x="483" y="140"/>
                  <a:pt x="489" y="170"/>
                  <a:pt x="494" y="199"/>
                </a:cubicBezTo>
                <a:cubicBezTo>
                  <a:pt x="498" y="223"/>
                  <a:pt x="500" y="246"/>
                  <a:pt x="510" y="268"/>
                </a:cubicBezTo>
                <a:close/>
                <a:moveTo>
                  <a:pt x="648" y="144"/>
                </a:moveTo>
                <a:cubicBezTo>
                  <a:pt x="636" y="150"/>
                  <a:pt x="622" y="156"/>
                  <a:pt x="610" y="161"/>
                </a:cubicBezTo>
                <a:cubicBezTo>
                  <a:pt x="575" y="175"/>
                  <a:pt x="540" y="189"/>
                  <a:pt x="505" y="203"/>
                </a:cubicBezTo>
                <a:cubicBezTo>
                  <a:pt x="501" y="181"/>
                  <a:pt x="496" y="159"/>
                  <a:pt x="490" y="137"/>
                </a:cubicBezTo>
                <a:cubicBezTo>
                  <a:pt x="483" y="113"/>
                  <a:pt x="472" y="87"/>
                  <a:pt x="453" y="71"/>
                </a:cubicBezTo>
                <a:cubicBezTo>
                  <a:pt x="458" y="69"/>
                  <a:pt x="464" y="67"/>
                  <a:pt x="469" y="64"/>
                </a:cubicBezTo>
                <a:cubicBezTo>
                  <a:pt x="501" y="51"/>
                  <a:pt x="533" y="36"/>
                  <a:pt x="565" y="23"/>
                </a:cubicBezTo>
                <a:cubicBezTo>
                  <a:pt x="580" y="17"/>
                  <a:pt x="595" y="31"/>
                  <a:pt x="604" y="42"/>
                </a:cubicBezTo>
                <a:cubicBezTo>
                  <a:pt x="618" y="58"/>
                  <a:pt x="629" y="79"/>
                  <a:pt x="638" y="98"/>
                </a:cubicBezTo>
                <a:cubicBezTo>
                  <a:pt x="645" y="111"/>
                  <a:pt x="653" y="127"/>
                  <a:pt x="654" y="141"/>
                </a:cubicBezTo>
                <a:cubicBezTo>
                  <a:pt x="652" y="142"/>
                  <a:pt x="650" y="143"/>
                  <a:pt x="648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menu_204988">
            <a:extLst>
              <a:ext uri="{FF2B5EF4-FFF2-40B4-BE49-F238E27FC236}">
                <a16:creationId xmlns:a16="http://schemas.microsoft.com/office/drawing/2014/main" id="{2C6964E7-DEA4-6C7E-C57E-5863932198C8}"/>
              </a:ext>
            </a:extLst>
          </p:cNvPr>
          <p:cNvSpPr/>
          <p:nvPr/>
        </p:nvSpPr>
        <p:spPr>
          <a:xfrm>
            <a:off x="10172691" y="150690"/>
            <a:ext cx="536820" cy="614014"/>
          </a:xfrm>
          <a:custGeom>
            <a:avLst/>
            <a:gdLst>
              <a:gd name="connsiteX0" fmla="*/ 0 w 337161"/>
              <a:gd name="connsiteY0" fmla="*/ 417818 h 606722"/>
              <a:gd name="connsiteX1" fmla="*/ 245567 w 337161"/>
              <a:gd name="connsiteY1" fmla="*/ 535905 h 606722"/>
              <a:gd name="connsiteX2" fmla="*/ 245567 w 337161"/>
              <a:gd name="connsiteY2" fmla="*/ 606722 h 606722"/>
              <a:gd name="connsiteX3" fmla="*/ 0 w 337161"/>
              <a:gd name="connsiteY3" fmla="*/ 488546 h 606722"/>
              <a:gd name="connsiteX4" fmla="*/ 0 w 337161"/>
              <a:gd name="connsiteY4" fmla="*/ 7974 h 606722"/>
              <a:gd name="connsiteX5" fmla="*/ 245567 w 337161"/>
              <a:gd name="connsiteY5" fmla="*/ 126186 h 606722"/>
              <a:gd name="connsiteX6" fmla="*/ 245567 w 337161"/>
              <a:gd name="connsiteY6" fmla="*/ 505531 h 606722"/>
              <a:gd name="connsiteX7" fmla="*/ 0 w 337161"/>
              <a:gd name="connsiteY7" fmla="*/ 387319 h 606722"/>
              <a:gd name="connsiteX8" fmla="*/ 46714 w 337161"/>
              <a:gd name="connsiteY8" fmla="*/ 0 h 606722"/>
              <a:gd name="connsiteX9" fmla="*/ 337161 w 337161"/>
              <a:gd name="connsiteY9" fmla="*/ 0 h 606722"/>
              <a:gd name="connsiteX10" fmla="*/ 337161 w 337161"/>
              <a:gd name="connsiteY10" fmla="*/ 479210 h 606722"/>
              <a:gd name="connsiteX11" fmla="*/ 281884 w 337161"/>
              <a:gd name="connsiteY11" fmla="*/ 464101 h 606722"/>
              <a:gd name="connsiteX12" fmla="*/ 277968 w 337161"/>
              <a:gd name="connsiteY12" fmla="*/ 463657 h 606722"/>
              <a:gd name="connsiteX13" fmla="*/ 273072 w 337161"/>
              <a:gd name="connsiteY13" fmla="*/ 464368 h 606722"/>
              <a:gd name="connsiteX14" fmla="*/ 273072 w 337161"/>
              <a:gd name="connsiteY14" fmla="*/ 117581 h 606722"/>
              <a:gd name="connsiteX15" fmla="*/ 265684 w 337161"/>
              <a:gd name="connsiteY15" fmla="*/ 105227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7161" h="606722">
                <a:moveTo>
                  <a:pt x="0" y="417818"/>
                </a:moveTo>
                <a:lnTo>
                  <a:pt x="245567" y="535905"/>
                </a:lnTo>
                <a:lnTo>
                  <a:pt x="245567" y="606722"/>
                </a:lnTo>
                <a:lnTo>
                  <a:pt x="0" y="488546"/>
                </a:lnTo>
                <a:close/>
                <a:moveTo>
                  <a:pt x="0" y="7974"/>
                </a:moveTo>
                <a:lnTo>
                  <a:pt x="245567" y="126186"/>
                </a:lnTo>
                <a:lnTo>
                  <a:pt x="245567" y="505531"/>
                </a:lnTo>
                <a:lnTo>
                  <a:pt x="0" y="387319"/>
                </a:lnTo>
                <a:close/>
                <a:moveTo>
                  <a:pt x="46714" y="0"/>
                </a:moveTo>
                <a:lnTo>
                  <a:pt x="337161" y="0"/>
                </a:lnTo>
                <a:lnTo>
                  <a:pt x="337161" y="479210"/>
                </a:lnTo>
                <a:lnTo>
                  <a:pt x="281884" y="464101"/>
                </a:lnTo>
                <a:cubicBezTo>
                  <a:pt x="280638" y="463746"/>
                  <a:pt x="279214" y="463657"/>
                  <a:pt x="277968" y="463657"/>
                </a:cubicBezTo>
                <a:cubicBezTo>
                  <a:pt x="276455" y="463657"/>
                  <a:pt x="274852" y="463924"/>
                  <a:pt x="273072" y="464368"/>
                </a:cubicBezTo>
                <a:lnTo>
                  <a:pt x="273072" y="117581"/>
                </a:lnTo>
                <a:cubicBezTo>
                  <a:pt x="273072" y="112248"/>
                  <a:pt x="270402" y="107538"/>
                  <a:pt x="265684" y="1052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literature_221906">
            <a:extLst>
              <a:ext uri="{FF2B5EF4-FFF2-40B4-BE49-F238E27FC236}">
                <a16:creationId xmlns:a16="http://schemas.microsoft.com/office/drawing/2014/main" id="{5FE9E21C-1391-9FB5-521B-51032AED5B4A}"/>
              </a:ext>
            </a:extLst>
          </p:cNvPr>
          <p:cNvSpPr/>
          <p:nvPr/>
        </p:nvSpPr>
        <p:spPr>
          <a:xfrm>
            <a:off x="11155844" y="128365"/>
            <a:ext cx="617043" cy="627376"/>
          </a:xfrm>
          <a:custGeom>
            <a:avLst/>
            <a:gdLst>
              <a:gd name="connsiteX0" fmla="*/ 486121 w 607634"/>
              <a:gd name="connsiteY0" fmla="*/ 34142 h 606722"/>
              <a:gd name="connsiteX1" fmla="*/ 572055 w 607634"/>
              <a:gd name="connsiteY1" fmla="*/ 69671 h 606722"/>
              <a:gd name="connsiteX2" fmla="*/ 572055 w 607634"/>
              <a:gd name="connsiteY2" fmla="*/ 241293 h 606722"/>
              <a:gd name="connsiteX3" fmla="*/ 346428 w 607634"/>
              <a:gd name="connsiteY3" fmla="*/ 466509 h 606722"/>
              <a:gd name="connsiteX4" fmla="*/ 206869 w 607634"/>
              <a:gd name="connsiteY4" fmla="*/ 466509 h 606722"/>
              <a:gd name="connsiteX5" fmla="*/ 280743 w 607634"/>
              <a:gd name="connsiteY5" fmla="*/ 392741 h 606722"/>
              <a:gd name="connsiteX6" fmla="*/ 357198 w 607634"/>
              <a:gd name="connsiteY6" fmla="*/ 392741 h 606722"/>
              <a:gd name="connsiteX7" fmla="*/ 357198 w 607634"/>
              <a:gd name="connsiteY7" fmla="*/ 347235 h 606722"/>
              <a:gd name="connsiteX8" fmla="*/ 326313 w 607634"/>
              <a:gd name="connsiteY8" fmla="*/ 347235 h 606722"/>
              <a:gd name="connsiteX9" fmla="*/ 377402 w 607634"/>
              <a:gd name="connsiteY9" fmla="*/ 296220 h 606722"/>
              <a:gd name="connsiteX10" fmla="*/ 453857 w 607634"/>
              <a:gd name="connsiteY10" fmla="*/ 296220 h 606722"/>
              <a:gd name="connsiteX11" fmla="*/ 453857 w 607634"/>
              <a:gd name="connsiteY11" fmla="*/ 250714 h 606722"/>
              <a:gd name="connsiteX12" fmla="*/ 422972 w 607634"/>
              <a:gd name="connsiteY12" fmla="*/ 250714 h 606722"/>
              <a:gd name="connsiteX13" fmla="*/ 502186 w 607634"/>
              <a:gd name="connsiteY13" fmla="*/ 171613 h 606722"/>
              <a:gd name="connsiteX14" fmla="*/ 469967 w 607634"/>
              <a:gd name="connsiteY14" fmla="*/ 139440 h 606722"/>
              <a:gd name="connsiteX15" fmla="*/ 174649 w 607634"/>
              <a:gd name="connsiteY15" fmla="*/ 434335 h 606722"/>
              <a:gd name="connsiteX16" fmla="*/ 174649 w 607634"/>
              <a:gd name="connsiteY16" fmla="*/ 294886 h 606722"/>
              <a:gd name="connsiteX17" fmla="*/ 400187 w 607634"/>
              <a:gd name="connsiteY17" fmla="*/ 69671 h 606722"/>
              <a:gd name="connsiteX18" fmla="*/ 486121 w 607634"/>
              <a:gd name="connsiteY18" fmla="*/ 34142 h 606722"/>
              <a:gd name="connsiteX19" fmla="*/ 0 w 607634"/>
              <a:gd name="connsiteY19" fmla="*/ 0 h 606722"/>
              <a:gd name="connsiteX20" fmla="*/ 425277 w 607634"/>
              <a:gd name="connsiteY20" fmla="*/ 0 h 606722"/>
              <a:gd name="connsiteX21" fmla="*/ 367956 w 607634"/>
              <a:gd name="connsiteY21" fmla="*/ 37504 h 606722"/>
              <a:gd name="connsiteX22" fmla="*/ 129060 w 607634"/>
              <a:gd name="connsiteY22" fmla="*/ 276033 h 606722"/>
              <a:gd name="connsiteX23" fmla="*/ 129060 w 607634"/>
              <a:gd name="connsiteY23" fmla="*/ 479814 h 606722"/>
              <a:gd name="connsiteX24" fmla="*/ 94080 w 607634"/>
              <a:gd name="connsiteY24" fmla="*/ 514741 h 606722"/>
              <a:gd name="connsiteX25" fmla="*/ 126301 w 607634"/>
              <a:gd name="connsiteY25" fmla="*/ 546912 h 606722"/>
              <a:gd name="connsiteX26" fmla="*/ 161281 w 607634"/>
              <a:gd name="connsiteY26" fmla="*/ 511986 h 606722"/>
              <a:gd name="connsiteX27" fmla="*/ 365375 w 607634"/>
              <a:gd name="connsiteY27" fmla="*/ 511986 h 606722"/>
              <a:gd name="connsiteX28" fmla="*/ 485624 w 607634"/>
              <a:gd name="connsiteY28" fmla="*/ 391921 h 606722"/>
              <a:gd name="connsiteX29" fmla="*/ 486069 w 607634"/>
              <a:gd name="connsiteY29" fmla="*/ 561220 h 606722"/>
              <a:gd name="connsiteX30" fmla="*/ 531640 w 607634"/>
              <a:gd name="connsiteY30" fmla="*/ 606722 h 606722"/>
              <a:gd name="connsiteX31" fmla="*/ 91143 w 607634"/>
              <a:gd name="connsiteY31" fmla="*/ 606722 h 606722"/>
              <a:gd name="connsiteX32" fmla="*/ 45571 w 607634"/>
              <a:gd name="connsiteY32" fmla="*/ 561220 h 606722"/>
              <a:gd name="connsiteX33" fmla="*/ 45571 w 607634"/>
              <a:gd name="connsiteY33" fmla="*/ 45502 h 606722"/>
              <a:gd name="connsiteX34" fmla="*/ 0 w 607634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7634" h="606722">
                <a:moveTo>
                  <a:pt x="486121" y="34142"/>
                </a:moveTo>
                <a:cubicBezTo>
                  <a:pt x="517228" y="34142"/>
                  <a:pt x="548335" y="45985"/>
                  <a:pt x="572055" y="69671"/>
                </a:cubicBezTo>
                <a:cubicBezTo>
                  <a:pt x="619494" y="117042"/>
                  <a:pt x="619494" y="193922"/>
                  <a:pt x="572055" y="241293"/>
                </a:cubicBezTo>
                <a:lnTo>
                  <a:pt x="346428" y="466509"/>
                </a:lnTo>
                <a:lnTo>
                  <a:pt x="206869" y="466509"/>
                </a:lnTo>
                <a:lnTo>
                  <a:pt x="280743" y="392741"/>
                </a:lnTo>
                <a:lnTo>
                  <a:pt x="357198" y="392741"/>
                </a:lnTo>
                <a:lnTo>
                  <a:pt x="357198" y="347235"/>
                </a:lnTo>
                <a:lnTo>
                  <a:pt x="326313" y="347235"/>
                </a:lnTo>
                <a:lnTo>
                  <a:pt x="377402" y="296220"/>
                </a:lnTo>
                <a:lnTo>
                  <a:pt x="453857" y="296220"/>
                </a:lnTo>
                <a:lnTo>
                  <a:pt x="453857" y="250714"/>
                </a:lnTo>
                <a:lnTo>
                  <a:pt x="422972" y="250714"/>
                </a:lnTo>
                <a:lnTo>
                  <a:pt x="502186" y="171613"/>
                </a:lnTo>
                <a:lnTo>
                  <a:pt x="469967" y="139440"/>
                </a:lnTo>
                <a:lnTo>
                  <a:pt x="174649" y="434335"/>
                </a:lnTo>
                <a:lnTo>
                  <a:pt x="174649" y="294886"/>
                </a:lnTo>
                <a:lnTo>
                  <a:pt x="400187" y="69671"/>
                </a:lnTo>
                <a:cubicBezTo>
                  <a:pt x="423907" y="45985"/>
                  <a:pt x="455014" y="34142"/>
                  <a:pt x="486121" y="34142"/>
                </a:cubicBezTo>
                <a:close/>
                <a:moveTo>
                  <a:pt x="0" y="0"/>
                </a:moveTo>
                <a:lnTo>
                  <a:pt x="425277" y="0"/>
                </a:lnTo>
                <a:cubicBezTo>
                  <a:pt x="404004" y="8265"/>
                  <a:pt x="384511" y="20974"/>
                  <a:pt x="367956" y="37504"/>
                </a:cubicBezTo>
                <a:lnTo>
                  <a:pt x="129060" y="276033"/>
                </a:lnTo>
                <a:lnTo>
                  <a:pt x="129060" y="479814"/>
                </a:lnTo>
                <a:lnTo>
                  <a:pt x="94080" y="514741"/>
                </a:lnTo>
                <a:lnTo>
                  <a:pt x="126301" y="546912"/>
                </a:lnTo>
                <a:lnTo>
                  <a:pt x="161281" y="511986"/>
                </a:lnTo>
                <a:lnTo>
                  <a:pt x="365375" y="511986"/>
                </a:lnTo>
                <a:lnTo>
                  <a:pt x="485624" y="391921"/>
                </a:lnTo>
                <a:lnTo>
                  <a:pt x="486069" y="561220"/>
                </a:lnTo>
                <a:cubicBezTo>
                  <a:pt x="486069" y="586282"/>
                  <a:pt x="506540" y="606722"/>
                  <a:pt x="531640" y="606722"/>
                </a:cubicBezTo>
                <a:lnTo>
                  <a:pt x="91143" y="606722"/>
                </a:lnTo>
                <a:cubicBezTo>
                  <a:pt x="65954" y="606722"/>
                  <a:pt x="45571" y="586282"/>
                  <a:pt x="45571" y="561220"/>
                </a:cubicBezTo>
                <a:lnTo>
                  <a:pt x="45571" y="45502"/>
                </a:lnTo>
                <a:cubicBezTo>
                  <a:pt x="45571" y="20351"/>
                  <a:pt x="25189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EA1457E-7CAC-2429-7B74-273F4E0AF6FC}"/>
              </a:ext>
            </a:extLst>
          </p:cNvPr>
          <p:cNvSpPr txBox="1"/>
          <p:nvPr/>
        </p:nvSpPr>
        <p:spPr>
          <a:xfrm>
            <a:off x="642023" y="999151"/>
            <a:ext cx="2788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医疗问答机器人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5A1B50-B9A6-9969-34E0-AAA71DB4EC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3605" y="2070558"/>
            <a:ext cx="8016935" cy="3375953"/>
          </a:xfrm>
          <a:prstGeom prst="rect">
            <a:avLst/>
          </a:prstGeom>
        </p:spPr>
      </p:pic>
      <p:sp>
        <p:nvSpPr>
          <p:cNvPr id="20" name="文本框 21">
            <a:extLst>
              <a:ext uri="{FF2B5EF4-FFF2-40B4-BE49-F238E27FC236}">
                <a16:creationId xmlns:a16="http://schemas.microsoft.com/office/drawing/2014/main" id="{74F2C3BF-B661-7D42-F92C-3C53C2946E01}"/>
              </a:ext>
            </a:extLst>
          </p:cNvPr>
          <p:cNvSpPr txBox="1"/>
          <p:nvPr/>
        </p:nvSpPr>
        <p:spPr bwMode="auto">
          <a:xfrm>
            <a:off x="262558" y="2564904"/>
            <a:ext cx="60007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dirty="0"/>
              <a:t>知识图谱</a:t>
            </a:r>
            <a:endParaRPr lang="en-US" altLang="zh-CN" sz="4000" dirty="0"/>
          </a:p>
          <a:p>
            <a:r>
              <a:rPr lang="zh-CN" altLang="en-US" sz="4000" dirty="0"/>
              <a:t>实体类型</a:t>
            </a:r>
          </a:p>
        </p:txBody>
      </p:sp>
    </p:spTree>
    <p:extLst>
      <p:ext uri="{BB962C8B-B14F-4D97-AF65-F5344CB8AC3E}">
        <p14:creationId xmlns:p14="http://schemas.microsoft.com/office/powerpoint/2010/main" val="325054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文本框 120">
            <a:extLst>
              <a:ext uri="{FF2B5EF4-FFF2-40B4-BE49-F238E27FC236}">
                <a16:creationId xmlns:a16="http://schemas.microsoft.com/office/drawing/2014/main" id="{E43F77C4-ADC8-61AC-D6C6-E9D676251853}"/>
              </a:ext>
            </a:extLst>
          </p:cNvPr>
          <p:cNvSpPr txBox="1"/>
          <p:nvPr/>
        </p:nvSpPr>
        <p:spPr>
          <a:xfrm>
            <a:off x="620433" y="216417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002060"/>
                </a:solidFill>
              </a:rPr>
              <a:t>PART 05</a:t>
            </a:r>
            <a:endParaRPr lang="zh-CN" altLang="en-US" sz="54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14:cNvPr>
              <p14:cNvContentPartPr/>
              <p14:nvPr/>
            </p14:nvContentPartPr>
            <p14:xfrm>
              <a:off x="961289" y="424009"/>
              <a:ext cx="360" cy="360"/>
            </p14:xfrm>
          </p:contentPart>
        </mc:Choice>
        <mc:Fallback xmlns=""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289" y="40600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14:cNvPr>
              <p14:cNvContentPartPr/>
              <p14:nvPr/>
            </p14:nvContentPartPr>
            <p14:xfrm>
              <a:off x="65798" y="1411489"/>
              <a:ext cx="360" cy="360"/>
            </p14:xfrm>
          </p:contentPart>
        </mc:Choice>
        <mc:Fallback xmlns=""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98" y="13754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14:cNvPr>
              <p14:cNvContentPartPr/>
              <p14:nvPr/>
            </p14:nvContentPartPr>
            <p14:xfrm>
              <a:off x="56438" y="1411489"/>
              <a:ext cx="12103200" cy="360"/>
            </p14:xfrm>
          </p:contentPart>
        </mc:Choice>
        <mc:Fallback xmlns=""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98" y="1375489"/>
                <a:ext cx="1217484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173" name="文本框 172">
            <a:extLst>
              <a:ext uri="{FF2B5EF4-FFF2-40B4-BE49-F238E27FC236}">
                <a16:creationId xmlns:a16="http://schemas.microsoft.com/office/drawing/2014/main" id="{C7297440-5CC2-9D41-8ACE-F076C0EE1335}"/>
              </a:ext>
            </a:extLst>
          </p:cNvPr>
          <p:cNvSpPr txBox="1"/>
          <p:nvPr/>
        </p:nvSpPr>
        <p:spPr>
          <a:xfrm>
            <a:off x="10991750" y="83671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06</a:t>
            </a:r>
            <a:endParaRPr lang="zh-CN" altLang="en-US" dirty="0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1552C264-4801-215C-56E4-7A28D8756A84}"/>
              </a:ext>
            </a:extLst>
          </p:cNvPr>
          <p:cNvSpPr txBox="1"/>
          <p:nvPr/>
        </p:nvSpPr>
        <p:spPr>
          <a:xfrm>
            <a:off x="8909005" y="82556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04</a:t>
            </a:r>
            <a:endParaRPr lang="zh-CN" altLang="en-US" dirty="0"/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0D9EDD18-F2BD-5206-05C8-C687508518D0}"/>
              </a:ext>
            </a:extLst>
          </p:cNvPr>
          <p:cNvSpPr txBox="1"/>
          <p:nvPr/>
        </p:nvSpPr>
        <p:spPr>
          <a:xfrm>
            <a:off x="10079684" y="825591"/>
            <a:ext cx="96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PART 05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D7582482-2B04-0182-AEA4-C65A22B1E2B7}"/>
              </a:ext>
            </a:extLst>
          </p:cNvPr>
          <p:cNvSpPr txBox="1"/>
          <p:nvPr/>
        </p:nvSpPr>
        <p:spPr>
          <a:xfrm>
            <a:off x="7721517" y="83671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03</a:t>
            </a:r>
            <a:endParaRPr lang="zh-CN" altLang="en-US" dirty="0"/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0B2B4BD4-3A06-06CF-9C2B-A02D45EB356E}"/>
              </a:ext>
            </a:extLst>
          </p:cNvPr>
          <p:cNvSpPr txBox="1"/>
          <p:nvPr/>
        </p:nvSpPr>
        <p:spPr>
          <a:xfrm>
            <a:off x="6671270" y="82556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02</a:t>
            </a:r>
            <a:endParaRPr lang="zh-CN" altLang="en-US" dirty="0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E1748137-DC98-B146-6FAC-17127AD48CC3}"/>
              </a:ext>
            </a:extLst>
          </p:cNvPr>
          <p:cNvSpPr txBox="1"/>
          <p:nvPr/>
        </p:nvSpPr>
        <p:spPr>
          <a:xfrm>
            <a:off x="5716561" y="825562"/>
            <a:ext cx="94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01</a:t>
            </a:r>
            <a:endParaRPr lang="zh-CN" altLang="en-US" dirty="0"/>
          </a:p>
        </p:txBody>
      </p:sp>
      <p:sp>
        <p:nvSpPr>
          <p:cNvPr id="179" name="tryptic-brochure_17749">
            <a:extLst>
              <a:ext uri="{FF2B5EF4-FFF2-40B4-BE49-F238E27FC236}">
                <a16:creationId xmlns:a16="http://schemas.microsoft.com/office/drawing/2014/main" id="{2744E4B9-5F14-8FAD-22E3-5E4DCE672E9E}"/>
              </a:ext>
            </a:extLst>
          </p:cNvPr>
          <p:cNvSpPr/>
          <p:nvPr/>
        </p:nvSpPr>
        <p:spPr>
          <a:xfrm>
            <a:off x="5876367" y="122629"/>
            <a:ext cx="540815" cy="618582"/>
          </a:xfrm>
          <a:custGeom>
            <a:avLst/>
            <a:gdLst>
              <a:gd name="T0" fmla="*/ 1372 w 2289"/>
              <a:gd name="T1" fmla="*/ 437 h 2622"/>
              <a:gd name="T2" fmla="*/ 1430 w 2289"/>
              <a:gd name="T3" fmla="*/ 161 h 2622"/>
              <a:gd name="T4" fmla="*/ 1666 w 2289"/>
              <a:gd name="T5" fmla="*/ 6 h 2622"/>
              <a:gd name="T6" fmla="*/ 1734 w 2289"/>
              <a:gd name="T7" fmla="*/ 0 h 2622"/>
              <a:gd name="T8" fmla="*/ 2096 w 2289"/>
              <a:gd name="T9" fmla="*/ 301 h 2622"/>
              <a:gd name="T10" fmla="*/ 1802 w 2289"/>
              <a:gd name="T11" fmla="*/ 731 h 2622"/>
              <a:gd name="T12" fmla="*/ 1733 w 2289"/>
              <a:gd name="T13" fmla="*/ 738 h 2622"/>
              <a:gd name="T14" fmla="*/ 1372 w 2289"/>
              <a:gd name="T15" fmla="*/ 437 h 2622"/>
              <a:gd name="T16" fmla="*/ 2282 w 2289"/>
              <a:gd name="T17" fmla="*/ 2156 h 2622"/>
              <a:gd name="T18" fmla="*/ 2234 w 2289"/>
              <a:gd name="T19" fmla="*/ 2199 h 2622"/>
              <a:gd name="T20" fmla="*/ 455 w 2289"/>
              <a:gd name="T21" fmla="*/ 2620 h 2622"/>
              <a:gd name="T22" fmla="*/ 440 w 2289"/>
              <a:gd name="T23" fmla="*/ 2622 h 2622"/>
              <a:gd name="T24" fmla="*/ 383 w 2289"/>
              <a:gd name="T25" fmla="*/ 2590 h 2622"/>
              <a:gd name="T26" fmla="*/ 142 w 2289"/>
              <a:gd name="T27" fmla="*/ 1843 h 2622"/>
              <a:gd name="T28" fmla="*/ 1 w 2289"/>
              <a:gd name="T29" fmla="*/ 438 h 2622"/>
              <a:gd name="T30" fmla="*/ 62 w 2289"/>
              <a:gd name="T31" fmla="*/ 369 h 2622"/>
              <a:gd name="T32" fmla="*/ 1240 w 2289"/>
              <a:gd name="T33" fmla="*/ 277 h 2622"/>
              <a:gd name="T34" fmla="*/ 1241 w 2289"/>
              <a:gd name="T35" fmla="*/ 462 h 2622"/>
              <a:gd name="T36" fmla="*/ 1301 w 2289"/>
              <a:gd name="T37" fmla="*/ 623 h 2622"/>
              <a:gd name="T38" fmla="*/ 902 w 2289"/>
              <a:gd name="T39" fmla="*/ 941 h 2622"/>
              <a:gd name="T40" fmla="*/ 892 w 2289"/>
              <a:gd name="T41" fmla="*/ 1035 h 2622"/>
              <a:gd name="T42" fmla="*/ 944 w 2289"/>
              <a:gd name="T43" fmla="*/ 1060 h 2622"/>
              <a:gd name="T44" fmla="*/ 985 w 2289"/>
              <a:gd name="T45" fmla="*/ 1046 h 2622"/>
              <a:gd name="T46" fmla="*/ 1384 w 2289"/>
              <a:gd name="T47" fmla="*/ 728 h 2622"/>
              <a:gd name="T48" fmla="*/ 1733 w 2289"/>
              <a:gd name="T49" fmla="*/ 871 h 2622"/>
              <a:gd name="T50" fmla="*/ 1827 w 2289"/>
              <a:gd name="T51" fmla="*/ 862 h 2622"/>
              <a:gd name="T52" fmla="*/ 1884 w 2289"/>
              <a:gd name="T53" fmla="*/ 848 h 2622"/>
              <a:gd name="T54" fmla="*/ 1920 w 2289"/>
              <a:gd name="T55" fmla="*/ 1210 h 2622"/>
              <a:gd name="T56" fmla="*/ 2272 w 2289"/>
              <a:gd name="T57" fmla="*/ 2093 h 2622"/>
              <a:gd name="T58" fmla="*/ 2282 w 2289"/>
              <a:gd name="T59" fmla="*/ 2156 h 2622"/>
              <a:gd name="T60" fmla="*/ 1363 w 2289"/>
              <a:gd name="T61" fmla="*/ 1918 h 2622"/>
              <a:gd name="T62" fmla="*/ 1283 w 2289"/>
              <a:gd name="T63" fmla="*/ 1869 h 2622"/>
              <a:gd name="T64" fmla="*/ 578 w 2289"/>
              <a:gd name="T65" fmla="*/ 2039 h 2622"/>
              <a:gd name="T66" fmla="*/ 529 w 2289"/>
              <a:gd name="T67" fmla="*/ 2120 h 2622"/>
              <a:gd name="T68" fmla="*/ 593 w 2289"/>
              <a:gd name="T69" fmla="*/ 2171 h 2622"/>
              <a:gd name="T70" fmla="*/ 609 w 2289"/>
              <a:gd name="T71" fmla="*/ 2169 h 2622"/>
              <a:gd name="T72" fmla="*/ 1314 w 2289"/>
              <a:gd name="T73" fmla="*/ 1998 h 2622"/>
              <a:gd name="T74" fmla="*/ 1363 w 2289"/>
              <a:gd name="T75" fmla="*/ 1918 h 2622"/>
              <a:gd name="T76" fmla="*/ 1579 w 2289"/>
              <a:gd name="T77" fmla="*/ 1369 h 2622"/>
              <a:gd name="T78" fmla="*/ 1500 w 2289"/>
              <a:gd name="T79" fmla="*/ 1317 h 2622"/>
              <a:gd name="T80" fmla="*/ 440 w 2289"/>
              <a:gd name="T81" fmla="*/ 1537 h 2622"/>
              <a:gd name="T82" fmla="*/ 388 w 2289"/>
              <a:gd name="T83" fmla="*/ 1616 h 2622"/>
              <a:gd name="T84" fmla="*/ 453 w 2289"/>
              <a:gd name="T85" fmla="*/ 1669 h 2622"/>
              <a:gd name="T86" fmla="*/ 467 w 2289"/>
              <a:gd name="T87" fmla="*/ 1668 h 2622"/>
              <a:gd name="T88" fmla="*/ 1527 w 2289"/>
              <a:gd name="T89" fmla="*/ 1448 h 2622"/>
              <a:gd name="T90" fmla="*/ 1579 w 2289"/>
              <a:gd name="T91" fmla="*/ 1369 h 2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89" h="2622">
                <a:moveTo>
                  <a:pt x="1372" y="437"/>
                </a:moveTo>
                <a:cubicBezTo>
                  <a:pt x="1353" y="340"/>
                  <a:pt x="1374" y="242"/>
                  <a:pt x="1430" y="161"/>
                </a:cubicBezTo>
                <a:cubicBezTo>
                  <a:pt x="1485" y="79"/>
                  <a:pt x="1569" y="25"/>
                  <a:pt x="1666" y="6"/>
                </a:cubicBezTo>
                <a:cubicBezTo>
                  <a:pt x="1689" y="2"/>
                  <a:pt x="1712" y="0"/>
                  <a:pt x="1734" y="0"/>
                </a:cubicBezTo>
                <a:cubicBezTo>
                  <a:pt x="1911" y="0"/>
                  <a:pt x="2064" y="126"/>
                  <a:pt x="2096" y="301"/>
                </a:cubicBezTo>
                <a:cubicBezTo>
                  <a:pt x="2134" y="500"/>
                  <a:pt x="2002" y="694"/>
                  <a:pt x="1802" y="731"/>
                </a:cubicBezTo>
                <a:cubicBezTo>
                  <a:pt x="1779" y="735"/>
                  <a:pt x="1756" y="738"/>
                  <a:pt x="1733" y="738"/>
                </a:cubicBezTo>
                <a:cubicBezTo>
                  <a:pt x="1557" y="738"/>
                  <a:pt x="1404" y="611"/>
                  <a:pt x="1372" y="437"/>
                </a:cubicBezTo>
                <a:close/>
                <a:moveTo>
                  <a:pt x="2282" y="2156"/>
                </a:moveTo>
                <a:cubicBezTo>
                  <a:pt x="2274" y="2177"/>
                  <a:pt x="2256" y="2194"/>
                  <a:pt x="2234" y="2199"/>
                </a:cubicBezTo>
                <a:lnTo>
                  <a:pt x="455" y="2620"/>
                </a:lnTo>
                <a:cubicBezTo>
                  <a:pt x="450" y="2622"/>
                  <a:pt x="445" y="2622"/>
                  <a:pt x="440" y="2622"/>
                </a:cubicBezTo>
                <a:cubicBezTo>
                  <a:pt x="417" y="2622"/>
                  <a:pt x="395" y="2610"/>
                  <a:pt x="383" y="2590"/>
                </a:cubicBezTo>
                <a:cubicBezTo>
                  <a:pt x="378" y="2582"/>
                  <a:pt x="258" y="2381"/>
                  <a:pt x="142" y="1843"/>
                </a:cubicBezTo>
                <a:cubicBezTo>
                  <a:pt x="26" y="1310"/>
                  <a:pt x="2" y="473"/>
                  <a:pt x="1" y="438"/>
                </a:cubicBezTo>
                <a:cubicBezTo>
                  <a:pt x="0" y="402"/>
                  <a:pt x="27" y="372"/>
                  <a:pt x="62" y="369"/>
                </a:cubicBezTo>
                <a:lnTo>
                  <a:pt x="1240" y="277"/>
                </a:lnTo>
                <a:cubicBezTo>
                  <a:pt x="1229" y="337"/>
                  <a:pt x="1229" y="399"/>
                  <a:pt x="1241" y="462"/>
                </a:cubicBezTo>
                <a:cubicBezTo>
                  <a:pt x="1252" y="520"/>
                  <a:pt x="1272" y="574"/>
                  <a:pt x="1301" y="623"/>
                </a:cubicBezTo>
                <a:lnTo>
                  <a:pt x="902" y="941"/>
                </a:lnTo>
                <a:cubicBezTo>
                  <a:pt x="873" y="964"/>
                  <a:pt x="869" y="1006"/>
                  <a:pt x="892" y="1035"/>
                </a:cubicBezTo>
                <a:cubicBezTo>
                  <a:pt x="905" y="1052"/>
                  <a:pt x="924" y="1060"/>
                  <a:pt x="944" y="1060"/>
                </a:cubicBezTo>
                <a:cubicBezTo>
                  <a:pt x="958" y="1060"/>
                  <a:pt x="973" y="1055"/>
                  <a:pt x="985" y="1046"/>
                </a:cubicBezTo>
                <a:lnTo>
                  <a:pt x="1384" y="728"/>
                </a:lnTo>
                <a:cubicBezTo>
                  <a:pt x="1475" y="817"/>
                  <a:pt x="1599" y="871"/>
                  <a:pt x="1733" y="871"/>
                </a:cubicBezTo>
                <a:cubicBezTo>
                  <a:pt x="1765" y="871"/>
                  <a:pt x="1796" y="868"/>
                  <a:pt x="1827" y="862"/>
                </a:cubicBezTo>
                <a:cubicBezTo>
                  <a:pt x="1846" y="858"/>
                  <a:pt x="1865" y="854"/>
                  <a:pt x="1884" y="848"/>
                </a:cubicBezTo>
                <a:cubicBezTo>
                  <a:pt x="1893" y="958"/>
                  <a:pt x="1905" y="1080"/>
                  <a:pt x="1920" y="1210"/>
                </a:cubicBezTo>
                <a:cubicBezTo>
                  <a:pt x="1979" y="1715"/>
                  <a:pt x="2269" y="2089"/>
                  <a:pt x="2272" y="2093"/>
                </a:cubicBezTo>
                <a:cubicBezTo>
                  <a:pt x="2286" y="2111"/>
                  <a:pt x="2289" y="2135"/>
                  <a:pt x="2282" y="2156"/>
                </a:cubicBezTo>
                <a:close/>
                <a:moveTo>
                  <a:pt x="1363" y="1918"/>
                </a:moveTo>
                <a:cubicBezTo>
                  <a:pt x="1355" y="1882"/>
                  <a:pt x="1319" y="1860"/>
                  <a:pt x="1283" y="1869"/>
                </a:cubicBezTo>
                <a:lnTo>
                  <a:pt x="578" y="2039"/>
                </a:lnTo>
                <a:cubicBezTo>
                  <a:pt x="542" y="2048"/>
                  <a:pt x="520" y="2084"/>
                  <a:pt x="529" y="2120"/>
                </a:cubicBezTo>
                <a:cubicBezTo>
                  <a:pt x="536" y="2150"/>
                  <a:pt x="563" y="2171"/>
                  <a:pt x="593" y="2171"/>
                </a:cubicBezTo>
                <a:cubicBezTo>
                  <a:pt x="598" y="2171"/>
                  <a:pt x="604" y="2170"/>
                  <a:pt x="609" y="2169"/>
                </a:cubicBezTo>
                <a:lnTo>
                  <a:pt x="1314" y="1998"/>
                </a:lnTo>
                <a:cubicBezTo>
                  <a:pt x="1350" y="1990"/>
                  <a:pt x="1372" y="1954"/>
                  <a:pt x="1363" y="1918"/>
                </a:cubicBezTo>
                <a:close/>
                <a:moveTo>
                  <a:pt x="1579" y="1369"/>
                </a:moveTo>
                <a:cubicBezTo>
                  <a:pt x="1571" y="1333"/>
                  <a:pt x="1536" y="1309"/>
                  <a:pt x="1500" y="1317"/>
                </a:cubicBezTo>
                <a:lnTo>
                  <a:pt x="440" y="1537"/>
                </a:lnTo>
                <a:cubicBezTo>
                  <a:pt x="404" y="1544"/>
                  <a:pt x="381" y="1580"/>
                  <a:pt x="388" y="1616"/>
                </a:cubicBezTo>
                <a:cubicBezTo>
                  <a:pt x="395" y="1647"/>
                  <a:pt x="422" y="1669"/>
                  <a:pt x="453" y="1669"/>
                </a:cubicBezTo>
                <a:cubicBezTo>
                  <a:pt x="458" y="1669"/>
                  <a:pt x="462" y="1668"/>
                  <a:pt x="467" y="1668"/>
                </a:cubicBezTo>
                <a:lnTo>
                  <a:pt x="1527" y="1448"/>
                </a:lnTo>
                <a:cubicBezTo>
                  <a:pt x="1563" y="1440"/>
                  <a:pt x="1586" y="1405"/>
                  <a:pt x="1579" y="13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0" name="triptych-brochure_30017">
            <a:extLst>
              <a:ext uri="{FF2B5EF4-FFF2-40B4-BE49-F238E27FC236}">
                <a16:creationId xmlns:a16="http://schemas.microsoft.com/office/drawing/2014/main" id="{00EC1820-DA01-3594-E4AA-54AC0B0F3044}"/>
              </a:ext>
            </a:extLst>
          </p:cNvPr>
          <p:cNvSpPr/>
          <p:nvPr/>
        </p:nvSpPr>
        <p:spPr>
          <a:xfrm>
            <a:off x="6863514" y="122629"/>
            <a:ext cx="540815" cy="618582"/>
          </a:xfrm>
          <a:custGeom>
            <a:avLst/>
            <a:gdLst>
              <a:gd name="connsiteX0" fmla="*/ 242039 w 605098"/>
              <a:gd name="connsiteY0" fmla="*/ 412737 h 604040"/>
              <a:gd name="connsiteX1" fmla="*/ 362988 w 605098"/>
              <a:gd name="connsiteY1" fmla="*/ 412737 h 604040"/>
              <a:gd name="connsiteX2" fmla="*/ 362988 w 605098"/>
              <a:gd name="connsiteY2" fmla="*/ 523595 h 604040"/>
              <a:gd name="connsiteX3" fmla="*/ 242039 w 605098"/>
              <a:gd name="connsiteY3" fmla="*/ 523595 h 604040"/>
              <a:gd name="connsiteX4" fmla="*/ 560997 w 605098"/>
              <a:gd name="connsiteY4" fmla="*/ 357132 h 604040"/>
              <a:gd name="connsiteX5" fmla="*/ 568051 w 605098"/>
              <a:gd name="connsiteY5" fmla="*/ 364480 h 604040"/>
              <a:gd name="connsiteX6" fmla="*/ 559197 w 605098"/>
              <a:gd name="connsiteY6" fmla="*/ 377526 h 604040"/>
              <a:gd name="connsiteX7" fmla="*/ 475303 w 605098"/>
              <a:gd name="connsiteY7" fmla="*/ 417263 h 604040"/>
              <a:gd name="connsiteX8" fmla="*/ 470951 w 605098"/>
              <a:gd name="connsiteY8" fmla="*/ 418312 h 604040"/>
              <a:gd name="connsiteX9" fmla="*/ 463897 w 605098"/>
              <a:gd name="connsiteY9" fmla="*/ 410815 h 604040"/>
              <a:gd name="connsiteX10" fmla="*/ 472602 w 605098"/>
              <a:gd name="connsiteY10" fmla="*/ 397919 h 604040"/>
              <a:gd name="connsiteX11" fmla="*/ 556645 w 605098"/>
              <a:gd name="connsiteY11" fmla="*/ 358032 h 604040"/>
              <a:gd name="connsiteX12" fmla="*/ 560997 w 605098"/>
              <a:gd name="connsiteY12" fmla="*/ 357132 h 604040"/>
              <a:gd name="connsiteX13" fmla="*/ 560997 w 605098"/>
              <a:gd name="connsiteY13" fmla="*/ 310417 h 604040"/>
              <a:gd name="connsiteX14" fmla="*/ 568051 w 605098"/>
              <a:gd name="connsiteY14" fmla="*/ 317756 h 604040"/>
              <a:gd name="connsiteX15" fmla="*/ 559197 w 605098"/>
              <a:gd name="connsiteY15" fmla="*/ 330787 h 604040"/>
              <a:gd name="connsiteX16" fmla="*/ 475303 w 605098"/>
              <a:gd name="connsiteY16" fmla="*/ 370479 h 604040"/>
              <a:gd name="connsiteX17" fmla="*/ 470951 w 605098"/>
              <a:gd name="connsiteY17" fmla="*/ 371527 h 604040"/>
              <a:gd name="connsiteX18" fmla="*/ 463897 w 605098"/>
              <a:gd name="connsiteY18" fmla="*/ 364188 h 604040"/>
              <a:gd name="connsiteX19" fmla="*/ 472602 w 605098"/>
              <a:gd name="connsiteY19" fmla="*/ 351157 h 604040"/>
              <a:gd name="connsiteX20" fmla="*/ 556645 w 605098"/>
              <a:gd name="connsiteY20" fmla="*/ 311465 h 604040"/>
              <a:gd name="connsiteX21" fmla="*/ 560997 w 605098"/>
              <a:gd name="connsiteY21" fmla="*/ 310417 h 604040"/>
              <a:gd name="connsiteX22" fmla="*/ 44092 w 605098"/>
              <a:gd name="connsiteY22" fmla="*/ 310417 h 604040"/>
              <a:gd name="connsiteX23" fmla="*/ 48445 w 605098"/>
              <a:gd name="connsiteY23" fmla="*/ 311465 h 604040"/>
              <a:gd name="connsiteX24" fmla="*/ 132496 w 605098"/>
              <a:gd name="connsiteY24" fmla="*/ 351157 h 604040"/>
              <a:gd name="connsiteX25" fmla="*/ 141201 w 605098"/>
              <a:gd name="connsiteY25" fmla="*/ 364188 h 604040"/>
              <a:gd name="connsiteX26" fmla="*/ 134147 w 605098"/>
              <a:gd name="connsiteY26" fmla="*/ 371527 h 604040"/>
              <a:gd name="connsiteX27" fmla="*/ 129944 w 605098"/>
              <a:gd name="connsiteY27" fmla="*/ 370629 h 604040"/>
              <a:gd name="connsiteX28" fmla="*/ 45893 w 605098"/>
              <a:gd name="connsiteY28" fmla="*/ 330787 h 604040"/>
              <a:gd name="connsiteX29" fmla="*/ 37188 w 605098"/>
              <a:gd name="connsiteY29" fmla="*/ 317756 h 604040"/>
              <a:gd name="connsiteX30" fmla="*/ 44092 w 605098"/>
              <a:gd name="connsiteY30" fmla="*/ 310417 h 604040"/>
              <a:gd name="connsiteX31" fmla="*/ 242073 w 605098"/>
              <a:gd name="connsiteY31" fmla="*/ 261727 h 604040"/>
              <a:gd name="connsiteX32" fmla="*/ 363016 w 605098"/>
              <a:gd name="connsiteY32" fmla="*/ 261727 h 604040"/>
              <a:gd name="connsiteX33" fmla="*/ 373220 w 605098"/>
              <a:gd name="connsiteY33" fmla="*/ 271778 h 604040"/>
              <a:gd name="connsiteX34" fmla="*/ 363016 w 605098"/>
              <a:gd name="connsiteY34" fmla="*/ 281979 h 604040"/>
              <a:gd name="connsiteX35" fmla="*/ 242073 w 605098"/>
              <a:gd name="connsiteY35" fmla="*/ 281979 h 604040"/>
              <a:gd name="connsiteX36" fmla="*/ 232019 w 605098"/>
              <a:gd name="connsiteY36" fmla="*/ 271778 h 604040"/>
              <a:gd name="connsiteX37" fmla="*/ 242073 w 605098"/>
              <a:gd name="connsiteY37" fmla="*/ 261727 h 604040"/>
              <a:gd name="connsiteX38" fmla="*/ 242073 w 605098"/>
              <a:gd name="connsiteY38" fmla="*/ 221434 h 604040"/>
              <a:gd name="connsiteX39" fmla="*/ 363016 w 605098"/>
              <a:gd name="connsiteY39" fmla="*/ 221434 h 604040"/>
              <a:gd name="connsiteX40" fmla="*/ 373220 w 605098"/>
              <a:gd name="connsiteY40" fmla="*/ 231635 h 604040"/>
              <a:gd name="connsiteX41" fmla="*/ 363016 w 605098"/>
              <a:gd name="connsiteY41" fmla="*/ 241686 h 604040"/>
              <a:gd name="connsiteX42" fmla="*/ 242073 w 605098"/>
              <a:gd name="connsiteY42" fmla="*/ 241686 h 604040"/>
              <a:gd name="connsiteX43" fmla="*/ 232019 w 605098"/>
              <a:gd name="connsiteY43" fmla="*/ 231635 h 604040"/>
              <a:gd name="connsiteX44" fmla="*/ 242073 w 605098"/>
              <a:gd name="connsiteY44" fmla="*/ 221434 h 604040"/>
              <a:gd name="connsiteX45" fmla="*/ 564735 w 605098"/>
              <a:gd name="connsiteY45" fmla="*/ 192785 h 604040"/>
              <a:gd name="connsiteX46" fmla="*/ 564735 w 605098"/>
              <a:gd name="connsiteY46" fmla="*/ 262610 h 604040"/>
              <a:gd name="connsiteX47" fmla="*/ 464038 w 605098"/>
              <a:gd name="connsiteY47" fmla="*/ 310559 h 604040"/>
              <a:gd name="connsiteX48" fmla="*/ 464038 w 605098"/>
              <a:gd name="connsiteY48" fmla="*/ 240733 h 604040"/>
              <a:gd name="connsiteX49" fmla="*/ 242073 w 605098"/>
              <a:gd name="connsiteY49" fmla="*/ 181283 h 604040"/>
              <a:gd name="connsiteX50" fmla="*/ 363016 w 605098"/>
              <a:gd name="connsiteY50" fmla="*/ 181283 h 604040"/>
              <a:gd name="connsiteX51" fmla="*/ 373220 w 605098"/>
              <a:gd name="connsiteY51" fmla="*/ 191303 h 604040"/>
              <a:gd name="connsiteX52" fmla="*/ 363016 w 605098"/>
              <a:gd name="connsiteY52" fmla="*/ 201324 h 604040"/>
              <a:gd name="connsiteX53" fmla="*/ 242073 w 605098"/>
              <a:gd name="connsiteY53" fmla="*/ 201324 h 604040"/>
              <a:gd name="connsiteX54" fmla="*/ 232019 w 605098"/>
              <a:gd name="connsiteY54" fmla="*/ 191303 h 604040"/>
              <a:gd name="connsiteX55" fmla="*/ 242073 w 605098"/>
              <a:gd name="connsiteY55" fmla="*/ 181283 h 604040"/>
              <a:gd name="connsiteX56" fmla="*/ 40363 w 605098"/>
              <a:gd name="connsiteY56" fmla="*/ 122219 h 604040"/>
              <a:gd name="connsiteX57" fmla="*/ 141201 w 605098"/>
              <a:gd name="connsiteY57" fmla="*/ 170165 h 604040"/>
              <a:gd name="connsiteX58" fmla="*/ 141201 w 605098"/>
              <a:gd name="connsiteY58" fmla="*/ 310558 h 604040"/>
              <a:gd name="connsiteX59" fmla="*/ 40363 w 605098"/>
              <a:gd name="connsiteY59" fmla="*/ 262611 h 604040"/>
              <a:gd name="connsiteX60" fmla="*/ 211764 w 605098"/>
              <a:gd name="connsiteY60" fmla="*/ 100661 h 604040"/>
              <a:gd name="connsiteX61" fmla="*/ 211764 w 605098"/>
              <a:gd name="connsiteY61" fmla="*/ 583965 h 604040"/>
              <a:gd name="connsiteX62" fmla="*/ 393335 w 605098"/>
              <a:gd name="connsiteY62" fmla="*/ 583965 h 604040"/>
              <a:gd name="connsiteX63" fmla="*/ 393335 w 605098"/>
              <a:gd name="connsiteY63" fmla="*/ 100661 h 604040"/>
              <a:gd name="connsiteX64" fmla="*/ 191656 w 605098"/>
              <a:gd name="connsiteY64" fmla="*/ 80586 h 604040"/>
              <a:gd name="connsiteX65" fmla="*/ 413443 w 605098"/>
              <a:gd name="connsiteY65" fmla="*/ 80586 h 604040"/>
              <a:gd name="connsiteX66" fmla="*/ 413443 w 605098"/>
              <a:gd name="connsiteY66" fmla="*/ 604040 h 604040"/>
              <a:gd name="connsiteX67" fmla="*/ 191656 w 605098"/>
              <a:gd name="connsiteY67" fmla="*/ 604040 h 604040"/>
              <a:gd name="connsiteX68" fmla="*/ 584990 w 605098"/>
              <a:gd name="connsiteY68" fmla="*/ 30561 h 604040"/>
              <a:gd name="connsiteX69" fmla="*/ 443782 w 605098"/>
              <a:gd name="connsiteY69" fmla="*/ 93632 h 604040"/>
              <a:gd name="connsiteX70" fmla="*/ 443782 w 605098"/>
              <a:gd name="connsiteY70" fmla="*/ 573029 h 604040"/>
              <a:gd name="connsiteX71" fmla="*/ 584990 w 605098"/>
              <a:gd name="connsiteY71" fmla="*/ 510408 h 604040"/>
              <a:gd name="connsiteX72" fmla="*/ 20107 w 605098"/>
              <a:gd name="connsiteY72" fmla="*/ 30561 h 604040"/>
              <a:gd name="connsiteX73" fmla="*/ 20107 w 605098"/>
              <a:gd name="connsiteY73" fmla="*/ 510408 h 604040"/>
              <a:gd name="connsiteX74" fmla="*/ 161308 w 605098"/>
              <a:gd name="connsiteY74" fmla="*/ 573029 h 604040"/>
              <a:gd name="connsiteX75" fmla="*/ 161308 w 605098"/>
              <a:gd name="connsiteY75" fmla="*/ 93632 h 604040"/>
              <a:gd name="connsiteX76" fmla="*/ 605098 w 605098"/>
              <a:gd name="connsiteY76" fmla="*/ 0 h 604040"/>
              <a:gd name="connsiteX77" fmla="*/ 605098 w 605098"/>
              <a:gd name="connsiteY77" fmla="*/ 523591 h 604040"/>
              <a:gd name="connsiteX78" fmla="*/ 423674 w 605098"/>
              <a:gd name="connsiteY78" fmla="*/ 604040 h 604040"/>
              <a:gd name="connsiteX79" fmla="*/ 423674 w 605098"/>
              <a:gd name="connsiteY79" fmla="*/ 80598 h 604040"/>
              <a:gd name="connsiteX80" fmla="*/ 0 w 605098"/>
              <a:gd name="connsiteY80" fmla="*/ 0 h 604040"/>
              <a:gd name="connsiteX81" fmla="*/ 181565 w 605098"/>
              <a:gd name="connsiteY81" fmla="*/ 80598 h 604040"/>
              <a:gd name="connsiteX82" fmla="*/ 181565 w 605098"/>
              <a:gd name="connsiteY82" fmla="*/ 604040 h 604040"/>
              <a:gd name="connsiteX83" fmla="*/ 0 w 605098"/>
              <a:gd name="connsiteY83" fmla="*/ 523591 h 60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5098" h="604040">
                <a:moveTo>
                  <a:pt x="242039" y="412737"/>
                </a:moveTo>
                <a:lnTo>
                  <a:pt x="362988" y="412737"/>
                </a:lnTo>
                <a:lnTo>
                  <a:pt x="362988" y="523595"/>
                </a:lnTo>
                <a:lnTo>
                  <a:pt x="242039" y="523595"/>
                </a:lnTo>
                <a:close/>
                <a:moveTo>
                  <a:pt x="560997" y="357132"/>
                </a:moveTo>
                <a:cubicBezTo>
                  <a:pt x="565050" y="357132"/>
                  <a:pt x="568051" y="360131"/>
                  <a:pt x="568051" y="364480"/>
                </a:cubicBezTo>
                <a:cubicBezTo>
                  <a:pt x="568051" y="369428"/>
                  <a:pt x="564149" y="375276"/>
                  <a:pt x="559197" y="377526"/>
                </a:cubicBezTo>
                <a:lnTo>
                  <a:pt x="475303" y="417263"/>
                </a:lnTo>
                <a:cubicBezTo>
                  <a:pt x="473802" y="418012"/>
                  <a:pt x="472301" y="418312"/>
                  <a:pt x="470951" y="418312"/>
                </a:cubicBezTo>
                <a:cubicBezTo>
                  <a:pt x="466899" y="418312"/>
                  <a:pt x="464047" y="415313"/>
                  <a:pt x="463897" y="410815"/>
                </a:cubicBezTo>
                <a:cubicBezTo>
                  <a:pt x="463897" y="405866"/>
                  <a:pt x="467799" y="400168"/>
                  <a:pt x="472602" y="397919"/>
                </a:cubicBezTo>
                <a:lnTo>
                  <a:pt x="556645" y="358032"/>
                </a:lnTo>
                <a:cubicBezTo>
                  <a:pt x="558146" y="357432"/>
                  <a:pt x="559647" y="357132"/>
                  <a:pt x="560997" y="357132"/>
                </a:cubicBezTo>
                <a:close/>
                <a:moveTo>
                  <a:pt x="560997" y="310417"/>
                </a:moveTo>
                <a:cubicBezTo>
                  <a:pt x="565050" y="310417"/>
                  <a:pt x="568051" y="313412"/>
                  <a:pt x="568051" y="317756"/>
                </a:cubicBezTo>
                <a:cubicBezTo>
                  <a:pt x="568051" y="322848"/>
                  <a:pt x="564149" y="328540"/>
                  <a:pt x="559197" y="330787"/>
                </a:cubicBezTo>
                <a:lnTo>
                  <a:pt x="475303" y="370479"/>
                </a:lnTo>
                <a:cubicBezTo>
                  <a:pt x="473802" y="371228"/>
                  <a:pt x="472301" y="371527"/>
                  <a:pt x="470951" y="371527"/>
                </a:cubicBezTo>
                <a:cubicBezTo>
                  <a:pt x="466899" y="371527"/>
                  <a:pt x="464047" y="368532"/>
                  <a:pt x="463897" y="364188"/>
                </a:cubicBezTo>
                <a:cubicBezTo>
                  <a:pt x="463897" y="359245"/>
                  <a:pt x="467799" y="353403"/>
                  <a:pt x="472602" y="351157"/>
                </a:cubicBezTo>
                <a:lnTo>
                  <a:pt x="556645" y="311465"/>
                </a:lnTo>
                <a:cubicBezTo>
                  <a:pt x="558146" y="310716"/>
                  <a:pt x="559647" y="310417"/>
                  <a:pt x="560997" y="310417"/>
                </a:cubicBezTo>
                <a:close/>
                <a:moveTo>
                  <a:pt x="44092" y="310417"/>
                </a:moveTo>
                <a:cubicBezTo>
                  <a:pt x="45593" y="310417"/>
                  <a:pt x="46944" y="310716"/>
                  <a:pt x="48445" y="311465"/>
                </a:cubicBezTo>
                <a:lnTo>
                  <a:pt x="132496" y="351157"/>
                </a:lnTo>
                <a:cubicBezTo>
                  <a:pt x="137299" y="353403"/>
                  <a:pt x="141201" y="359245"/>
                  <a:pt x="141201" y="364188"/>
                </a:cubicBezTo>
                <a:cubicBezTo>
                  <a:pt x="141201" y="368532"/>
                  <a:pt x="138349" y="371527"/>
                  <a:pt x="134147" y="371527"/>
                </a:cubicBezTo>
                <a:cubicBezTo>
                  <a:pt x="132796" y="371527"/>
                  <a:pt x="131295" y="371228"/>
                  <a:pt x="129944" y="370629"/>
                </a:cubicBezTo>
                <a:lnTo>
                  <a:pt x="45893" y="330787"/>
                </a:lnTo>
                <a:cubicBezTo>
                  <a:pt x="40940" y="328540"/>
                  <a:pt x="37188" y="322848"/>
                  <a:pt x="37188" y="317756"/>
                </a:cubicBezTo>
                <a:cubicBezTo>
                  <a:pt x="37188" y="313412"/>
                  <a:pt x="40040" y="310417"/>
                  <a:pt x="44092" y="310417"/>
                </a:cubicBezTo>
                <a:close/>
                <a:moveTo>
                  <a:pt x="242073" y="261727"/>
                </a:moveTo>
                <a:lnTo>
                  <a:pt x="363016" y="261727"/>
                </a:lnTo>
                <a:cubicBezTo>
                  <a:pt x="368568" y="261727"/>
                  <a:pt x="373220" y="266227"/>
                  <a:pt x="373220" y="271778"/>
                </a:cubicBezTo>
                <a:cubicBezTo>
                  <a:pt x="373220" y="277478"/>
                  <a:pt x="368568" y="281979"/>
                  <a:pt x="363016" y="281979"/>
                </a:cubicBezTo>
                <a:lnTo>
                  <a:pt x="242073" y="281979"/>
                </a:lnTo>
                <a:cubicBezTo>
                  <a:pt x="236521" y="281979"/>
                  <a:pt x="232019" y="277328"/>
                  <a:pt x="232019" y="271778"/>
                </a:cubicBezTo>
                <a:cubicBezTo>
                  <a:pt x="232019" y="266227"/>
                  <a:pt x="236521" y="261727"/>
                  <a:pt x="242073" y="261727"/>
                </a:cubicBezTo>
                <a:close/>
                <a:moveTo>
                  <a:pt x="242073" y="221434"/>
                </a:moveTo>
                <a:lnTo>
                  <a:pt x="363016" y="221434"/>
                </a:lnTo>
                <a:cubicBezTo>
                  <a:pt x="368568" y="221434"/>
                  <a:pt x="373220" y="226084"/>
                  <a:pt x="373220" y="231635"/>
                </a:cubicBezTo>
                <a:cubicBezTo>
                  <a:pt x="373220" y="237185"/>
                  <a:pt x="368568" y="241686"/>
                  <a:pt x="363016" y="241686"/>
                </a:cubicBezTo>
                <a:lnTo>
                  <a:pt x="242073" y="241686"/>
                </a:lnTo>
                <a:cubicBezTo>
                  <a:pt x="236521" y="241686"/>
                  <a:pt x="232019" y="237185"/>
                  <a:pt x="232019" y="231635"/>
                </a:cubicBezTo>
                <a:cubicBezTo>
                  <a:pt x="232019" y="226084"/>
                  <a:pt x="236521" y="221434"/>
                  <a:pt x="242073" y="221434"/>
                </a:cubicBezTo>
                <a:close/>
                <a:moveTo>
                  <a:pt x="564735" y="192785"/>
                </a:moveTo>
                <a:lnTo>
                  <a:pt x="564735" y="262610"/>
                </a:lnTo>
                <a:lnTo>
                  <a:pt x="464038" y="310559"/>
                </a:lnTo>
                <a:lnTo>
                  <a:pt x="464038" y="240733"/>
                </a:lnTo>
                <a:close/>
                <a:moveTo>
                  <a:pt x="242073" y="181283"/>
                </a:moveTo>
                <a:lnTo>
                  <a:pt x="363016" y="181283"/>
                </a:lnTo>
                <a:cubicBezTo>
                  <a:pt x="368568" y="181283"/>
                  <a:pt x="373220" y="185770"/>
                  <a:pt x="373220" y="191303"/>
                </a:cubicBezTo>
                <a:cubicBezTo>
                  <a:pt x="373220" y="196837"/>
                  <a:pt x="368568" y="201324"/>
                  <a:pt x="363016" y="201324"/>
                </a:cubicBezTo>
                <a:lnTo>
                  <a:pt x="242073" y="201324"/>
                </a:lnTo>
                <a:cubicBezTo>
                  <a:pt x="236521" y="201324"/>
                  <a:pt x="232019" y="196837"/>
                  <a:pt x="232019" y="191303"/>
                </a:cubicBezTo>
                <a:cubicBezTo>
                  <a:pt x="232019" y="185770"/>
                  <a:pt x="236521" y="181283"/>
                  <a:pt x="242073" y="181283"/>
                </a:cubicBezTo>
                <a:close/>
                <a:moveTo>
                  <a:pt x="40363" y="122219"/>
                </a:moveTo>
                <a:lnTo>
                  <a:pt x="141201" y="170165"/>
                </a:lnTo>
                <a:lnTo>
                  <a:pt x="141201" y="310558"/>
                </a:lnTo>
                <a:lnTo>
                  <a:pt x="40363" y="262611"/>
                </a:lnTo>
                <a:close/>
                <a:moveTo>
                  <a:pt x="211764" y="100661"/>
                </a:moveTo>
                <a:lnTo>
                  <a:pt x="211764" y="583965"/>
                </a:lnTo>
                <a:lnTo>
                  <a:pt x="393335" y="583965"/>
                </a:lnTo>
                <a:lnTo>
                  <a:pt x="393335" y="100661"/>
                </a:lnTo>
                <a:close/>
                <a:moveTo>
                  <a:pt x="191656" y="80586"/>
                </a:moveTo>
                <a:lnTo>
                  <a:pt x="413443" y="80586"/>
                </a:lnTo>
                <a:lnTo>
                  <a:pt x="413443" y="604040"/>
                </a:lnTo>
                <a:lnTo>
                  <a:pt x="191656" y="604040"/>
                </a:lnTo>
                <a:close/>
                <a:moveTo>
                  <a:pt x="584990" y="30561"/>
                </a:moveTo>
                <a:lnTo>
                  <a:pt x="443782" y="93632"/>
                </a:lnTo>
                <a:lnTo>
                  <a:pt x="443782" y="573029"/>
                </a:lnTo>
                <a:lnTo>
                  <a:pt x="584990" y="510408"/>
                </a:lnTo>
                <a:close/>
                <a:moveTo>
                  <a:pt x="20107" y="30561"/>
                </a:moveTo>
                <a:lnTo>
                  <a:pt x="20107" y="510408"/>
                </a:lnTo>
                <a:lnTo>
                  <a:pt x="161308" y="573029"/>
                </a:lnTo>
                <a:lnTo>
                  <a:pt x="161308" y="93632"/>
                </a:lnTo>
                <a:close/>
                <a:moveTo>
                  <a:pt x="605098" y="0"/>
                </a:moveTo>
                <a:lnTo>
                  <a:pt x="605098" y="523591"/>
                </a:lnTo>
                <a:lnTo>
                  <a:pt x="423674" y="604040"/>
                </a:lnTo>
                <a:lnTo>
                  <a:pt x="423674" y="80598"/>
                </a:lnTo>
                <a:close/>
                <a:moveTo>
                  <a:pt x="0" y="0"/>
                </a:moveTo>
                <a:lnTo>
                  <a:pt x="181565" y="80598"/>
                </a:lnTo>
                <a:lnTo>
                  <a:pt x="181565" y="604040"/>
                </a:lnTo>
                <a:lnTo>
                  <a:pt x="0" y="5235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silhouette-with-document_62784">
            <a:extLst>
              <a:ext uri="{FF2B5EF4-FFF2-40B4-BE49-F238E27FC236}">
                <a16:creationId xmlns:a16="http://schemas.microsoft.com/office/drawing/2014/main" id="{1353CA07-E285-1697-3A98-0EDC8364509E}"/>
              </a:ext>
            </a:extLst>
          </p:cNvPr>
          <p:cNvSpPr/>
          <p:nvPr/>
        </p:nvSpPr>
        <p:spPr>
          <a:xfrm>
            <a:off x="7850661" y="122630"/>
            <a:ext cx="637724" cy="696582"/>
          </a:xfrm>
          <a:custGeom>
            <a:avLst/>
            <a:gdLst>
              <a:gd name="connsiteX0" fmla="*/ 332825 w 599014"/>
              <a:gd name="connsiteY0" fmla="*/ 323318 h 518742"/>
              <a:gd name="connsiteX1" fmla="*/ 480885 w 599014"/>
              <a:gd name="connsiteY1" fmla="*/ 323318 h 518742"/>
              <a:gd name="connsiteX2" fmla="*/ 508708 w 599014"/>
              <a:gd name="connsiteY2" fmla="*/ 351111 h 518742"/>
              <a:gd name="connsiteX3" fmla="*/ 480885 w 599014"/>
              <a:gd name="connsiteY3" fmla="*/ 378903 h 518742"/>
              <a:gd name="connsiteX4" fmla="*/ 332825 w 599014"/>
              <a:gd name="connsiteY4" fmla="*/ 378903 h 518742"/>
              <a:gd name="connsiteX5" fmla="*/ 305002 w 599014"/>
              <a:gd name="connsiteY5" fmla="*/ 351111 h 518742"/>
              <a:gd name="connsiteX6" fmla="*/ 332825 w 599014"/>
              <a:gd name="connsiteY6" fmla="*/ 323318 h 518742"/>
              <a:gd name="connsiteX7" fmla="*/ 332825 w 599014"/>
              <a:gd name="connsiteY7" fmla="*/ 230145 h 518742"/>
              <a:gd name="connsiteX8" fmla="*/ 480885 w 599014"/>
              <a:gd name="connsiteY8" fmla="*/ 230145 h 518742"/>
              <a:gd name="connsiteX9" fmla="*/ 508708 w 599014"/>
              <a:gd name="connsiteY9" fmla="*/ 257937 h 518742"/>
              <a:gd name="connsiteX10" fmla="*/ 480885 w 599014"/>
              <a:gd name="connsiteY10" fmla="*/ 285730 h 518742"/>
              <a:gd name="connsiteX11" fmla="*/ 332825 w 599014"/>
              <a:gd name="connsiteY11" fmla="*/ 285730 h 518742"/>
              <a:gd name="connsiteX12" fmla="*/ 305002 w 599014"/>
              <a:gd name="connsiteY12" fmla="*/ 257937 h 518742"/>
              <a:gd name="connsiteX13" fmla="*/ 332825 w 599014"/>
              <a:gd name="connsiteY13" fmla="*/ 230145 h 518742"/>
              <a:gd name="connsiteX14" fmla="*/ 24843 w 599014"/>
              <a:gd name="connsiteY14" fmla="*/ 151784 h 518742"/>
              <a:gd name="connsiteX15" fmla="*/ 183839 w 599014"/>
              <a:gd name="connsiteY15" fmla="*/ 151784 h 518742"/>
              <a:gd name="connsiteX16" fmla="*/ 207688 w 599014"/>
              <a:gd name="connsiteY16" fmla="*/ 176583 h 518742"/>
              <a:gd name="connsiteX17" fmla="*/ 207688 w 599014"/>
              <a:gd name="connsiteY17" fmla="*/ 329348 h 518742"/>
              <a:gd name="connsiteX18" fmla="*/ 182845 w 599014"/>
              <a:gd name="connsiteY18" fmla="*/ 354147 h 518742"/>
              <a:gd name="connsiteX19" fmla="*/ 163964 w 599014"/>
              <a:gd name="connsiteY19" fmla="*/ 344227 h 518742"/>
              <a:gd name="connsiteX20" fmla="*/ 155021 w 599014"/>
              <a:gd name="connsiteY20" fmla="*/ 494016 h 518742"/>
              <a:gd name="connsiteX21" fmla="*/ 129184 w 599014"/>
              <a:gd name="connsiteY21" fmla="*/ 516831 h 518742"/>
              <a:gd name="connsiteX22" fmla="*/ 78504 w 599014"/>
              <a:gd name="connsiteY22" fmla="*/ 516831 h 518742"/>
              <a:gd name="connsiteX23" fmla="*/ 53661 w 599014"/>
              <a:gd name="connsiteY23" fmla="*/ 494016 h 518742"/>
              <a:gd name="connsiteX24" fmla="*/ 43724 w 599014"/>
              <a:gd name="connsiteY24" fmla="*/ 345219 h 518742"/>
              <a:gd name="connsiteX25" fmla="*/ 24843 w 599014"/>
              <a:gd name="connsiteY25" fmla="*/ 354147 h 518742"/>
              <a:gd name="connsiteX26" fmla="*/ 994 w 599014"/>
              <a:gd name="connsiteY26" fmla="*/ 329348 h 518742"/>
              <a:gd name="connsiteX27" fmla="*/ 0 w 599014"/>
              <a:gd name="connsiteY27" fmla="*/ 176583 h 518742"/>
              <a:gd name="connsiteX28" fmla="*/ 24843 w 599014"/>
              <a:gd name="connsiteY28" fmla="*/ 151784 h 518742"/>
              <a:gd name="connsiteX29" fmla="*/ 332825 w 599014"/>
              <a:gd name="connsiteY29" fmla="*/ 137928 h 518742"/>
              <a:gd name="connsiteX30" fmla="*/ 480885 w 599014"/>
              <a:gd name="connsiteY30" fmla="*/ 137928 h 518742"/>
              <a:gd name="connsiteX31" fmla="*/ 508708 w 599014"/>
              <a:gd name="connsiteY31" fmla="*/ 165721 h 518742"/>
              <a:gd name="connsiteX32" fmla="*/ 480885 w 599014"/>
              <a:gd name="connsiteY32" fmla="*/ 193513 h 518742"/>
              <a:gd name="connsiteX33" fmla="*/ 332825 w 599014"/>
              <a:gd name="connsiteY33" fmla="*/ 193513 h 518742"/>
              <a:gd name="connsiteX34" fmla="*/ 305002 w 599014"/>
              <a:gd name="connsiteY34" fmla="*/ 165721 h 518742"/>
              <a:gd name="connsiteX35" fmla="*/ 332825 w 599014"/>
              <a:gd name="connsiteY35" fmla="*/ 137928 h 518742"/>
              <a:gd name="connsiteX36" fmla="*/ 347698 w 599014"/>
              <a:gd name="connsiteY36" fmla="*/ 55512 h 518742"/>
              <a:gd name="connsiteX37" fmla="*/ 347698 w 599014"/>
              <a:gd name="connsiteY37" fmla="*/ 61464 h 518742"/>
              <a:gd name="connsiteX38" fmla="*/ 283131 w 599014"/>
              <a:gd name="connsiteY38" fmla="*/ 124947 h 518742"/>
              <a:gd name="connsiteX39" fmla="*/ 276178 w 599014"/>
              <a:gd name="connsiteY39" fmla="*/ 124947 h 518742"/>
              <a:gd name="connsiteX40" fmla="*/ 276178 w 599014"/>
              <a:gd name="connsiteY40" fmla="*/ 456251 h 518742"/>
              <a:gd name="connsiteX41" fmla="*/ 283131 w 599014"/>
              <a:gd name="connsiteY41" fmla="*/ 463194 h 518742"/>
              <a:gd name="connsiteX42" fmla="*/ 536433 w 599014"/>
              <a:gd name="connsiteY42" fmla="*/ 463194 h 518742"/>
              <a:gd name="connsiteX43" fmla="*/ 543387 w 599014"/>
              <a:gd name="connsiteY43" fmla="*/ 456251 h 518742"/>
              <a:gd name="connsiteX44" fmla="*/ 542394 w 599014"/>
              <a:gd name="connsiteY44" fmla="*/ 62455 h 518742"/>
              <a:gd name="connsiteX45" fmla="*/ 536433 w 599014"/>
              <a:gd name="connsiteY45" fmla="*/ 55512 h 518742"/>
              <a:gd name="connsiteX46" fmla="*/ 337765 w 599014"/>
              <a:gd name="connsiteY46" fmla="*/ 956 h 518742"/>
              <a:gd name="connsiteX47" fmla="*/ 537427 w 599014"/>
              <a:gd name="connsiteY47" fmla="*/ 956 h 518742"/>
              <a:gd name="connsiteX48" fmla="*/ 599014 w 599014"/>
              <a:gd name="connsiteY48" fmla="*/ 62455 h 518742"/>
              <a:gd name="connsiteX49" fmla="*/ 599014 w 599014"/>
              <a:gd name="connsiteY49" fmla="*/ 456251 h 518742"/>
              <a:gd name="connsiteX50" fmla="*/ 537427 w 599014"/>
              <a:gd name="connsiteY50" fmla="*/ 518742 h 518742"/>
              <a:gd name="connsiteX51" fmla="*/ 283131 w 599014"/>
              <a:gd name="connsiteY51" fmla="*/ 518742 h 518742"/>
              <a:gd name="connsiteX52" fmla="*/ 221544 w 599014"/>
              <a:gd name="connsiteY52" fmla="*/ 456251 h 518742"/>
              <a:gd name="connsiteX53" fmla="*/ 221544 w 599014"/>
              <a:gd name="connsiteY53" fmla="*/ 117011 h 518742"/>
              <a:gd name="connsiteX54" fmla="*/ 237437 w 599014"/>
              <a:gd name="connsiteY54" fmla="*/ 79318 h 518742"/>
              <a:gd name="connsiteX55" fmla="*/ 298031 w 599014"/>
              <a:gd name="connsiteY55" fmla="*/ 17819 h 518742"/>
              <a:gd name="connsiteX56" fmla="*/ 301011 w 599014"/>
              <a:gd name="connsiteY56" fmla="*/ 15835 h 518742"/>
              <a:gd name="connsiteX57" fmla="*/ 337765 w 599014"/>
              <a:gd name="connsiteY57" fmla="*/ 956 h 518742"/>
              <a:gd name="connsiteX58" fmla="*/ 104322 w 599014"/>
              <a:gd name="connsiteY58" fmla="*/ 0 h 518742"/>
              <a:gd name="connsiteX59" fmla="*/ 171853 w 599014"/>
              <a:gd name="connsiteY59" fmla="*/ 67929 h 518742"/>
              <a:gd name="connsiteX60" fmla="*/ 104322 w 599014"/>
              <a:gd name="connsiteY60" fmla="*/ 135858 h 518742"/>
              <a:gd name="connsiteX61" fmla="*/ 36791 w 599014"/>
              <a:gd name="connsiteY61" fmla="*/ 67929 h 518742"/>
              <a:gd name="connsiteX62" fmla="*/ 104322 w 599014"/>
              <a:gd name="connsiteY62" fmla="*/ 0 h 51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99014" h="518742">
                <a:moveTo>
                  <a:pt x="332825" y="323318"/>
                </a:moveTo>
                <a:lnTo>
                  <a:pt x="480885" y="323318"/>
                </a:lnTo>
                <a:cubicBezTo>
                  <a:pt x="495790" y="323318"/>
                  <a:pt x="507714" y="335229"/>
                  <a:pt x="508708" y="351111"/>
                </a:cubicBezTo>
                <a:cubicBezTo>
                  <a:pt x="508708" y="365999"/>
                  <a:pt x="495790" y="378903"/>
                  <a:pt x="480885" y="378903"/>
                </a:cubicBezTo>
                <a:lnTo>
                  <a:pt x="332825" y="378903"/>
                </a:lnTo>
                <a:cubicBezTo>
                  <a:pt x="317920" y="378903"/>
                  <a:pt x="305002" y="365999"/>
                  <a:pt x="305002" y="351111"/>
                </a:cubicBezTo>
                <a:cubicBezTo>
                  <a:pt x="305002" y="335229"/>
                  <a:pt x="317920" y="323318"/>
                  <a:pt x="332825" y="323318"/>
                </a:cubicBezTo>
                <a:close/>
                <a:moveTo>
                  <a:pt x="332825" y="230145"/>
                </a:moveTo>
                <a:lnTo>
                  <a:pt x="480885" y="230145"/>
                </a:lnTo>
                <a:cubicBezTo>
                  <a:pt x="495790" y="230145"/>
                  <a:pt x="508708" y="243049"/>
                  <a:pt x="508708" y="257937"/>
                </a:cubicBezTo>
                <a:cubicBezTo>
                  <a:pt x="508708" y="273819"/>
                  <a:pt x="495790" y="285730"/>
                  <a:pt x="480885" y="285730"/>
                </a:cubicBezTo>
                <a:lnTo>
                  <a:pt x="332825" y="285730"/>
                </a:lnTo>
                <a:cubicBezTo>
                  <a:pt x="317920" y="285730"/>
                  <a:pt x="305002" y="273819"/>
                  <a:pt x="305002" y="257937"/>
                </a:cubicBezTo>
                <a:cubicBezTo>
                  <a:pt x="305002" y="243049"/>
                  <a:pt x="317920" y="230145"/>
                  <a:pt x="332825" y="230145"/>
                </a:cubicBezTo>
                <a:close/>
                <a:moveTo>
                  <a:pt x="24843" y="151784"/>
                </a:moveTo>
                <a:cubicBezTo>
                  <a:pt x="34780" y="151784"/>
                  <a:pt x="183839" y="151784"/>
                  <a:pt x="183839" y="151784"/>
                </a:cubicBezTo>
                <a:cubicBezTo>
                  <a:pt x="196757" y="151784"/>
                  <a:pt x="207688" y="163688"/>
                  <a:pt x="207688" y="176583"/>
                </a:cubicBezTo>
                <a:lnTo>
                  <a:pt x="207688" y="329348"/>
                </a:lnTo>
                <a:cubicBezTo>
                  <a:pt x="207688" y="342243"/>
                  <a:pt x="196757" y="354147"/>
                  <a:pt x="182845" y="354147"/>
                </a:cubicBezTo>
                <a:cubicBezTo>
                  <a:pt x="175889" y="354147"/>
                  <a:pt x="168933" y="350179"/>
                  <a:pt x="163964" y="344227"/>
                </a:cubicBezTo>
                <a:lnTo>
                  <a:pt x="155021" y="494016"/>
                </a:lnTo>
                <a:cubicBezTo>
                  <a:pt x="154027" y="506911"/>
                  <a:pt x="143096" y="516831"/>
                  <a:pt x="129184" y="516831"/>
                </a:cubicBezTo>
                <a:lnTo>
                  <a:pt x="78504" y="516831"/>
                </a:lnTo>
                <a:cubicBezTo>
                  <a:pt x="65586" y="516831"/>
                  <a:pt x="54655" y="506911"/>
                  <a:pt x="53661" y="494016"/>
                </a:cubicBezTo>
                <a:lnTo>
                  <a:pt x="43724" y="345219"/>
                </a:lnTo>
                <a:cubicBezTo>
                  <a:pt x="39749" y="350179"/>
                  <a:pt x="32793" y="354147"/>
                  <a:pt x="24843" y="354147"/>
                </a:cubicBezTo>
                <a:cubicBezTo>
                  <a:pt x="11925" y="354147"/>
                  <a:pt x="994" y="343235"/>
                  <a:pt x="994" y="329348"/>
                </a:cubicBezTo>
                <a:lnTo>
                  <a:pt x="0" y="176583"/>
                </a:lnTo>
                <a:cubicBezTo>
                  <a:pt x="0" y="162696"/>
                  <a:pt x="10931" y="151784"/>
                  <a:pt x="24843" y="151784"/>
                </a:cubicBezTo>
                <a:close/>
                <a:moveTo>
                  <a:pt x="332825" y="137928"/>
                </a:moveTo>
                <a:lnTo>
                  <a:pt x="480885" y="137928"/>
                </a:lnTo>
                <a:cubicBezTo>
                  <a:pt x="495790" y="137928"/>
                  <a:pt x="508708" y="149839"/>
                  <a:pt x="508708" y="165721"/>
                </a:cubicBezTo>
                <a:cubicBezTo>
                  <a:pt x="508708" y="180609"/>
                  <a:pt x="495790" y="193513"/>
                  <a:pt x="480885" y="193513"/>
                </a:cubicBezTo>
                <a:lnTo>
                  <a:pt x="332825" y="193513"/>
                </a:lnTo>
                <a:cubicBezTo>
                  <a:pt x="317920" y="193513"/>
                  <a:pt x="305002" y="180609"/>
                  <a:pt x="305002" y="165721"/>
                </a:cubicBezTo>
                <a:cubicBezTo>
                  <a:pt x="305002" y="149839"/>
                  <a:pt x="317920" y="137928"/>
                  <a:pt x="332825" y="137928"/>
                </a:cubicBezTo>
                <a:close/>
                <a:moveTo>
                  <a:pt x="347698" y="55512"/>
                </a:moveTo>
                <a:lnTo>
                  <a:pt x="347698" y="61464"/>
                </a:lnTo>
                <a:cubicBezTo>
                  <a:pt x="347698" y="96181"/>
                  <a:pt x="318892" y="124947"/>
                  <a:pt x="283131" y="124947"/>
                </a:cubicBezTo>
                <a:lnTo>
                  <a:pt x="276178" y="124947"/>
                </a:lnTo>
                <a:lnTo>
                  <a:pt x="276178" y="456251"/>
                </a:lnTo>
                <a:cubicBezTo>
                  <a:pt x="276178" y="460218"/>
                  <a:pt x="279158" y="463194"/>
                  <a:pt x="283131" y="463194"/>
                </a:cubicBezTo>
                <a:lnTo>
                  <a:pt x="536433" y="463194"/>
                </a:lnTo>
                <a:cubicBezTo>
                  <a:pt x="540407" y="463194"/>
                  <a:pt x="543387" y="460218"/>
                  <a:pt x="543387" y="456251"/>
                </a:cubicBezTo>
                <a:lnTo>
                  <a:pt x="542394" y="62455"/>
                </a:lnTo>
                <a:cubicBezTo>
                  <a:pt x="542394" y="58488"/>
                  <a:pt x="540407" y="55512"/>
                  <a:pt x="536433" y="55512"/>
                </a:cubicBezTo>
                <a:close/>
                <a:moveTo>
                  <a:pt x="337765" y="956"/>
                </a:moveTo>
                <a:lnTo>
                  <a:pt x="537427" y="956"/>
                </a:lnTo>
                <a:cubicBezTo>
                  <a:pt x="571200" y="956"/>
                  <a:pt x="599014" y="27738"/>
                  <a:pt x="599014" y="62455"/>
                </a:cubicBezTo>
                <a:lnTo>
                  <a:pt x="599014" y="456251"/>
                </a:lnTo>
                <a:cubicBezTo>
                  <a:pt x="599014" y="489976"/>
                  <a:pt x="571200" y="518742"/>
                  <a:pt x="537427" y="518742"/>
                </a:cubicBezTo>
                <a:lnTo>
                  <a:pt x="283131" y="518742"/>
                </a:lnTo>
                <a:cubicBezTo>
                  <a:pt x="249358" y="518742"/>
                  <a:pt x="221544" y="489976"/>
                  <a:pt x="221544" y="456251"/>
                </a:cubicBezTo>
                <a:lnTo>
                  <a:pt x="221544" y="117011"/>
                </a:lnTo>
                <a:cubicBezTo>
                  <a:pt x="221544" y="103125"/>
                  <a:pt x="226511" y="89238"/>
                  <a:pt x="237437" y="79318"/>
                </a:cubicBezTo>
                <a:cubicBezTo>
                  <a:pt x="257304" y="58488"/>
                  <a:pt x="278164" y="38649"/>
                  <a:pt x="298031" y="17819"/>
                </a:cubicBezTo>
                <a:cubicBezTo>
                  <a:pt x="298031" y="17819"/>
                  <a:pt x="299025" y="16827"/>
                  <a:pt x="301011" y="15835"/>
                </a:cubicBezTo>
                <a:cubicBezTo>
                  <a:pt x="310945" y="5916"/>
                  <a:pt x="323858" y="956"/>
                  <a:pt x="337765" y="956"/>
                </a:cubicBezTo>
                <a:close/>
                <a:moveTo>
                  <a:pt x="104322" y="0"/>
                </a:moveTo>
                <a:cubicBezTo>
                  <a:pt x="141618" y="0"/>
                  <a:pt x="171853" y="30413"/>
                  <a:pt x="171853" y="67929"/>
                </a:cubicBezTo>
                <a:cubicBezTo>
                  <a:pt x="171853" y="105445"/>
                  <a:pt x="141618" y="135858"/>
                  <a:pt x="104322" y="135858"/>
                </a:cubicBezTo>
                <a:cubicBezTo>
                  <a:pt x="67026" y="135858"/>
                  <a:pt x="36791" y="105445"/>
                  <a:pt x="36791" y="67929"/>
                </a:cubicBezTo>
                <a:cubicBezTo>
                  <a:pt x="36791" y="30413"/>
                  <a:pt x="67026" y="0"/>
                  <a:pt x="1043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ploma_12623">
            <a:extLst>
              <a:ext uri="{FF2B5EF4-FFF2-40B4-BE49-F238E27FC236}">
                <a16:creationId xmlns:a16="http://schemas.microsoft.com/office/drawing/2014/main" id="{74336CE0-3577-A56D-7907-ACD4ED7A7299}"/>
              </a:ext>
            </a:extLst>
          </p:cNvPr>
          <p:cNvSpPr/>
          <p:nvPr/>
        </p:nvSpPr>
        <p:spPr>
          <a:xfrm>
            <a:off x="8934717" y="186929"/>
            <a:ext cx="791642" cy="497719"/>
          </a:xfrm>
          <a:custGeom>
            <a:avLst/>
            <a:gdLst>
              <a:gd name="T0" fmla="*/ 600116 w 606244"/>
              <a:gd name="T1" fmla="*/ 600116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455839 w 606244"/>
              <a:gd name="T33" fmla="*/ 455839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600116 w 606244"/>
              <a:gd name="T57" fmla="*/ 600116 w 606244"/>
              <a:gd name="T58" fmla="*/ 600116 w 606244"/>
              <a:gd name="T59" fmla="*/ 600116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  <a:gd name="T70" fmla="*/ 600116 w 606244"/>
              <a:gd name="T71" fmla="*/ 600116 w 606244"/>
              <a:gd name="T72" fmla="*/ 600116 w 606244"/>
              <a:gd name="T73" fmla="*/ 600116 w 606244"/>
              <a:gd name="T74" fmla="*/ 455839 w 606244"/>
              <a:gd name="T75" fmla="*/ 455839 w 606244"/>
              <a:gd name="T76" fmla="*/ 600116 w 606244"/>
              <a:gd name="T77" fmla="*/ 600116 w 606244"/>
              <a:gd name="T78" fmla="*/ 600116 w 606244"/>
              <a:gd name="T79" fmla="*/ 600116 w 606244"/>
              <a:gd name="T80" fmla="*/ 600116 w 606244"/>
              <a:gd name="T81" fmla="*/ 600116 w 606244"/>
              <a:gd name="T82" fmla="*/ 600116 w 606244"/>
              <a:gd name="T83" fmla="*/ 600116 w 606244"/>
              <a:gd name="T84" fmla="*/ 600116 w 606244"/>
              <a:gd name="T85" fmla="*/ 600116 w 606244"/>
              <a:gd name="T86" fmla="*/ 600116 w 606244"/>
              <a:gd name="T87" fmla="*/ 600116 w 606244"/>
              <a:gd name="T88" fmla="*/ 600116 w 606244"/>
              <a:gd name="T89" fmla="*/ 600116 w 606244"/>
              <a:gd name="T90" fmla="*/ 600116 w 606244"/>
              <a:gd name="T91" fmla="*/ 600116 w 606244"/>
              <a:gd name="T92" fmla="*/ 600116 w 606244"/>
              <a:gd name="T93" fmla="*/ 600116 w 606244"/>
              <a:gd name="T94" fmla="*/ 600116 w 606244"/>
              <a:gd name="T95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76" h="372">
                <a:moveTo>
                  <a:pt x="672" y="131"/>
                </a:moveTo>
                <a:cubicBezTo>
                  <a:pt x="668" y="113"/>
                  <a:pt x="659" y="96"/>
                  <a:pt x="651" y="79"/>
                </a:cubicBezTo>
                <a:cubicBezTo>
                  <a:pt x="641" y="59"/>
                  <a:pt x="630" y="40"/>
                  <a:pt x="614" y="24"/>
                </a:cubicBezTo>
                <a:cubicBezTo>
                  <a:pt x="603" y="12"/>
                  <a:pt x="587" y="0"/>
                  <a:pt x="570" y="1"/>
                </a:cubicBezTo>
                <a:cubicBezTo>
                  <a:pt x="556" y="2"/>
                  <a:pt x="542" y="11"/>
                  <a:pt x="530" y="16"/>
                </a:cubicBezTo>
                <a:cubicBezTo>
                  <a:pt x="513" y="24"/>
                  <a:pt x="495" y="32"/>
                  <a:pt x="478" y="39"/>
                </a:cubicBezTo>
                <a:cubicBezTo>
                  <a:pt x="462" y="46"/>
                  <a:pt x="445" y="53"/>
                  <a:pt x="428" y="59"/>
                </a:cubicBezTo>
                <a:cubicBezTo>
                  <a:pt x="404" y="55"/>
                  <a:pt x="377" y="63"/>
                  <a:pt x="357" y="75"/>
                </a:cubicBezTo>
                <a:cubicBezTo>
                  <a:pt x="350" y="79"/>
                  <a:pt x="343" y="83"/>
                  <a:pt x="337" y="88"/>
                </a:cubicBezTo>
                <a:cubicBezTo>
                  <a:pt x="262" y="107"/>
                  <a:pt x="185" y="119"/>
                  <a:pt x="108" y="129"/>
                </a:cubicBezTo>
                <a:cubicBezTo>
                  <a:pt x="91" y="132"/>
                  <a:pt x="73" y="134"/>
                  <a:pt x="56" y="136"/>
                </a:cubicBezTo>
                <a:cubicBezTo>
                  <a:pt x="52" y="135"/>
                  <a:pt x="49" y="137"/>
                  <a:pt x="47" y="140"/>
                </a:cubicBezTo>
                <a:cubicBezTo>
                  <a:pt x="42" y="141"/>
                  <a:pt x="37" y="142"/>
                  <a:pt x="32" y="145"/>
                </a:cubicBezTo>
                <a:cubicBezTo>
                  <a:pt x="21" y="150"/>
                  <a:pt x="14" y="161"/>
                  <a:pt x="10" y="172"/>
                </a:cubicBezTo>
                <a:cubicBezTo>
                  <a:pt x="0" y="197"/>
                  <a:pt x="3" y="225"/>
                  <a:pt x="7" y="251"/>
                </a:cubicBezTo>
                <a:cubicBezTo>
                  <a:pt x="12" y="279"/>
                  <a:pt x="22" y="307"/>
                  <a:pt x="39" y="329"/>
                </a:cubicBezTo>
                <a:cubicBezTo>
                  <a:pt x="44" y="337"/>
                  <a:pt x="51" y="344"/>
                  <a:pt x="58" y="349"/>
                </a:cubicBezTo>
                <a:cubicBezTo>
                  <a:pt x="59" y="351"/>
                  <a:pt x="59" y="352"/>
                  <a:pt x="60" y="352"/>
                </a:cubicBezTo>
                <a:cubicBezTo>
                  <a:pt x="78" y="372"/>
                  <a:pt x="110" y="372"/>
                  <a:pt x="133" y="364"/>
                </a:cubicBezTo>
                <a:cubicBezTo>
                  <a:pt x="140" y="362"/>
                  <a:pt x="147" y="359"/>
                  <a:pt x="154" y="357"/>
                </a:cubicBezTo>
                <a:cubicBezTo>
                  <a:pt x="192" y="343"/>
                  <a:pt x="230" y="329"/>
                  <a:pt x="267" y="315"/>
                </a:cubicBezTo>
                <a:cubicBezTo>
                  <a:pt x="295" y="304"/>
                  <a:pt x="322" y="294"/>
                  <a:pt x="349" y="284"/>
                </a:cubicBezTo>
                <a:cubicBezTo>
                  <a:pt x="347" y="295"/>
                  <a:pt x="345" y="307"/>
                  <a:pt x="341" y="318"/>
                </a:cubicBezTo>
                <a:cubicBezTo>
                  <a:pt x="337" y="328"/>
                  <a:pt x="333" y="339"/>
                  <a:pt x="330" y="349"/>
                </a:cubicBezTo>
                <a:cubicBezTo>
                  <a:pt x="328" y="352"/>
                  <a:pt x="332" y="356"/>
                  <a:pt x="336" y="355"/>
                </a:cubicBezTo>
                <a:cubicBezTo>
                  <a:pt x="349" y="351"/>
                  <a:pt x="361" y="340"/>
                  <a:pt x="371" y="331"/>
                </a:cubicBezTo>
                <a:cubicBezTo>
                  <a:pt x="373" y="329"/>
                  <a:pt x="374" y="330"/>
                  <a:pt x="377" y="333"/>
                </a:cubicBezTo>
                <a:cubicBezTo>
                  <a:pt x="379" y="335"/>
                  <a:pt x="382" y="338"/>
                  <a:pt x="384" y="341"/>
                </a:cubicBezTo>
                <a:cubicBezTo>
                  <a:pt x="386" y="345"/>
                  <a:pt x="394" y="354"/>
                  <a:pt x="392" y="359"/>
                </a:cubicBezTo>
                <a:cubicBezTo>
                  <a:pt x="390" y="365"/>
                  <a:pt x="399" y="367"/>
                  <a:pt x="402" y="361"/>
                </a:cubicBezTo>
                <a:lnTo>
                  <a:pt x="402" y="361"/>
                </a:lnTo>
                <a:cubicBezTo>
                  <a:pt x="411" y="326"/>
                  <a:pt x="420" y="291"/>
                  <a:pt x="426" y="255"/>
                </a:cubicBezTo>
                <a:cubicBezTo>
                  <a:pt x="428" y="254"/>
                  <a:pt x="431" y="253"/>
                  <a:pt x="433" y="252"/>
                </a:cubicBezTo>
                <a:cubicBezTo>
                  <a:pt x="435" y="268"/>
                  <a:pt x="439" y="283"/>
                  <a:pt x="447" y="296"/>
                </a:cubicBezTo>
                <a:cubicBezTo>
                  <a:pt x="451" y="303"/>
                  <a:pt x="457" y="309"/>
                  <a:pt x="464" y="313"/>
                </a:cubicBezTo>
                <a:cubicBezTo>
                  <a:pt x="468" y="315"/>
                  <a:pt x="478" y="315"/>
                  <a:pt x="475" y="308"/>
                </a:cubicBezTo>
                <a:cubicBezTo>
                  <a:pt x="472" y="302"/>
                  <a:pt x="471" y="299"/>
                  <a:pt x="471" y="292"/>
                </a:cubicBezTo>
                <a:cubicBezTo>
                  <a:pt x="472" y="289"/>
                  <a:pt x="472" y="285"/>
                  <a:pt x="475" y="283"/>
                </a:cubicBezTo>
                <a:cubicBezTo>
                  <a:pt x="478" y="281"/>
                  <a:pt x="486" y="288"/>
                  <a:pt x="488" y="290"/>
                </a:cubicBezTo>
                <a:cubicBezTo>
                  <a:pt x="499" y="297"/>
                  <a:pt x="513" y="297"/>
                  <a:pt x="525" y="296"/>
                </a:cubicBezTo>
                <a:cubicBezTo>
                  <a:pt x="530" y="295"/>
                  <a:pt x="540" y="294"/>
                  <a:pt x="544" y="290"/>
                </a:cubicBezTo>
                <a:cubicBezTo>
                  <a:pt x="548" y="287"/>
                  <a:pt x="545" y="282"/>
                  <a:pt x="541" y="282"/>
                </a:cubicBezTo>
                <a:cubicBezTo>
                  <a:pt x="540" y="282"/>
                  <a:pt x="539" y="282"/>
                  <a:pt x="538" y="282"/>
                </a:cubicBezTo>
                <a:cubicBezTo>
                  <a:pt x="538" y="282"/>
                  <a:pt x="537" y="282"/>
                  <a:pt x="537" y="283"/>
                </a:cubicBezTo>
                <a:cubicBezTo>
                  <a:pt x="533" y="284"/>
                  <a:pt x="530" y="280"/>
                  <a:pt x="527" y="277"/>
                </a:cubicBezTo>
                <a:cubicBezTo>
                  <a:pt x="519" y="268"/>
                  <a:pt x="515" y="255"/>
                  <a:pt x="512" y="244"/>
                </a:cubicBezTo>
                <a:cubicBezTo>
                  <a:pt x="510" y="237"/>
                  <a:pt x="509" y="230"/>
                  <a:pt x="508" y="223"/>
                </a:cubicBezTo>
                <a:cubicBezTo>
                  <a:pt x="531" y="214"/>
                  <a:pt x="555" y="205"/>
                  <a:pt x="578" y="195"/>
                </a:cubicBezTo>
                <a:cubicBezTo>
                  <a:pt x="607" y="184"/>
                  <a:pt x="638" y="173"/>
                  <a:pt x="666" y="157"/>
                </a:cubicBezTo>
                <a:cubicBezTo>
                  <a:pt x="676" y="152"/>
                  <a:pt x="674" y="141"/>
                  <a:pt x="672" y="131"/>
                </a:cubicBezTo>
                <a:close/>
                <a:moveTo>
                  <a:pt x="338" y="122"/>
                </a:moveTo>
                <a:cubicBezTo>
                  <a:pt x="336" y="118"/>
                  <a:pt x="333" y="114"/>
                  <a:pt x="330" y="110"/>
                </a:cubicBezTo>
                <a:cubicBezTo>
                  <a:pt x="334" y="109"/>
                  <a:pt x="339" y="108"/>
                  <a:pt x="343" y="107"/>
                </a:cubicBezTo>
                <a:cubicBezTo>
                  <a:pt x="344" y="107"/>
                  <a:pt x="345" y="107"/>
                  <a:pt x="346" y="107"/>
                </a:cubicBezTo>
                <a:cubicBezTo>
                  <a:pt x="348" y="109"/>
                  <a:pt x="350" y="111"/>
                  <a:pt x="352" y="115"/>
                </a:cubicBezTo>
                <a:cubicBezTo>
                  <a:pt x="359" y="130"/>
                  <a:pt x="360" y="147"/>
                  <a:pt x="361" y="162"/>
                </a:cubicBezTo>
                <a:cubicBezTo>
                  <a:pt x="361" y="166"/>
                  <a:pt x="361" y="170"/>
                  <a:pt x="361" y="174"/>
                </a:cubicBezTo>
                <a:cubicBezTo>
                  <a:pt x="355" y="156"/>
                  <a:pt x="348" y="138"/>
                  <a:pt x="338" y="122"/>
                </a:cubicBezTo>
                <a:close/>
                <a:moveTo>
                  <a:pt x="79" y="336"/>
                </a:moveTo>
                <a:cubicBezTo>
                  <a:pt x="67" y="333"/>
                  <a:pt x="58" y="326"/>
                  <a:pt x="50" y="316"/>
                </a:cubicBezTo>
                <a:cubicBezTo>
                  <a:pt x="48" y="314"/>
                  <a:pt x="47" y="312"/>
                  <a:pt x="45" y="309"/>
                </a:cubicBezTo>
                <a:cubicBezTo>
                  <a:pt x="44" y="308"/>
                  <a:pt x="43" y="306"/>
                  <a:pt x="43" y="305"/>
                </a:cubicBezTo>
                <a:cubicBezTo>
                  <a:pt x="42" y="304"/>
                  <a:pt x="42" y="304"/>
                  <a:pt x="42" y="303"/>
                </a:cubicBezTo>
                <a:cubicBezTo>
                  <a:pt x="34" y="287"/>
                  <a:pt x="34" y="270"/>
                  <a:pt x="43" y="255"/>
                </a:cubicBezTo>
                <a:cubicBezTo>
                  <a:pt x="50" y="244"/>
                  <a:pt x="62" y="236"/>
                  <a:pt x="75" y="240"/>
                </a:cubicBezTo>
                <a:cubicBezTo>
                  <a:pt x="85" y="243"/>
                  <a:pt x="89" y="254"/>
                  <a:pt x="88" y="264"/>
                </a:cubicBezTo>
                <a:cubicBezTo>
                  <a:pt x="88" y="273"/>
                  <a:pt x="83" y="283"/>
                  <a:pt x="74" y="285"/>
                </a:cubicBezTo>
                <a:cubicBezTo>
                  <a:pt x="68" y="286"/>
                  <a:pt x="64" y="280"/>
                  <a:pt x="62" y="275"/>
                </a:cubicBezTo>
                <a:cubicBezTo>
                  <a:pt x="60" y="272"/>
                  <a:pt x="60" y="269"/>
                  <a:pt x="61" y="266"/>
                </a:cubicBezTo>
                <a:cubicBezTo>
                  <a:pt x="62" y="264"/>
                  <a:pt x="70" y="260"/>
                  <a:pt x="71" y="264"/>
                </a:cubicBezTo>
                <a:cubicBezTo>
                  <a:pt x="73" y="270"/>
                  <a:pt x="83" y="267"/>
                  <a:pt x="81" y="261"/>
                </a:cubicBezTo>
                <a:cubicBezTo>
                  <a:pt x="76" y="247"/>
                  <a:pt x="55" y="251"/>
                  <a:pt x="52" y="264"/>
                </a:cubicBezTo>
                <a:cubicBezTo>
                  <a:pt x="47" y="278"/>
                  <a:pt x="58" y="294"/>
                  <a:pt x="73" y="295"/>
                </a:cubicBezTo>
                <a:cubicBezTo>
                  <a:pt x="101" y="296"/>
                  <a:pt x="104" y="251"/>
                  <a:pt x="88" y="236"/>
                </a:cubicBezTo>
                <a:cubicBezTo>
                  <a:pt x="76" y="225"/>
                  <a:pt x="58" y="227"/>
                  <a:pt x="46" y="237"/>
                </a:cubicBezTo>
                <a:cubicBezTo>
                  <a:pt x="37" y="244"/>
                  <a:pt x="30" y="255"/>
                  <a:pt x="27" y="266"/>
                </a:cubicBezTo>
                <a:cubicBezTo>
                  <a:pt x="27" y="264"/>
                  <a:pt x="26" y="262"/>
                  <a:pt x="26" y="260"/>
                </a:cubicBezTo>
                <a:cubicBezTo>
                  <a:pt x="20" y="237"/>
                  <a:pt x="16" y="210"/>
                  <a:pt x="23" y="187"/>
                </a:cubicBezTo>
                <a:cubicBezTo>
                  <a:pt x="25" y="178"/>
                  <a:pt x="29" y="169"/>
                  <a:pt x="35" y="163"/>
                </a:cubicBezTo>
                <a:cubicBezTo>
                  <a:pt x="41" y="157"/>
                  <a:pt x="48" y="156"/>
                  <a:pt x="55" y="157"/>
                </a:cubicBezTo>
                <a:cubicBezTo>
                  <a:pt x="103" y="178"/>
                  <a:pt x="135" y="225"/>
                  <a:pt x="139" y="277"/>
                </a:cubicBezTo>
                <a:cubicBezTo>
                  <a:pt x="139" y="286"/>
                  <a:pt x="139" y="295"/>
                  <a:pt x="137" y="304"/>
                </a:cubicBezTo>
                <a:cubicBezTo>
                  <a:pt x="135" y="313"/>
                  <a:pt x="133" y="316"/>
                  <a:pt x="127" y="322"/>
                </a:cubicBezTo>
                <a:cubicBezTo>
                  <a:pt x="115" y="333"/>
                  <a:pt x="96" y="336"/>
                  <a:pt x="79" y="336"/>
                </a:cubicBezTo>
                <a:close/>
                <a:moveTo>
                  <a:pt x="311" y="277"/>
                </a:moveTo>
                <a:cubicBezTo>
                  <a:pt x="266" y="294"/>
                  <a:pt x="222" y="311"/>
                  <a:pt x="177" y="327"/>
                </a:cubicBezTo>
                <a:cubicBezTo>
                  <a:pt x="164" y="332"/>
                  <a:pt x="151" y="337"/>
                  <a:pt x="138" y="341"/>
                </a:cubicBezTo>
                <a:cubicBezTo>
                  <a:pt x="135" y="343"/>
                  <a:pt x="132" y="344"/>
                  <a:pt x="129" y="345"/>
                </a:cubicBezTo>
                <a:cubicBezTo>
                  <a:pt x="132" y="343"/>
                  <a:pt x="135" y="341"/>
                  <a:pt x="137" y="339"/>
                </a:cubicBezTo>
                <a:cubicBezTo>
                  <a:pt x="156" y="325"/>
                  <a:pt x="160" y="302"/>
                  <a:pt x="159" y="280"/>
                </a:cubicBezTo>
                <a:cubicBezTo>
                  <a:pt x="157" y="228"/>
                  <a:pt x="129" y="181"/>
                  <a:pt x="87" y="152"/>
                </a:cubicBezTo>
                <a:cubicBezTo>
                  <a:pt x="129" y="147"/>
                  <a:pt x="171" y="140"/>
                  <a:pt x="212" y="133"/>
                </a:cubicBezTo>
                <a:cubicBezTo>
                  <a:pt x="248" y="127"/>
                  <a:pt x="283" y="120"/>
                  <a:pt x="319" y="113"/>
                </a:cubicBezTo>
                <a:cubicBezTo>
                  <a:pt x="323" y="117"/>
                  <a:pt x="327" y="123"/>
                  <a:pt x="330" y="128"/>
                </a:cubicBezTo>
                <a:cubicBezTo>
                  <a:pt x="346" y="153"/>
                  <a:pt x="354" y="182"/>
                  <a:pt x="359" y="210"/>
                </a:cubicBezTo>
                <a:cubicBezTo>
                  <a:pt x="358" y="227"/>
                  <a:pt x="356" y="244"/>
                  <a:pt x="353" y="261"/>
                </a:cubicBezTo>
                <a:cubicBezTo>
                  <a:pt x="339" y="266"/>
                  <a:pt x="325" y="272"/>
                  <a:pt x="311" y="277"/>
                </a:cubicBezTo>
                <a:close/>
                <a:moveTo>
                  <a:pt x="418" y="244"/>
                </a:moveTo>
                <a:cubicBezTo>
                  <a:pt x="413" y="273"/>
                  <a:pt x="407" y="301"/>
                  <a:pt x="400" y="329"/>
                </a:cubicBezTo>
                <a:cubicBezTo>
                  <a:pt x="399" y="333"/>
                  <a:pt x="397" y="338"/>
                  <a:pt x="396" y="342"/>
                </a:cubicBezTo>
                <a:cubicBezTo>
                  <a:pt x="396" y="342"/>
                  <a:pt x="396" y="341"/>
                  <a:pt x="395" y="341"/>
                </a:cubicBezTo>
                <a:cubicBezTo>
                  <a:pt x="391" y="333"/>
                  <a:pt x="385" y="325"/>
                  <a:pt x="377" y="321"/>
                </a:cubicBezTo>
                <a:cubicBezTo>
                  <a:pt x="374" y="320"/>
                  <a:pt x="371" y="319"/>
                  <a:pt x="368" y="321"/>
                </a:cubicBezTo>
                <a:cubicBezTo>
                  <a:pt x="362" y="325"/>
                  <a:pt x="357" y="330"/>
                  <a:pt x="351" y="335"/>
                </a:cubicBezTo>
                <a:cubicBezTo>
                  <a:pt x="348" y="337"/>
                  <a:pt x="346" y="338"/>
                  <a:pt x="343" y="340"/>
                </a:cubicBezTo>
                <a:cubicBezTo>
                  <a:pt x="346" y="334"/>
                  <a:pt x="348" y="327"/>
                  <a:pt x="350" y="321"/>
                </a:cubicBezTo>
                <a:cubicBezTo>
                  <a:pt x="356" y="304"/>
                  <a:pt x="359" y="287"/>
                  <a:pt x="362" y="269"/>
                </a:cubicBezTo>
                <a:cubicBezTo>
                  <a:pt x="368" y="235"/>
                  <a:pt x="372" y="199"/>
                  <a:pt x="371" y="164"/>
                </a:cubicBezTo>
                <a:cubicBezTo>
                  <a:pt x="370" y="143"/>
                  <a:pt x="368" y="116"/>
                  <a:pt x="353" y="99"/>
                </a:cubicBezTo>
                <a:cubicBezTo>
                  <a:pt x="366" y="95"/>
                  <a:pt x="379" y="93"/>
                  <a:pt x="392" y="99"/>
                </a:cubicBezTo>
                <a:cubicBezTo>
                  <a:pt x="402" y="104"/>
                  <a:pt x="409" y="113"/>
                  <a:pt x="414" y="123"/>
                </a:cubicBezTo>
                <a:cubicBezTo>
                  <a:pt x="420" y="134"/>
                  <a:pt x="424" y="149"/>
                  <a:pt x="425" y="162"/>
                </a:cubicBezTo>
                <a:cubicBezTo>
                  <a:pt x="428" y="189"/>
                  <a:pt x="423" y="217"/>
                  <a:pt x="418" y="244"/>
                </a:cubicBezTo>
                <a:close/>
                <a:moveTo>
                  <a:pt x="430" y="232"/>
                </a:moveTo>
                <a:cubicBezTo>
                  <a:pt x="430" y="231"/>
                  <a:pt x="430" y="231"/>
                  <a:pt x="430" y="230"/>
                </a:cubicBezTo>
                <a:cubicBezTo>
                  <a:pt x="431" y="229"/>
                  <a:pt x="431" y="228"/>
                  <a:pt x="431" y="227"/>
                </a:cubicBezTo>
                <a:cubicBezTo>
                  <a:pt x="431" y="229"/>
                  <a:pt x="431" y="230"/>
                  <a:pt x="431" y="232"/>
                </a:cubicBezTo>
                <a:cubicBezTo>
                  <a:pt x="431" y="232"/>
                  <a:pt x="430" y="232"/>
                  <a:pt x="430" y="232"/>
                </a:cubicBezTo>
                <a:close/>
                <a:moveTo>
                  <a:pt x="510" y="268"/>
                </a:moveTo>
                <a:cubicBezTo>
                  <a:pt x="513" y="274"/>
                  <a:pt x="517" y="281"/>
                  <a:pt x="522" y="286"/>
                </a:cubicBezTo>
                <a:cubicBezTo>
                  <a:pt x="515" y="287"/>
                  <a:pt x="507" y="286"/>
                  <a:pt x="500" y="284"/>
                </a:cubicBezTo>
                <a:cubicBezTo>
                  <a:pt x="490" y="281"/>
                  <a:pt x="477" y="265"/>
                  <a:pt x="467" y="277"/>
                </a:cubicBezTo>
                <a:cubicBezTo>
                  <a:pt x="462" y="283"/>
                  <a:pt x="461" y="291"/>
                  <a:pt x="461" y="298"/>
                </a:cubicBezTo>
                <a:cubicBezTo>
                  <a:pt x="445" y="282"/>
                  <a:pt x="441" y="254"/>
                  <a:pt x="441" y="232"/>
                </a:cubicBezTo>
                <a:cubicBezTo>
                  <a:pt x="441" y="213"/>
                  <a:pt x="438" y="194"/>
                  <a:pt x="435" y="175"/>
                </a:cubicBezTo>
                <a:cubicBezTo>
                  <a:pt x="435" y="154"/>
                  <a:pt x="431" y="133"/>
                  <a:pt x="420" y="114"/>
                </a:cubicBezTo>
                <a:cubicBezTo>
                  <a:pt x="414" y="104"/>
                  <a:pt x="406" y="95"/>
                  <a:pt x="394" y="90"/>
                </a:cubicBezTo>
                <a:cubicBezTo>
                  <a:pt x="392" y="88"/>
                  <a:pt x="389" y="88"/>
                  <a:pt x="387" y="87"/>
                </a:cubicBezTo>
                <a:cubicBezTo>
                  <a:pt x="385" y="86"/>
                  <a:pt x="382" y="86"/>
                  <a:pt x="380" y="86"/>
                </a:cubicBezTo>
                <a:cubicBezTo>
                  <a:pt x="371" y="85"/>
                  <a:pt x="361" y="86"/>
                  <a:pt x="352" y="89"/>
                </a:cubicBezTo>
                <a:cubicBezTo>
                  <a:pt x="368" y="79"/>
                  <a:pt x="386" y="71"/>
                  <a:pt x="404" y="69"/>
                </a:cubicBezTo>
                <a:cubicBezTo>
                  <a:pt x="420" y="67"/>
                  <a:pt x="437" y="70"/>
                  <a:pt x="449" y="81"/>
                </a:cubicBezTo>
                <a:cubicBezTo>
                  <a:pt x="459" y="89"/>
                  <a:pt x="465" y="101"/>
                  <a:pt x="470" y="113"/>
                </a:cubicBezTo>
                <a:cubicBezTo>
                  <a:pt x="483" y="140"/>
                  <a:pt x="489" y="170"/>
                  <a:pt x="494" y="199"/>
                </a:cubicBezTo>
                <a:cubicBezTo>
                  <a:pt x="498" y="223"/>
                  <a:pt x="500" y="246"/>
                  <a:pt x="510" y="268"/>
                </a:cubicBezTo>
                <a:close/>
                <a:moveTo>
                  <a:pt x="648" y="144"/>
                </a:moveTo>
                <a:cubicBezTo>
                  <a:pt x="636" y="150"/>
                  <a:pt x="622" y="156"/>
                  <a:pt x="610" y="161"/>
                </a:cubicBezTo>
                <a:cubicBezTo>
                  <a:pt x="575" y="175"/>
                  <a:pt x="540" y="189"/>
                  <a:pt x="505" y="203"/>
                </a:cubicBezTo>
                <a:cubicBezTo>
                  <a:pt x="501" y="181"/>
                  <a:pt x="496" y="159"/>
                  <a:pt x="490" y="137"/>
                </a:cubicBezTo>
                <a:cubicBezTo>
                  <a:pt x="483" y="113"/>
                  <a:pt x="472" y="87"/>
                  <a:pt x="453" y="71"/>
                </a:cubicBezTo>
                <a:cubicBezTo>
                  <a:pt x="458" y="69"/>
                  <a:pt x="464" y="67"/>
                  <a:pt x="469" y="64"/>
                </a:cubicBezTo>
                <a:cubicBezTo>
                  <a:pt x="501" y="51"/>
                  <a:pt x="533" y="36"/>
                  <a:pt x="565" y="23"/>
                </a:cubicBezTo>
                <a:cubicBezTo>
                  <a:pt x="580" y="17"/>
                  <a:pt x="595" y="31"/>
                  <a:pt x="604" y="42"/>
                </a:cubicBezTo>
                <a:cubicBezTo>
                  <a:pt x="618" y="58"/>
                  <a:pt x="629" y="79"/>
                  <a:pt x="638" y="98"/>
                </a:cubicBezTo>
                <a:cubicBezTo>
                  <a:pt x="645" y="111"/>
                  <a:pt x="653" y="127"/>
                  <a:pt x="654" y="141"/>
                </a:cubicBezTo>
                <a:cubicBezTo>
                  <a:pt x="652" y="142"/>
                  <a:pt x="650" y="143"/>
                  <a:pt x="648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menu_204988">
            <a:extLst>
              <a:ext uri="{FF2B5EF4-FFF2-40B4-BE49-F238E27FC236}">
                <a16:creationId xmlns:a16="http://schemas.microsoft.com/office/drawing/2014/main" id="{2C6964E7-DEA4-6C7E-C57E-5863932198C8}"/>
              </a:ext>
            </a:extLst>
          </p:cNvPr>
          <p:cNvSpPr/>
          <p:nvPr/>
        </p:nvSpPr>
        <p:spPr>
          <a:xfrm>
            <a:off x="10172691" y="150690"/>
            <a:ext cx="536820" cy="614014"/>
          </a:xfrm>
          <a:custGeom>
            <a:avLst/>
            <a:gdLst>
              <a:gd name="connsiteX0" fmla="*/ 0 w 337161"/>
              <a:gd name="connsiteY0" fmla="*/ 417818 h 606722"/>
              <a:gd name="connsiteX1" fmla="*/ 245567 w 337161"/>
              <a:gd name="connsiteY1" fmla="*/ 535905 h 606722"/>
              <a:gd name="connsiteX2" fmla="*/ 245567 w 337161"/>
              <a:gd name="connsiteY2" fmla="*/ 606722 h 606722"/>
              <a:gd name="connsiteX3" fmla="*/ 0 w 337161"/>
              <a:gd name="connsiteY3" fmla="*/ 488546 h 606722"/>
              <a:gd name="connsiteX4" fmla="*/ 0 w 337161"/>
              <a:gd name="connsiteY4" fmla="*/ 7974 h 606722"/>
              <a:gd name="connsiteX5" fmla="*/ 245567 w 337161"/>
              <a:gd name="connsiteY5" fmla="*/ 126186 h 606722"/>
              <a:gd name="connsiteX6" fmla="*/ 245567 w 337161"/>
              <a:gd name="connsiteY6" fmla="*/ 505531 h 606722"/>
              <a:gd name="connsiteX7" fmla="*/ 0 w 337161"/>
              <a:gd name="connsiteY7" fmla="*/ 387319 h 606722"/>
              <a:gd name="connsiteX8" fmla="*/ 46714 w 337161"/>
              <a:gd name="connsiteY8" fmla="*/ 0 h 606722"/>
              <a:gd name="connsiteX9" fmla="*/ 337161 w 337161"/>
              <a:gd name="connsiteY9" fmla="*/ 0 h 606722"/>
              <a:gd name="connsiteX10" fmla="*/ 337161 w 337161"/>
              <a:gd name="connsiteY10" fmla="*/ 479210 h 606722"/>
              <a:gd name="connsiteX11" fmla="*/ 281884 w 337161"/>
              <a:gd name="connsiteY11" fmla="*/ 464101 h 606722"/>
              <a:gd name="connsiteX12" fmla="*/ 277968 w 337161"/>
              <a:gd name="connsiteY12" fmla="*/ 463657 h 606722"/>
              <a:gd name="connsiteX13" fmla="*/ 273072 w 337161"/>
              <a:gd name="connsiteY13" fmla="*/ 464368 h 606722"/>
              <a:gd name="connsiteX14" fmla="*/ 273072 w 337161"/>
              <a:gd name="connsiteY14" fmla="*/ 117581 h 606722"/>
              <a:gd name="connsiteX15" fmla="*/ 265684 w 337161"/>
              <a:gd name="connsiteY15" fmla="*/ 105227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7161" h="606722">
                <a:moveTo>
                  <a:pt x="0" y="417818"/>
                </a:moveTo>
                <a:lnTo>
                  <a:pt x="245567" y="535905"/>
                </a:lnTo>
                <a:lnTo>
                  <a:pt x="245567" y="606722"/>
                </a:lnTo>
                <a:lnTo>
                  <a:pt x="0" y="488546"/>
                </a:lnTo>
                <a:close/>
                <a:moveTo>
                  <a:pt x="0" y="7974"/>
                </a:moveTo>
                <a:lnTo>
                  <a:pt x="245567" y="126186"/>
                </a:lnTo>
                <a:lnTo>
                  <a:pt x="245567" y="505531"/>
                </a:lnTo>
                <a:lnTo>
                  <a:pt x="0" y="387319"/>
                </a:lnTo>
                <a:close/>
                <a:moveTo>
                  <a:pt x="46714" y="0"/>
                </a:moveTo>
                <a:lnTo>
                  <a:pt x="337161" y="0"/>
                </a:lnTo>
                <a:lnTo>
                  <a:pt x="337161" y="479210"/>
                </a:lnTo>
                <a:lnTo>
                  <a:pt x="281884" y="464101"/>
                </a:lnTo>
                <a:cubicBezTo>
                  <a:pt x="280638" y="463746"/>
                  <a:pt x="279214" y="463657"/>
                  <a:pt x="277968" y="463657"/>
                </a:cubicBezTo>
                <a:cubicBezTo>
                  <a:pt x="276455" y="463657"/>
                  <a:pt x="274852" y="463924"/>
                  <a:pt x="273072" y="464368"/>
                </a:cubicBezTo>
                <a:lnTo>
                  <a:pt x="273072" y="117581"/>
                </a:lnTo>
                <a:cubicBezTo>
                  <a:pt x="273072" y="112248"/>
                  <a:pt x="270402" y="107538"/>
                  <a:pt x="265684" y="1052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literature_221906">
            <a:extLst>
              <a:ext uri="{FF2B5EF4-FFF2-40B4-BE49-F238E27FC236}">
                <a16:creationId xmlns:a16="http://schemas.microsoft.com/office/drawing/2014/main" id="{5FE9E21C-1391-9FB5-521B-51032AED5B4A}"/>
              </a:ext>
            </a:extLst>
          </p:cNvPr>
          <p:cNvSpPr/>
          <p:nvPr/>
        </p:nvSpPr>
        <p:spPr>
          <a:xfrm>
            <a:off x="11155844" y="128365"/>
            <a:ext cx="617043" cy="627376"/>
          </a:xfrm>
          <a:custGeom>
            <a:avLst/>
            <a:gdLst>
              <a:gd name="connsiteX0" fmla="*/ 486121 w 607634"/>
              <a:gd name="connsiteY0" fmla="*/ 34142 h 606722"/>
              <a:gd name="connsiteX1" fmla="*/ 572055 w 607634"/>
              <a:gd name="connsiteY1" fmla="*/ 69671 h 606722"/>
              <a:gd name="connsiteX2" fmla="*/ 572055 w 607634"/>
              <a:gd name="connsiteY2" fmla="*/ 241293 h 606722"/>
              <a:gd name="connsiteX3" fmla="*/ 346428 w 607634"/>
              <a:gd name="connsiteY3" fmla="*/ 466509 h 606722"/>
              <a:gd name="connsiteX4" fmla="*/ 206869 w 607634"/>
              <a:gd name="connsiteY4" fmla="*/ 466509 h 606722"/>
              <a:gd name="connsiteX5" fmla="*/ 280743 w 607634"/>
              <a:gd name="connsiteY5" fmla="*/ 392741 h 606722"/>
              <a:gd name="connsiteX6" fmla="*/ 357198 w 607634"/>
              <a:gd name="connsiteY6" fmla="*/ 392741 h 606722"/>
              <a:gd name="connsiteX7" fmla="*/ 357198 w 607634"/>
              <a:gd name="connsiteY7" fmla="*/ 347235 h 606722"/>
              <a:gd name="connsiteX8" fmla="*/ 326313 w 607634"/>
              <a:gd name="connsiteY8" fmla="*/ 347235 h 606722"/>
              <a:gd name="connsiteX9" fmla="*/ 377402 w 607634"/>
              <a:gd name="connsiteY9" fmla="*/ 296220 h 606722"/>
              <a:gd name="connsiteX10" fmla="*/ 453857 w 607634"/>
              <a:gd name="connsiteY10" fmla="*/ 296220 h 606722"/>
              <a:gd name="connsiteX11" fmla="*/ 453857 w 607634"/>
              <a:gd name="connsiteY11" fmla="*/ 250714 h 606722"/>
              <a:gd name="connsiteX12" fmla="*/ 422972 w 607634"/>
              <a:gd name="connsiteY12" fmla="*/ 250714 h 606722"/>
              <a:gd name="connsiteX13" fmla="*/ 502186 w 607634"/>
              <a:gd name="connsiteY13" fmla="*/ 171613 h 606722"/>
              <a:gd name="connsiteX14" fmla="*/ 469967 w 607634"/>
              <a:gd name="connsiteY14" fmla="*/ 139440 h 606722"/>
              <a:gd name="connsiteX15" fmla="*/ 174649 w 607634"/>
              <a:gd name="connsiteY15" fmla="*/ 434335 h 606722"/>
              <a:gd name="connsiteX16" fmla="*/ 174649 w 607634"/>
              <a:gd name="connsiteY16" fmla="*/ 294886 h 606722"/>
              <a:gd name="connsiteX17" fmla="*/ 400187 w 607634"/>
              <a:gd name="connsiteY17" fmla="*/ 69671 h 606722"/>
              <a:gd name="connsiteX18" fmla="*/ 486121 w 607634"/>
              <a:gd name="connsiteY18" fmla="*/ 34142 h 606722"/>
              <a:gd name="connsiteX19" fmla="*/ 0 w 607634"/>
              <a:gd name="connsiteY19" fmla="*/ 0 h 606722"/>
              <a:gd name="connsiteX20" fmla="*/ 425277 w 607634"/>
              <a:gd name="connsiteY20" fmla="*/ 0 h 606722"/>
              <a:gd name="connsiteX21" fmla="*/ 367956 w 607634"/>
              <a:gd name="connsiteY21" fmla="*/ 37504 h 606722"/>
              <a:gd name="connsiteX22" fmla="*/ 129060 w 607634"/>
              <a:gd name="connsiteY22" fmla="*/ 276033 h 606722"/>
              <a:gd name="connsiteX23" fmla="*/ 129060 w 607634"/>
              <a:gd name="connsiteY23" fmla="*/ 479814 h 606722"/>
              <a:gd name="connsiteX24" fmla="*/ 94080 w 607634"/>
              <a:gd name="connsiteY24" fmla="*/ 514741 h 606722"/>
              <a:gd name="connsiteX25" fmla="*/ 126301 w 607634"/>
              <a:gd name="connsiteY25" fmla="*/ 546912 h 606722"/>
              <a:gd name="connsiteX26" fmla="*/ 161281 w 607634"/>
              <a:gd name="connsiteY26" fmla="*/ 511986 h 606722"/>
              <a:gd name="connsiteX27" fmla="*/ 365375 w 607634"/>
              <a:gd name="connsiteY27" fmla="*/ 511986 h 606722"/>
              <a:gd name="connsiteX28" fmla="*/ 485624 w 607634"/>
              <a:gd name="connsiteY28" fmla="*/ 391921 h 606722"/>
              <a:gd name="connsiteX29" fmla="*/ 486069 w 607634"/>
              <a:gd name="connsiteY29" fmla="*/ 561220 h 606722"/>
              <a:gd name="connsiteX30" fmla="*/ 531640 w 607634"/>
              <a:gd name="connsiteY30" fmla="*/ 606722 h 606722"/>
              <a:gd name="connsiteX31" fmla="*/ 91143 w 607634"/>
              <a:gd name="connsiteY31" fmla="*/ 606722 h 606722"/>
              <a:gd name="connsiteX32" fmla="*/ 45571 w 607634"/>
              <a:gd name="connsiteY32" fmla="*/ 561220 h 606722"/>
              <a:gd name="connsiteX33" fmla="*/ 45571 w 607634"/>
              <a:gd name="connsiteY33" fmla="*/ 45502 h 606722"/>
              <a:gd name="connsiteX34" fmla="*/ 0 w 607634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7634" h="606722">
                <a:moveTo>
                  <a:pt x="486121" y="34142"/>
                </a:moveTo>
                <a:cubicBezTo>
                  <a:pt x="517228" y="34142"/>
                  <a:pt x="548335" y="45985"/>
                  <a:pt x="572055" y="69671"/>
                </a:cubicBezTo>
                <a:cubicBezTo>
                  <a:pt x="619494" y="117042"/>
                  <a:pt x="619494" y="193922"/>
                  <a:pt x="572055" y="241293"/>
                </a:cubicBezTo>
                <a:lnTo>
                  <a:pt x="346428" y="466509"/>
                </a:lnTo>
                <a:lnTo>
                  <a:pt x="206869" y="466509"/>
                </a:lnTo>
                <a:lnTo>
                  <a:pt x="280743" y="392741"/>
                </a:lnTo>
                <a:lnTo>
                  <a:pt x="357198" y="392741"/>
                </a:lnTo>
                <a:lnTo>
                  <a:pt x="357198" y="347235"/>
                </a:lnTo>
                <a:lnTo>
                  <a:pt x="326313" y="347235"/>
                </a:lnTo>
                <a:lnTo>
                  <a:pt x="377402" y="296220"/>
                </a:lnTo>
                <a:lnTo>
                  <a:pt x="453857" y="296220"/>
                </a:lnTo>
                <a:lnTo>
                  <a:pt x="453857" y="250714"/>
                </a:lnTo>
                <a:lnTo>
                  <a:pt x="422972" y="250714"/>
                </a:lnTo>
                <a:lnTo>
                  <a:pt x="502186" y="171613"/>
                </a:lnTo>
                <a:lnTo>
                  <a:pt x="469967" y="139440"/>
                </a:lnTo>
                <a:lnTo>
                  <a:pt x="174649" y="434335"/>
                </a:lnTo>
                <a:lnTo>
                  <a:pt x="174649" y="294886"/>
                </a:lnTo>
                <a:lnTo>
                  <a:pt x="400187" y="69671"/>
                </a:lnTo>
                <a:cubicBezTo>
                  <a:pt x="423907" y="45985"/>
                  <a:pt x="455014" y="34142"/>
                  <a:pt x="486121" y="34142"/>
                </a:cubicBezTo>
                <a:close/>
                <a:moveTo>
                  <a:pt x="0" y="0"/>
                </a:moveTo>
                <a:lnTo>
                  <a:pt x="425277" y="0"/>
                </a:lnTo>
                <a:cubicBezTo>
                  <a:pt x="404004" y="8265"/>
                  <a:pt x="384511" y="20974"/>
                  <a:pt x="367956" y="37504"/>
                </a:cubicBezTo>
                <a:lnTo>
                  <a:pt x="129060" y="276033"/>
                </a:lnTo>
                <a:lnTo>
                  <a:pt x="129060" y="479814"/>
                </a:lnTo>
                <a:lnTo>
                  <a:pt x="94080" y="514741"/>
                </a:lnTo>
                <a:lnTo>
                  <a:pt x="126301" y="546912"/>
                </a:lnTo>
                <a:lnTo>
                  <a:pt x="161281" y="511986"/>
                </a:lnTo>
                <a:lnTo>
                  <a:pt x="365375" y="511986"/>
                </a:lnTo>
                <a:lnTo>
                  <a:pt x="485624" y="391921"/>
                </a:lnTo>
                <a:lnTo>
                  <a:pt x="486069" y="561220"/>
                </a:lnTo>
                <a:cubicBezTo>
                  <a:pt x="486069" y="586282"/>
                  <a:pt x="506540" y="606722"/>
                  <a:pt x="531640" y="606722"/>
                </a:cubicBezTo>
                <a:lnTo>
                  <a:pt x="91143" y="606722"/>
                </a:lnTo>
                <a:cubicBezTo>
                  <a:pt x="65954" y="606722"/>
                  <a:pt x="45571" y="586282"/>
                  <a:pt x="45571" y="561220"/>
                </a:cubicBezTo>
                <a:lnTo>
                  <a:pt x="45571" y="45502"/>
                </a:lnTo>
                <a:cubicBezTo>
                  <a:pt x="45571" y="20351"/>
                  <a:pt x="25189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EA1457E-7CAC-2429-7B74-273F4E0AF6FC}"/>
              </a:ext>
            </a:extLst>
          </p:cNvPr>
          <p:cNvSpPr txBox="1"/>
          <p:nvPr/>
        </p:nvSpPr>
        <p:spPr>
          <a:xfrm>
            <a:off x="642023" y="999151"/>
            <a:ext cx="2788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医疗问答机器人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1D12B39-7EF1-ECFF-FD31-64F5716D529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2525"/>
          <a:stretch/>
        </p:blipFill>
        <p:spPr>
          <a:xfrm>
            <a:off x="3791094" y="1792996"/>
            <a:ext cx="7992744" cy="4465707"/>
          </a:xfrm>
          <a:prstGeom prst="rect">
            <a:avLst/>
          </a:prstGeom>
        </p:spPr>
      </p:pic>
      <p:sp>
        <p:nvSpPr>
          <p:cNvPr id="20" name="文本框 21">
            <a:extLst>
              <a:ext uri="{FF2B5EF4-FFF2-40B4-BE49-F238E27FC236}">
                <a16:creationId xmlns:a16="http://schemas.microsoft.com/office/drawing/2014/main" id="{38E4FAEC-7D64-2DF9-2007-0306822FBE8C}"/>
              </a:ext>
            </a:extLst>
          </p:cNvPr>
          <p:cNvSpPr txBox="1"/>
          <p:nvPr/>
        </p:nvSpPr>
        <p:spPr bwMode="auto">
          <a:xfrm>
            <a:off x="262558" y="2564904"/>
            <a:ext cx="60007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dirty="0"/>
              <a:t>知识图谱实体</a:t>
            </a:r>
            <a:endParaRPr lang="en-US" altLang="zh-CN" sz="4000" dirty="0"/>
          </a:p>
          <a:p>
            <a:r>
              <a:rPr lang="zh-CN" altLang="en-US" sz="4000" dirty="0"/>
              <a:t>关系类型</a:t>
            </a:r>
          </a:p>
        </p:txBody>
      </p:sp>
    </p:spTree>
    <p:extLst>
      <p:ext uri="{BB962C8B-B14F-4D97-AF65-F5344CB8AC3E}">
        <p14:creationId xmlns:p14="http://schemas.microsoft.com/office/powerpoint/2010/main" val="252086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文本框 120">
            <a:extLst>
              <a:ext uri="{FF2B5EF4-FFF2-40B4-BE49-F238E27FC236}">
                <a16:creationId xmlns:a16="http://schemas.microsoft.com/office/drawing/2014/main" id="{E43F77C4-ADC8-61AC-D6C6-E9D676251853}"/>
              </a:ext>
            </a:extLst>
          </p:cNvPr>
          <p:cNvSpPr txBox="1"/>
          <p:nvPr/>
        </p:nvSpPr>
        <p:spPr>
          <a:xfrm>
            <a:off x="620433" y="216417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002060"/>
                </a:solidFill>
              </a:rPr>
              <a:t>PART 05</a:t>
            </a:r>
            <a:endParaRPr lang="zh-CN" altLang="en-US" sz="54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14:cNvPr>
              <p14:cNvContentPartPr/>
              <p14:nvPr/>
            </p14:nvContentPartPr>
            <p14:xfrm>
              <a:off x="961289" y="424009"/>
              <a:ext cx="360" cy="360"/>
            </p14:xfrm>
          </p:contentPart>
        </mc:Choice>
        <mc:Fallback xmlns=""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289" y="40600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14:cNvPr>
              <p14:cNvContentPartPr/>
              <p14:nvPr/>
            </p14:nvContentPartPr>
            <p14:xfrm>
              <a:off x="65798" y="1411489"/>
              <a:ext cx="360" cy="360"/>
            </p14:xfrm>
          </p:contentPart>
        </mc:Choice>
        <mc:Fallback xmlns=""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98" y="13754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14:cNvPr>
              <p14:cNvContentPartPr/>
              <p14:nvPr/>
            </p14:nvContentPartPr>
            <p14:xfrm>
              <a:off x="56438" y="1411489"/>
              <a:ext cx="12103200" cy="360"/>
            </p14:xfrm>
          </p:contentPart>
        </mc:Choice>
        <mc:Fallback xmlns=""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98" y="1375489"/>
                <a:ext cx="1217484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173" name="文本框 172">
            <a:extLst>
              <a:ext uri="{FF2B5EF4-FFF2-40B4-BE49-F238E27FC236}">
                <a16:creationId xmlns:a16="http://schemas.microsoft.com/office/drawing/2014/main" id="{C7297440-5CC2-9D41-8ACE-F076C0EE1335}"/>
              </a:ext>
            </a:extLst>
          </p:cNvPr>
          <p:cNvSpPr txBox="1"/>
          <p:nvPr/>
        </p:nvSpPr>
        <p:spPr>
          <a:xfrm>
            <a:off x="10991750" y="83671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06</a:t>
            </a:r>
            <a:endParaRPr lang="zh-CN" altLang="en-US" dirty="0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1552C264-4801-215C-56E4-7A28D8756A84}"/>
              </a:ext>
            </a:extLst>
          </p:cNvPr>
          <p:cNvSpPr txBox="1"/>
          <p:nvPr/>
        </p:nvSpPr>
        <p:spPr>
          <a:xfrm>
            <a:off x="8909005" y="82556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04</a:t>
            </a:r>
            <a:endParaRPr lang="zh-CN" altLang="en-US" dirty="0"/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0D9EDD18-F2BD-5206-05C8-C687508518D0}"/>
              </a:ext>
            </a:extLst>
          </p:cNvPr>
          <p:cNvSpPr txBox="1"/>
          <p:nvPr/>
        </p:nvSpPr>
        <p:spPr>
          <a:xfrm>
            <a:off x="10079684" y="825591"/>
            <a:ext cx="96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PART 05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D7582482-2B04-0182-AEA4-C65A22B1E2B7}"/>
              </a:ext>
            </a:extLst>
          </p:cNvPr>
          <p:cNvSpPr txBox="1"/>
          <p:nvPr/>
        </p:nvSpPr>
        <p:spPr>
          <a:xfrm>
            <a:off x="7721517" y="83671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03</a:t>
            </a:r>
            <a:endParaRPr lang="zh-CN" altLang="en-US" dirty="0"/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0B2B4BD4-3A06-06CF-9C2B-A02D45EB356E}"/>
              </a:ext>
            </a:extLst>
          </p:cNvPr>
          <p:cNvSpPr txBox="1"/>
          <p:nvPr/>
        </p:nvSpPr>
        <p:spPr>
          <a:xfrm>
            <a:off x="6671270" y="82556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02</a:t>
            </a:r>
            <a:endParaRPr lang="zh-CN" altLang="en-US" dirty="0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E1748137-DC98-B146-6FAC-17127AD48CC3}"/>
              </a:ext>
            </a:extLst>
          </p:cNvPr>
          <p:cNvSpPr txBox="1"/>
          <p:nvPr/>
        </p:nvSpPr>
        <p:spPr>
          <a:xfrm>
            <a:off x="5716561" y="825562"/>
            <a:ext cx="94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01</a:t>
            </a:r>
            <a:endParaRPr lang="zh-CN" altLang="en-US" dirty="0"/>
          </a:p>
        </p:txBody>
      </p:sp>
      <p:sp>
        <p:nvSpPr>
          <p:cNvPr id="179" name="tryptic-brochure_17749">
            <a:extLst>
              <a:ext uri="{FF2B5EF4-FFF2-40B4-BE49-F238E27FC236}">
                <a16:creationId xmlns:a16="http://schemas.microsoft.com/office/drawing/2014/main" id="{2744E4B9-5F14-8FAD-22E3-5E4DCE672E9E}"/>
              </a:ext>
            </a:extLst>
          </p:cNvPr>
          <p:cNvSpPr/>
          <p:nvPr/>
        </p:nvSpPr>
        <p:spPr>
          <a:xfrm>
            <a:off x="5876367" y="122629"/>
            <a:ext cx="540815" cy="618582"/>
          </a:xfrm>
          <a:custGeom>
            <a:avLst/>
            <a:gdLst>
              <a:gd name="T0" fmla="*/ 1372 w 2289"/>
              <a:gd name="T1" fmla="*/ 437 h 2622"/>
              <a:gd name="T2" fmla="*/ 1430 w 2289"/>
              <a:gd name="T3" fmla="*/ 161 h 2622"/>
              <a:gd name="T4" fmla="*/ 1666 w 2289"/>
              <a:gd name="T5" fmla="*/ 6 h 2622"/>
              <a:gd name="T6" fmla="*/ 1734 w 2289"/>
              <a:gd name="T7" fmla="*/ 0 h 2622"/>
              <a:gd name="T8" fmla="*/ 2096 w 2289"/>
              <a:gd name="T9" fmla="*/ 301 h 2622"/>
              <a:gd name="T10" fmla="*/ 1802 w 2289"/>
              <a:gd name="T11" fmla="*/ 731 h 2622"/>
              <a:gd name="T12" fmla="*/ 1733 w 2289"/>
              <a:gd name="T13" fmla="*/ 738 h 2622"/>
              <a:gd name="T14" fmla="*/ 1372 w 2289"/>
              <a:gd name="T15" fmla="*/ 437 h 2622"/>
              <a:gd name="T16" fmla="*/ 2282 w 2289"/>
              <a:gd name="T17" fmla="*/ 2156 h 2622"/>
              <a:gd name="T18" fmla="*/ 2234 w 2289"/>
              <a:gd name="T19" fmla="*/ 2199 h 2622"/>
              <a:gd name="T20" fmla="*/ 455 w 2289"/>
              <a:gd name="T21" fmla="*/ 2620 h 2622"/>
              <a:gd name="T22" fmla="*/ 440 w 2289"/>
              <a:gd name="T23" fmla="*/ 2622 h 2622"/>
              <a:gd name="T24" fmla="*/ 383 w 2289"/>
              <a:gd name="T25" fmla="*/ 2590 h 2622"/>
              <a:gd name="T26" fmla="*/ 142 w 2289"/>
              <a:gd name="T27" fmla="*/ 1843 h 2622"/>
              <a:gd name="T28" fmla="*/ 1 w 2289"/>
              <a:gd name="T29" fmla="*/ 438 h 2622"/>
              <a:gd name="T30" fmla="*/ 62 w 2289"/>
              <a:gd name="T31" fmla="*/ 369 h 2622"/>
              <a:gd name="T32" fmla="*/ 1240 w 2289"/>
              <a:gd name="T33" fmla="*/ 277 h 2622"/>
              <a:gd name="T34" fmla="*/ 1241 w 2289"/>
              <a:gd name="T35" fmla="*/ 462 h 2622"/>
              <a:gd name="T36" fmla="*/ 1301 w 2289"/>
              <a:gd name="T37" fmla="*/ 623 h 2622"/>
              <a:gd name="T38" fmla="*/ 902 w 2289"/>
              <a:gd name="T39" fmla="*/ 941 h 2622"/>
              <a:gd name="T40" fmla="*/ 892 w 2289"/>
              <a:gd name="T41" fmla="*/ 1035 h 2622"/>
              <a:gd name="T42" fmla="*/ 944 w 2289"/>
              <a:gd name="T43" fmla="*/ 1060 h 2622"/>
              <a:gd name="T44" fmla="*/ 985 w 2289"/>
              <a:gd name="T45" fmla="*/ 1046 h 2622"/>
              <a:gd name="T46" fmla="*/ 1384 w 2289"/>
              <a:gd name="T47" fmla="*/ 728 h 2622"/>
              <a:gd name="T48" fmla="*/ 1733 w 2289"/>
              <a:gd name="T49" fmla="*/ 871 h 2622"/>
              <a:gd name="T50" fmla="*/ 1827 w 2289"/>
              <a:gd name="T51" fmla="*/ 862 h 2622"/>
              <a:gd name="T52" fmla="*/ 1884 w 2289"/>
              <a:gd name="T53" fmla="*/ 848 h 2622"/>
              <a:gd name="T54" fmla="*/ 1920 w 2289"/>
              <a:gd name="T55" fmla="*/ 1210 h 2622"/>
              <a:gd name="T56" fmla="*/ 2272 w 2289"/>
              <a:gd name="T57" fmla="*/ 2093 h 2622"/>
              <a:gd name="T58" fmla="*/ 2282 w 2289"/>
              <a:gd name="T59" fmla="*/ 2156 h 2622"/>
              <a:gd name="T60" fmla="*/ 1363 w 2289"/>
              <a:gd name="T61" fmla="*/ 1918 h 2622"/>
              <a:gd name="T62" fmla="*/ 1283 w 2289"/>
              <a:gd name="T63" fmla="*/ 1869 h 2622"/>
              <a:gd name="T64" fmla="*/ 578 w 2289"/>
              <a:gd name="T65" fmla="*/ 2039 h 2622"/>
              <a:gd name="T66" fmla="*/ 529 w 2289"/>
              <a:gd name="T67" fmla="*/ 2120 h 2622"/>
              <a:gd name="T68" fmla="*/ 593 w 2289"/>
              <a:gd name="T69" fmla="*/ 2171 h 2622"/>
              <a:gd name="T70" fmla="*/ 609 w 2289"/>
              <a:gd name="T71" fmla="*/ 2169 h 2622"/>
              <a:gd name="T72" fmla="*/ 1314 w 2289"/>
              <a:gd name="T73" fmla="*/ 1998 h 2622"/>
              <a:gd name="T74" fmla="*/ 1363 w 2289"/>
              <a:gd name="T75" fmla="*/ 1918 h 2622"/>
              <a:gd name="T76" fmla="*/ 1579 w 2289"/>
              <a:gd name="T77" fmla="*/ 1369 h 2622"/>
              <a:gd name="T78" fmla="*/ 1500 w 2289"/>
              <a:gd name="T79" fmla="*/ 1317 h 2622"/>
              <a:gd name="T80" fmla="*/ 440 w 2289"/>
              <a:gd name="T81" fmla="*/ 1537 h 2622"/>
              <a:gd name="T82" fmla="*/ 388 w 2289"/>
              <a:gd name="T83" fmla="*/ 1616 h 2622"/>
              <a:gd name="T84" fmla="*/ 453 w 2289"/>
              <a:gd name="T85" fmla="*/ 1669 h 2622"/>
              <a:gd name="T86" fmla="*/ 467 w 2289"/>
              <a:gd name="T87" fmla="*/ 1668 h 2622"/>
              <a:gd name="T88" fmla="*/ 1527 w 2289"/>
              <a:gd name="T89" fmla="*/ 1448 h 2622"/>
              <a:gd name="T90" fmla="*/ 1579 w 2289"/>
              <a:gd name="T91" fmla="*/ 1369 h 2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89" h="2622">
                <a:moveTo>
                  <a:pt x="1372" y="437"/>
                </a:moveTo>
                <a:cubicBezTo>
                  <a:pt x="1353" y="340"/>
                  <a:pt x="1374" y="242"/>
                  <a:pt x="1430" y="161"/>
                </a:cubicBezTo>
                <a:cubicBezTo>
                  <a:pt x="1485" y="79"/>
                  <a:pt x="1569" y="25"/>
                  <a:pt x="1666" y="6"/>
                </a:cubicBezTo>
                <a:cubicBezTo>
                  <a:pt x="1689" y="2"/>
                  <a:pt x="1712" y="0"/>
                  <a:pt x="1734" y="0"/>
                </a:cubicBezTo>
                <a:cubicBezTo>
                  <a:pt x="1911" y="0"/>
                  <a:pt x="2064" y="126"/>
                  <a:pt x="2096" y="301"/>
                </a:cubicBezTo>
                <a:cubicBezTo>
                  <a:pt x="2134" y="500"/>
                  <a:pt x="2002" y="694"/>
                  <a:pt x="1802" y="731"/>
                </a:cubicBezTo>
                <a:cubicBezTo>
                  <a:pt x="1779" y="735"/>
                  <a:pt x="1756" y="738"/>
                  <a:pt x="1733" y="738"/>
                </a:cubicBezTo>
                <a:cubicBezTo>
                  <a:pt x="1557" y="738"/>
                  <a:pt x="1404" y="611"/>
                  <a:pt x="1372" y="437"/>
                </a:cubicBezTo>
                <a:close/>
                <a:moveTo>
                  <a:pt x="2282" y="2156"/>
                </a:moveTo>
                <a:cubicBezTo>
                  <a:pt x="2274" y="2177"/>
                  <a:pt x="2256" y="2194"/>
                  <a:pt x="2234" y="2199"/>
                </a:cubicBezTo>
                <a:lnTo>
                  <a:pt x="455" y="2620"/>
                </a:lnTo>
                <a:cubicBezTo>
                  <a:pt x="450" y="2622"/>
                  <a:pt x="445" y="2622"/>
                  <a:pt x="440" y="2622"/>
                </a:cubicBezTo>
                <a:cubicBezTo>
                  <a:pt x="417" y="2622"/>
                  <a:pt x="395" y="2610"/>
                  <a:pt x="383" y="2590"/>
                </a:cubicBezTo>
                <a:cubicBezTo>
                  <a:pt x="378" y="2582"/>
                  <a:pt x="258" y="2381"/>
                  <a:pt x="142" y="1843"/>
                </a:cubicBezTo>
                <a:cubicBezTo>
                  <a:pt x="26" y="1310"/>
                  <a:pt x="2" y="473"/>
                  <a:pt x="1" y="438"/>
                </a:cubicBezTo>
                <a:cubicBezTo>
                  <a:pt x="0" y="402"/>
                  <a:pt x="27" y="372"/>
                  <a:pt x="62" y="369"/>
                </a:cubicBezTo>
                <a:lnTo>
                  <a:pt x="1240" y="277"/>
                </a:lnTo>
                <a:cubicBezTo>
                  <a:pt x="1229" y="337"/>
                  <a:pt x="1229" y="399"/>
                  <a:pt x="1241" y="462"/>
                </a:cubicBezTo>
                <a:cubicBezTo>
                  <a:pt x="1252" y="520"/>
                  <a:pt x="1272" y="574"/>
                  <a:pt x="1301" y="623"/>
                </a:cubicBezTo>
                <a:lnTo>
                  <a:pt x="902" y="941"/>
                </a:lnTo>
                <a:cubicBezTo>
                  <a:pt x="873" y="964"/>
                  <a:pt x="869" y="1006"/>
                  <a:pt x="892" y="1035"/>
                </a:cubicBezTo>
                <a:cubicBezTo>
                  <a:pt x="905" y="1052"/>
                  <a:pt x="924" y="1060"/>
                  <a:pt x="944" y="1060"/>
                </a:cubicBezTo>
                <a:cubicBezTo>
                  <a:pt x="958" y="1060"/>
                  <a:pt x="973" y="1055"/>
                  <a:pt x="985" y="1046"/>
                </a:cubicBezTo>
                <a:lnTo>
                  <a:pt x="1384" y="728"/>
                </a:lnTo>
                <a:cubicBezTo>
                  <a:pt x="1475" y="817"/>
                  <a:pt x="1599" y="871"/>
                  <a:pt x="1733" y="871"/>
                </a:cubicBezTo>
                <a:cubicBezTo>
                  <a:pt x="1765" y="871"/>
                  <a:pt x="1796" y="868"/>
                  <a:pt x="1827" y="862"/>
                </a:cubicBezTo>
                <a:cubicBezTo>
                  <a:pt x="1846" y="858"/>
                  <a:pt x="1865" y="854"/>
                  <a:pt x="1884" y="848"/>
                </a:cubicBezTo>
                <a:cubicBezTo>
                  <a:pt x="1893" y="958"/>
                  <a:pt x="1905" y="1080"/>
                  <a:pt x="1920" y="1210"/>
                </a:cubicBezTo>
                <a:cubicBezTo>
                  <a:pt x="1979" y="1715"/>
                  <a:pt x="2269" y="2089"/>
                  <a:pt x="2272" y="2093"/>
                </a:cubicBezTo>
                <a:cubicBezTo>
                  <a:pt x="2286" y="2111"/>
                  <a:pt x="2289" y="2135"/>
                  <a:pt x="2282" y="2156"/>
                </a:cubicBezTo>
                <a:close/>
                <a:moveTo>
                  <a:pt x="1363" y="1918"/>
                </a:moveTo>
                <a:cubicBezTo>
                  <a:pt x="1355" y="1882"/>
                  <a:pt x="1319" y="1860"/>
                  <a:pt x="1283" y="1869"/>
                </a:cubicBezTo>
                <a:lnTo>
                  <a:pt x="578" y="2039"/>
                </a:lnTo>
                <a:cubicBezTo>
                  <a:pt x="542" y="2048"/>
                  <a:pt x="520" y="2084"/>
                  <a:pt x="529" y="2120"/>
                </a:cubicBezTo>
                <a:cubicBezTo>
                  <a:pt x="536" y="2150"/>
                  <a:pt x="563" y="2171"/>
                  <a:pt x="593" y="2171"/>
                </a:cubicBezTo>
                <a:cubicBezTo>
                  <a:pt x="598" y="2171"/>
                  <a:pt x="604" y="2170"/>
                  <a:pt x="609" y="2169"/>
                </a:cubicBezTo>
                <a:lnTo>
                  <a:pt x="1314" y="1998"/>
                </a:lnTo>
                <a:cubicBezTo>
                  <a:pt x="1350" y="1990"/>
                  <a:pt x="1372" y="1954"/>
                  <a:pt x="1363" y="1918"/>
                </a:cubicBezTo>
                <a:close/>
                <a:moveTo>
                  <a:pt x="1579" y="1369"/>
                </a:moveTo>
                <a:cubicBezTo>
                  <a:pt x="1571" y="1333"/>
                  <a:pt x="1536" y="1309"/>
                  <a:pt x="1500" y="1317"/>
                </a:cubicBezTo>
                <a:lnTo>
                  <a:pt x="440" y="1537"/>
                </a:lnTo>
                <a:cubicBezTo>
                  <a:pt x="404" y="1544"/>
                  <a:pt x="381" y="1580"/>
                  <a:pt x="388" y="1616"/>
                </a:cubicBezTo>
                <a:cubicBezTo>
                  <a:pt x="395" y="1647"/>
                  <a:pt x="422" y="1669"/>
                  <a:pt x="453" y="1669"/>
                </a:cubicBezTo>
                <a:cubicBezTo>
                  <a:pt x="458" y="1669"/>
                  <a:pt x="462" y="1668"/>
                  <a:pt x="467" y="1668"/>
                </a:cubicBezTo>
                <a:lnTo>
                  <a:pt x="1527" y="1448"/>
                </a:lnTo>
                <a:cubicBezTo>
                  <a:pt x="1563" y="1440"/>
                  <a:pt x="1586" y="1405"/>
                  <a:pt x="1579" y="13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0" name="triptych-brochure_30017">
            <a:extLst>
              <a:ext uri="{FF2B5EF4-FFF2-40B4-BE49-F238E27FC236}">
                <a16:creationId xmlns:a16="http://schemas.microsoft.com/office/drawing/2014/main" id="{00EC1820-DA01-3594-E4AA-54AC0B0F3044}"/>
              </a:ext>
            </a:extLst>
          </p:cNvPr>
          <p:cNvSpPr/>
          <p:nvPr/>
        </p:nvSpPr>
        <p:spPr>
          <a:xfrm>
            <a:off x="6863514" y="122629"/>
            <a:ext cx="540815" cy="618582"/>
          </a:xfrm>
          <a:custGeom>
            <a:avLst/>
            <a:gdLst>
              <a:gd name="connsiteX0" fmla="*/ 242039 w 605098"/>
              <a:gd name="connsiteY0" fmla="*/ 412737 h 604040"/>
              <a:gd name="connsiteX1" fmla="*/ 362988 w 605098"/>
              <a:gd name="connsiteY1" fmla="*/ 412737 h 604040"/>
              <a:gd name="connsiteX2" fmla="*/ 362988 w 605098"/>
              <a:gd name="connsiteY2" fmla="*/ 523595 h 604040"/>
              <a:gd name="connsiteX3" fmla="*/ 242039 w 605098"/>
              <a:gd name="connsiteY3" fmla="*/ 523595 h 604040"/>
              <a:gd name="connsiteX4" fmla="*/ 560997 w 605098"/>
              <a:gd name="connsiteY4" fmla="*/ 357132 h 604040"/>
              <a:gd name="connsiteX5" fmla="*/ 568051 w 605098"/>
              <a:gd name="connsiteY5" fmla="*/ 364480 h 604040"/>
              <a:gd name="connsiteX6" fmla="*/ 559197 w 605098"/>
              <a:gd name="connsiteY6" fmla="*/ 377526 h 604040"/>
              <a:gd name="connsiteX7" fmla="*/ 475303 w 605098"/>
              <a:gd name="connsiteY7" fmla="*/ 417263 h 604040"/>
              <a:gd name="connsiteX8" fmla="*/ 470951 w 605098"/>
              <a:gd name="connsiteY8" fmla="*/ 418312 h 604040"/>
              <a:gd name="connsiteX9" fmla="*/ 463897 w 605098"/>
              <a:gd name="connsiteY9" fmla="*/ 410815 h 604040"/>
              <a:gd name="connsiteX10" fmla="*/ 472602 w 605098"/>
              <a:gd name="connsiteY10" fmla="*/ 397919 h 604040"/>
              <a:gd name="connsiteX11" fmla="*/ 556645 w 605098"/>
              <a:gd name="connsiteY11" fmla="*/ 358032 h 604040"/>
              <a:gd name="connsiteX12" fmla="*/ 560997 w 605098"/>
              <a:gd name="connsiteY12" fmla="*/ 357132 h 604040"/>
              <a:gd name="connsiteX13" fmla="*/ 560997 w 605098"/>
              <a:gd name="connsiteY13" fmla="*/ 310417 h 604040"/>
              <a:gd name="connsiteX14" fmla="*/ 568051 w 605098"/>
              <a:gd name="connsiteY14" fmla="*/ 317756 h 604040"/>
              <a:gd name="connsiteX15" fmla="*/ 559197 w 605098"/>
              <a:gd name="connsiteY15" fmla="*/ 330787 h 604040"/>
              <a:gd name="connsiteX16" fmla="*/ 475303 w 605098"/>
              <a:gd name="connsiteY16" fmla="*/ 370479 h 604040"/>
              <a:gd name="connsiteX17" fmla="*/ 470951 w 605098"/>
              <a:gd name="connsiteY17" fmla="*/ 371527 h 604040"/>
              <a:gd name="connsiteX18" fmla="*/ 463897 w 605098"/>
              <a:gd name="connsiteY18" fmla="*/ 364188 h 604040"/>
              <a:gd name="connsiteX19" fmla="*/ 472602 w 605098"/>
              <a:gd name="connsiteY19" fmla="*/ 351157 h 604040"/>
              <a:gd name="connsiteX20" fmla="*/ 556645 w 605098"/>
              <a:gd name="connsiteY20" fmla="*/ 311465 h 604040"/>
              <a:gd name="connsiteX21" fmla="*/ 560997 w 605098"/>
              <a:gd name="connsiteY21" fmla="*/ 310417 h 604040"/>
              <a:gd name="connsiteX22" fmla="*/ 44092 w 605098"/>
              <a:gd name="connsiteY22" fmla="*/ 310417 h 604040"/>
              <a:gd name="connsiteX23" fmla="*/ 48445 w 605098"/>
              <a:gd name="connsiteY23" fmla="*/ 311465 h 604040"/>
              <a:gd name="connsiteX24" fmla="*/ 132496 w 605098"/>
              <a:gd name="connsiteY24" fmla="*/ 351157 h 604040"/>
              <a:gd name="connsiteX25" fmla="*/ 141201 w 605098"/>
              <a:gd name="connsiteY25" fmla="*/ 364188 h 604040"/>
              <a:gd name="connsiteX26" fmla="*/ 134147 w 605098"/>
              <a:gd name="connsiteY26" fmla="*/ 371527 h 604040"/>
              <a:gd name="connsiteX27" fmla="*/ 129944 w 605098"/>
              <a:gd name="connsiteY27" fmla="*/ 370629 h 604040"/>
              <a:gd name="connsiteX28" fmla="*/ 45893 w 605098"/>
              <a:gd name="connsiteY28" fmla="*/ 330787 h 604040"/>
              <a:gd name="connsiteX29" fmla="*/ 37188 w 605098"/>
              <a:gd name="connsiteY29" fmla="*/ 317756 h 604040"/>
              <a:gd name="connsiteX30" fmla="*/ 44092 w 605098"/>
              <a:gd name="connsiteY30" fmla="*/ 310417 h 604040"/>
              <a:gd name="connsiteX31" fmla="*/ 242073 w 605098"/>
              <a:gd name="connsiteY31" fmla="*/ 261727 h 604040"/>
              <a:gd name="connsiteX32" fmla="*/ 363016 w 605098"/>
              <a:gd name="connsiteY32" fmla="*/ 261727 h 604040"/>
              <a:gd name="connsiteX33" fmla="*/ 373220 w 605098"/>
              <a:gd name="connsiteY33" fmla="*/ 271778 h 604040"/>
              <a:gd name="connsiteX34" fmla="*/ 363016 w 605098"/>
              <a:gd name="connsiteY34" fmla="*/ 281979 h 604040"/>
              <a:gd name="connsiteX35" fmla="*/ 242073 w 605098"/>
              <a:gd name="connsiteY35" fmla="*/ 281979 h 604040"/>
              <a:gd name="connsiteX36" fmla="*/ 232019 w 605098"/>
              <a:gd name="connsiteY36" fmla="*/ 271778 h 604040"/>
              <a:gd name="connsiteX37" fmla="*/ 242073 w 605098"/>
              <a:gd name="connsiteY37" fmla="*/ 261727 h 604040"/>
              <a:gd name="connsiteX38" fmla="*/ 242073 w 605098"/>
              <a:gd name="connsiteY38" fmla="*/ 221434 h 604040"/>
              <a:gd name="connsiteX39" fmla="*/ 363016 w 605098"/>
              <a:gd name="connsiteY39" fmla="*/ 221434 h 604040"/>
              <a:gd name="connsiteX40" fmla="*/ 373220 w 605098"/>
              <a:gd name="connsiteY40" fmla="*/ 231635 h 604040"/>
              <a:gd name="connsiteX41" fmla="*/ 363016 w 605098"/>
              <a:gd name="connsiteY41" fmla="*/ 241686 h 604040"/>
              <a:gd name="connsiteX42" fmla="*/ 242073 w 605098"/>
              <a:gd name="connsiteY42" fmla="*/ 241686 h 604040"/>
              <a:gd name="connsiteX43" fmla="*/ 232019 w 605098"/>
              <a:gd name="connsiteY43" fmla="*/ 231635 h 604040"/>
              <a:gd name="connsiteX44" fmla="*/ 242073 w 605098"/>
              <a:gd name="connsiteY44" fmla="*/ 221434 h 604040"/>
              <a:gd name="connsiteX45" fmla="*/ 564735 w 605098"/>
              <a:gd name="connsiteY45" fmla="*/ 192785 h 604040"/>
              <a:gd name="connsiteX46" fmla="*/ 564735 w 605098"/>
              <a:gd name="connsiteY46" fmla="*/ 262610 h 604040"/>
              <a:gd name="connsiteX47" fmla="*/ 464038 w 605098"/>
              <a:gd name="connsiteY47" fmla="*/ 310559 h 604040"/>
              <a:gd name="connsiteX48" fmla="*/ 464038 w 605098"/>
              <a:gd name="connsiteY48" fmla="*/ 240733 h 604040"/>
              <a:gd name="connsiteX49" fmla="*/ 242073 w 605098"/>
              <a:gd name="connsiteY49" fmla="*/ 181283 h 604040"/>
              <a:gd name="connsiteX50" fmla="*/ 363016 w 605098"/>
              <a:gd name="connsiteY50" fmla="*/ 181283 h 604040"/>
              <a:gd name="connsiteX51" fmla="*/ 373220 w 605098"/>
              <a:gd name="connsiteY51" fmla="*/ 191303 h 604040"/>
              <a:gd name="connsiteX52" fmla="*/ 363016 w 605098"/>
              <a:gd name="connsiteY52" fmla="*/ 201324 h 604040"/>
              <a:gd name="connsiteX53" fmla="*/ 242073 w 605098"/>
              <a:gd name="connsiteY53" fmla="*/ 201324 h 604040"/>
              <a:gd name="connsiteX54" fmla="*/ 232019 w 605098"/>
              <a:gd name="connsiteY54" fmla="*/ 191303 h 604040"/>
              <a:gd name="connsiteX55" fmla="*/ 242073 w 605098"/>
              <a:gd name="connsiteY55" fmla="*/ 181283 h 604040"/>
              <a:gd name="connsiteX56" fmla="*/ 40363 w 605098"/>
              <a:gd name="connsiteY56" fmla="*/ 122219 h 604040"/>
              <a:gd name="connsiteX57" fmla="*/ 141201 w 605098"/>
              <a:gd name="connsiteY57" fmla="*/ 170165 h 604040"/>
              <a:gd name="connsiteX58" fmla="*/ 141201 w 605098"/>
              <a:gd name="connsiteY58" fmla="*/ 310558 h 604040"/>
              <a:gd name="connsiteX59" fmla="*/ 40363 w 605098"/>
              <a:gd name="connsiteY59" fmla="*/ 262611 h 604040"/>
              <a:gd name="connsiteX60" fmla="*/ 211764 w 605098"/>
              <a:gd name="connsiteY60" fmla="*/ 100661 h 604040"/>
              <a:gd name="connsiteX61" fmla="*/ 211764 w 605098"/>
              <a:gd name="connsiteY61" fmla="*/ 583965 h 604040"/>
              <a:gd name="connsiteX62" fmla="*/ 393335 w 605098"/>
              <a:gd name="connsiteY62" fmla="*/ 583965 h 604040"/>
              <a:gd name="connsiteX63" fmla="*/ 393335 w 605098"/>
              <a:gd name="connsiteY63" fmla="*/ 100661 h 604040"/>
              <a:gd name="connsiteX64" fmla="*/ 191656 w 605098"/>
              <a:gd name="connsiteY64" fmla="*/ 80586 h 604040"/>
              <a:gd name="connsiteX65" fmla="*/ 413443 w 605098"/>
              <a:gd name="connsiteY65" fmla="*/ 80586 h 604040"/>
              <a:gd name="connsiteX66" fmla="*/ 413443 w 605098"/>
              <a:gd name="connsiteY66" fmla="*/ 604040 h 604040"/>
              <a:gd name="connsiteX67" fmla="*/ 191656 w 605098"/>
              <a:gd name="connsiteY67" fmla="*/ 604040 h 604040"/>
              <a:gd name="connsiteX68" fmla="*/ 584990 w 605098"/>
              <a:gd name="connsiteY68" fmla="*/ 30561 h 604040"/>
              <a:gd name="connsiteX69" fmla="*/ 443782 w 605098"/>
              <a:gd name="connsiteY69" fmla="*/ 93632 h 604040"/>
              <a:gd name="connsiteX70" fmla="*/ 443782 w 605098"/>
              <a:gd name="connsiteY70" fmla="*/ 573029 h 604040"/>
              <a:gd name="connsiteX71" fmla="*/ 584990 w 605098"/>
              <a:gd name="connsiteY71" fmla="*/ 510408 h 604040"/>
              <a:gd name="connsiteX72" fmla="*/ 20107 w 605098"/>
              <a:gd name="connsiteY72" fmla="*/ 30561 h 604040"/>
              <a:gd name="connsiteX73" fmla="*/ 20107 w 605098"/>
              <a:gd name="connsiteY73" fmla="*/ 510408 h 604040"/>
              <a:gd name="connsiteX74" fmla="*/ 161308 w 605098"/>
              <a:gd name="connsiteY74" fmla="*/ 573029 h 604040"/>
              <a:gd name="connsiteX75" fmla="*/ 161308 w 605098"/>
              <a:gd name="connsiteY75" fmla="*/ 93632 h 604040"/>
              <a:gd name="connsiteX76" fmla="*/ 605098 w 605098"/>
              <a:gd name="connsiteY76" fmla="*/ 0 h 604040"/>
              <a:gd name="connsiteX77" fmla="*/ 605098 w 605098"/>
              <a:gd name="connsiteY77" fmla="*/ 523591 h 604040"/>
              <a:gd name="connsiteX78" fmla="*/ 423674 w 605098"/>
              <a:gd name="connsiteY78" fmla="*/ 604040 h 604040"/>
              <a:gd name="connsiteX79" fmla="*/ 423674 w 605098"/>
              <a:gd name="connsiteY79" fmla="*/ 80598 h 604040"/>
              <a:gd name="connsiteX80" fmla="*/ 0 w 605098"/>
              <a:gd name="connsiteY80" fmla="*/ 0 h 604040"/>
              <a:gd name="connsiteX81" fmla="*/ 181565 w 605098"/>
              <a:gd name="connsiteY81" fmla="*/ 80598 h 604040"/>
              <a:gd name="connsiteX82" fmla="*/ 181565 w 605098"/>
              <a:gd name="connsiteY82" fmla="*/ 604040 h 604040"/>
              <a:gd name="connsiteX83" fmla="*/ 0 w 605098"/>
              <a:gd name="connsiteY83" fmla="*/ 523591 h 60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5098" h="604040">
                <a:moveTo>
                  <a:pt x="242039" y="412737"/>
                </a:moveTo>
                <a:lnTo>
                  <a:pt x="362988" y="412737"/>
                </a:lnTo>
                <a:lnTo>
                  <a:pt x="362988" y="523595"/>
                </a:lnTo>
                <a:lnTo>
                  <a:pt x="242039" y="523595"/>
                </a:lnTo>
                <a:close/>
                <a:moveTo>
                  <a:pt x="560997" y="357132"/>
                </a:moveTo>
                <a:cubicBezTo>
                  <a:pt x="565050" y="357132"/>
                  <a:pt x="568051" y="360131"/>
                  <a:pt x="568051" y="364480"/>
                </a:cubicBezTo>
                <a:cubicBezTo>
                  <a:pt x="568051" y="369428"/>
                  <a:pt x="564149" y="375276"/>
                  <a:pt x="559197" y="377526"/>
                </a:cubicBezTo>
                <a:lnTo>
                  <a:pt x="475303" y="417263"/>
                </a:lnTo>
                <a:cubicBezTo>
                  <a:pt x="473802" y="418012"/>
                  <a:pt x="472301" y="418312"/>
                  <a:pt x="470951" y="418312"/>
                </a:cubicBezTo>
                <a:cubicBezTo>
                  <a:pt x="466899" y="418312"/>
                  <a:pt x="464047" y="415313"/>
                  <a:pt x="463897" y="410815"/>
                </a:cubicBezTo>
                <a:cubicBezTo>
                  <a:pt x="463897" y="405866"/>
                  <a:pt x="467799" y="400168"/>
                  <a:pt x="472602" y="397919"/>
                </a:cubicBezTo>
                <a:lnTo>
                  <a:pt x="556645" y="358032"/>
                </a:lnTo>
                <a:cubicBezTo>
                  <a:pt x="558146" y="357432"/>
                  <a:pt x="559647" y="357132"/>
                  <a:pt x="560997" y="357132"/>
                </a:cubicBezTo>
                <a:close/>
                <a:moveTo>
                  <a:pt x="560997" y="310417"/>
                </a:moveTo>
                <a:cubicBezTo>
                  <a:pt x="565050" y="310417"/>
                  <a:pt x="568051" y="313412"/>
                  <a:pt x="568051" y="317756"/>
                </a:cubicBezTo>
                <a:cubicBezTo>
                  <a:pt x="568051" y="322848"/>
                  <a:pt x="564149" y="328540"/>
                  <a:pt x="559197" y="330787"/>
                </a:cubicBezTo>
                <a:lnTo>
                  <a:pt x="475303" y="370479"/>
                </a:lnTo>
                <a:cubicBezTo>
                  <a:pt x="473802" y="371228"/>
                  <a:pt x="472301" y="371527"/>
                  <a:pt x="470951" y="371527"/>
                </a:cubicBezTo>
                <a:cubicBezTo>
                  <a:pt x="466899" y="371527"/>
                  <a:pt x="464047" y="368532"/>
                  <a:pt x="463897" y="364188"/>
                </a:cubicBezTo>
                <a:cubicBezTo>
                  <a:pt x="463897" y="359245"/>
                  <a:pt x="467799" y="353403"/>
                  <a:pt x="472602" y="351157"/>
                </a:cubicBezTo>
                <a:lnTo>
                  <a:pt x="556645" y="311465"/>
                </a:lnTo>
                <a:cubicBezTo>
                  <a:pt x="558146" y="310716"/>
                  <a:pt x="559647" y="310417"/>
                  <a:pt x="560997" y="310417"/>
                </a:cubicBezTo>
                <a:close/>
                <a:moveTo>
                  <a:pt x="44092" y="310417"/>
                </a:moveTo>
                <a:cubicBezTo>
                  <a:pt x="45593" y="310417"/>
                  <a:pt x="46944" y="310716"/>
                  <a:pt x="48445" y="311465"/>
                </a:cubicBezTo>
                <a:lnTo>
                  <a:pt x="132496" y="351157"/>
                </a:lnTo>
                <a:cubicBezTo>
                  <a:pt x="137299" y="353403"/>
                  <a:pt x="141201" y="359245"/>
                  <a:pt x="141201" y="364188"/>
                </a:cubicBezTo>
                <a:cubicBezTo>
                  <a:pt x="141201" y="368532"/>
                  <a:pt x="138349" y="371527"/>
                  <a:pt x="134147" y="371527"/>
                </a:cubicBezTo>
                <a:cubicBezTo>
                  <a:pt x="132796" y="371527"/>
                  <a:pt x="131295" y="371228"/>
                  <a:pt x="129944" y="370629"/>
                </a:cubicBezTo>
                <a:lnTo>
                  <a:pt x="45893" y="330787"/>
                </a:lnTo>
                <a:cubicBezTo>
                  <a:pt x="40940" y="328540"/>
                  <a:pt x="37188" y="322848"/>
                  <a:pt x="37188" y="317756"/>
                </a:cubicBezTo>
                <a:cubicBezTo>
                  <a:pt x="37188" y="313412"/>
                  <a:pt x="40040" y="310417"/>
                  <a:pt x="44092" y="310417"/>
                </a:cubicBezTo>
                <a:close/>
                <a:moveTo>
                  <a:pt x="242073" y="261727"/>
                </a:moveTo>
                <a:lnTo>
                  <a:pt x="363016" y="261727"/>
                </a:lnTo>
                <a:cubicBezTo>
                  <a:pt x="368568" y="261727"/>
                  <a:pt x="373220" y="266227"/>
                  <a:pt x="373220" y="271778"/>
                </a:cubicBezTo>
                <a:cubicBezTo>
                  <a:pt x="373220" y="277478"/>
                  <a:pt x="368568" y="281979"/>
                  <a:pt x="363016" y="281979"/>
                </a:cubicBezTo>
                <a:lnTo>
                  <a:pt x="242073" y="281979"/>
                </a:lnTo>
                <a:cubicBezTo>
                  <a:pt x="236521" y="281979"/>
                  <a:pt x="232019" y="277328"/>
                  <a:pt x="232019" y="271778"/>
                </a:cubicBezTo>
                <a:cubicBezTo>
                  <a:pt x="232019" y="266227"/>
                  <a:pt x="236521" y="261727"/>
                  <a:pt x="242073" y="261727"/>
                </a:cubicBezTo>
                <a:close/>
                <a:moveTo>
                  <a:pt x="242073" y="221434"/>
                </a:moveTo>
                <a:lnTo>
                  <a:pt x="363016" y="221434"/>
                </a:lnTo>
                <a:cubicBezTo>
                  <a:pt x="368568" y="221434"/>
                  <a:pt x="373220" y="226084"/>
                  <a:pt x="373220" y="231635"/>
                </a:cubicBezTo>
                <a:cubicBezTo>
                  <a:pt x="373220" y="237185"/>
                  <a:pt x="368568" y="241686"/>
                  <a:pt x="363016" y="241686"/>
                </a:cubicBezTo>
                <a:lnTo>
                  <a:pt x="242073" y="241686"/>
                </a:lnTo>
                <a:cubicBezTo>
                  <a:pt x="236521" y="241686"/>
                  <a:pt x="232019" y="237185"/>
                  <a:pt x="232019" y="231635"/>
                </a:cubicBezTo>
                <a:cubicBezTo>
                  <a:pt x="232019" y="226084"/>
                  <a:pt x="236521" y="221434"/>
                  <a:pt x="242073" y="221434"/>
                </a:cubicBezTo>
                <a:close/>
                <a:moveTo>
                  <a:pt x="564735" y="192785"/>
                </a:moveTo>
                <a:lnTo>
                  <a:pt x="564735" y="262610"/>
                </a:lnTo>
                <a:lnTo>
                  <a:pt x="464038" y="310559"/>
                </a:lnTo>
                <a:lnTo>
                  <a:pt x="464038" y="240733"/>
                </a:lnTo>
                <a:close/>
                <a:moveTo>
                  <a:pt x="242073" y="181283"/>
                </a:moveTo>
                <a:lnTo>
                  <a:pt x="363016" y="181283"/>
                </a:lnTo>
                <a:cubicBezTo>
                  <a:pt x="368568" y="181283"/>
                  <a:pt x="373220" y="185770"/>
                  <a:pt x="373220" y="191303"/>
                </a:cubicBezTo>
                <a:cubicBezTo>
                  <a:pt x="373220" y="196837"/>
                  <a:pt x="368568" y="201324"/>
                  <a:pt x="363016" y="201324"/>
                </a:cubicBezTo>
                <a:lnTo>
                  <a:pt x="242073" y="201324"/>
                </a:lnTo>
                <a:cubicBezTo>
                  <a:pt x="236521" y="201324"/>
                  <a:pt x="232019" y="196837"/>
                  <a:pt x="232019" y="191303"/>
                </a:cubicBezTo>
                <a:cubicBezTo>
                  <a:pt x="232019" y="185770"/>
                  <a:pt x="236521" y="181283"/>
                  <a:pt x="242073" y="181283"/>
                </a:cubicBezTo>
                <a:close/>
                <a:moveTo>
                  <a:pt x="40363" y="122219"/>
                </a:moveTo>
                <a:lnTo>
                  <a:pt x="141201" y="170165"/>
                </a:lnTo>
                <a:lnTo>
                  <a:pt x="141201" y="310558"/>
                </a:lnTo>
                <a:lnTo>
                  <a:pt x="40363" y="262611"/>
                </a:lnTo>
                <a:close/>
                <a:moveTo>
                  <a:pt x="211764" y="100661"/>
                </a:moveTo>
                <a:lnTo>
                  <a:pt x="211764" y="583965"/>
                </a:lnTo>
                <a:lnTo>
                  <a:pt x="393335" y="583965"/>
                </a:lnTo>
                <a:lnTo>
                  <a:pt x="393335" y="100661"/>
                </a:lnTo>
                <a:close/>
                <a:moveTo>
                  <a:pt x="191656" y="80586"/>
                </a:moveTo>
                <a:lnTo>
                  <a:pt x="413443" y="80586"/>
                </a:lnTo>
                <a:lnTo>
                  <a:pt x="413443" y="604040"/>
                </a:lnTo>
                <a:lnTo>
                  <a:pt x="191656" y="604040"/>
                </a:lnTo>
                <a:close/>
                <a:moveTo>
                  <a:pt x="584990" y="30561"/>
                </a:moveTo>
                <a:lnTo>
                  <a:pt x="443782" y="93632"/>
                </a:lnTo>
                <a:lnTo>
                  <a:pt x="443782" y="573029"/>
                </a:lnTo>
                <a:lnTo>
                  <a:pt x="584990" y="510408"/>
                </a:lnTo>
                <a:close/>
                <a:moveTo>
                  <a:pt x="20107" y="30561"/>
                </a:moveTo>
                <a:lnTo>
                  <a:pt x="20107" y="510408"/>
                </a:lnTo>
                <a:lnTo>
                  <a:pt x="161308" y="573029"/>
                </a:lnTo>
                <a:lnTo>
                  <a:pt x="161308" y="93632"/>
                </a:lnTo>
                <a:close/>
                <a:moveTo>
                  <a:pt x="605098" y="0"/>
                </a:moveTo>
                <a:lnTo>
                  <a:pt x="605098" y="523591"/>
                </a:lnTo>
                <a:lnTo>
                  <a:pt x="423674" y="604040"/>
                </a:lnTo>
                <a:lnTo>
                  <a:pt x="423674" y="80598"/>
                </a:lnTo>
                <a:close/>
                <a:moveTo>
                  <a:pt x="0" y="0"/>
                </a:moveTo>
                <a:lnTo>
                  <a:pt x="181565" y="80598"/>
                </a:lnTo>
                <a:lnTo>
                  <a:pt x="181565" y="604040"/>
                </a:lnTo>
                <a:lnTo>
                  <a:pt x="0" y="5235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silhouette-with-document_62784">
            <a:extLst>
              <a:ext uri="{FF2B5EF4-FFF2-40B4-BE49-F238E27FC236}">
                <a16:creationId xmlns:a16="http://schemas.microsoft.com/office/drawing/2014/main" id="{1353CA07-E285-1697-3A98-0EDC8364509E}"/>
              </a:ext>
            </a:extLst>
          </p:cNvPr>
          <p:cNvSpPr/>
          <p:nvPr/>
        </p:nvSpPr>
        <p:spPr>
          <a:xfrm>
            <a:off x="7850661" y="122630"/>
            <a:ext cx="637724" cy="696582"/>
          </a:xfrm>
          <a:custGeom>
            <a:avLst/>
            <a:gdLst>
              <a:gd name="connsiteX0" fmla="*/ 332825 w 599014"/>
              <a:gd name="connsiteY0" fmla="*/ 323318 h 518742"/>
              <a:gd name="connsiteX1" fmla="*/ 480885 w 599014"/>
              <a:gd name="connsiteY1" fmla="*/ 323318 h 518742"/>
              <a:gd name="connsiteX2" fmla="*/ 508708 w 599014"/>
              <a:gd name="connsiteY2" fmla="*/ 351111 h 518742"/>
              <a:gd name="connsiteX3" fmla="*/ 480885 w 599014"/>
              <a:gd name="connsiteY3" fmla="*/ 378903 h 518742"/>
              <a:gd name="connsiteX4" fmla="*/ 332825 w 599014"/>
              <a:gd name="connsiteY4" fmla="*/ 378903 h 518742"/>
              <a:gd name="connsiteX5" fmla="*/ 305002 w 599014"/>
              <a:gd name="connsiteY5" fmla="*/ 351111 h 518742"/>
              <a:gd name="connsiteX6" fmla="*/ 332825 w 599014"/>
              <a:gd name="connsiteY6" fmla="*/ 323318 h 518742"/>
              <a:gd name="connsiteX7" fmla="*/ 332825 w 599014"/>
              <a:gd name="connsiteY7" fmla="*/ 230145 h 518742"/>
              <a:gd name="connsiteX8" fmla="*/ 480885 w 599014"/>
              <a:gd name="connsiteY8" fmla="*/ 230145 h 518742"/>
              <a:gd name="connsiteX9" fmla="*/ 508708 w 599014"/>
              <a:gd name="connsiteY9" fmla="*/ 257937 h 518742"/>
              <a:gd name="connsiteX10" fmla="*/ 480885 w 599014"/>
              <a:gd name="connsiteY10" fmla="*/ 285730 h 518742"/>
              <a:gd name="connsiteX11" fmla="*/ 332825 w 599014"/>
              <a:gd name="connsiteY11" fmla="*/ 285730 h 518742"/>
              <a:gd name="connsiteX12" fmla="*/ 305002 w 599014"/>
              <a:gd name="connsiteY12" fmla="*/ 257937 h 518742"/>
              <a:gd name="connsiteX13" fmla="*/ 332825 w 599014"/>
              <a:gd name="connsiteY13" fmla="*/ 230145 h 518742"/>
              <a:gd name="connsiteX14" fmla="*/ 24843 w 599014"/>
              <a:gd name="connsiteY14" fmla="*/ 151784 h 518742"/>
              <a:gd name="connsiteX15" fmla="*/ 183839 w 599014"/>
              <a:gd name="connsiteY15" fmla="*/ 151784 h 518742"/>
              <a:gd name="connsiteX16" fmla="*/ 207688 w 599014"/>
              <a:gd name="connsiteY16" fmla="*/ 176583 h 518742"/>
              <a:gd name="connsiteX17" fmla="*/ 207688 w 599014"/>
              <a:gd name="connsiteY17" fmla="*/ 329348 h 518742"/>
              <a:gd name="connsiteX18" fmla="*/ 182845 w 599014"/>
              <a:gd name="connsiteY18" fmla="*/ 354147 h 518742"/>
              <a:gd name="connsiteX19" fmla="*/ 163964 w 599014"/>
              <a:gd name="connsiteY19" fmla="*/ 344227 h 518742"/>
              <a:gd name="connsiteX20" fmla="*/ 155021 w 599014"/>
              <a:gd name="connsiteY20" fmla="*/ 494016 h 518742"/>
              <a:gd name="connsiteX21" fmla="*/ 129184 w 599014"/>
              <a:gd name="connsiteY21" fmla="*/ 516831 h 518742"/>
              <a:gd name="connsiteX22" fmla="*/ 78504 w 599014"/>
              <a:gd name="connsiteY22" fmla="*/ 516831 h 518742"/>
              <a:gd name="connsiteX23" fmla="*/ 53661 w 599014"/>
              <a:gd name="connsiteY23" fmla="*/ 494016 h 518742"/>
              <a:gd name="connsiteX24" fmla="*/ 43724 w 599014"/>
              <a:gd name="connsiteY24" fmla="*/ 345219 h 518742"/>
              <a:gd name="connsiteX25" fmla="*/ 24843 w 599014"/>
              <a:gd name="connsiteY25" fmla="*/ 354147 h 518742"/>
              <a:gd name="connsiteX26" fmla="*/ 994 w 599014"/>
              <a:gd name="connsiteY26" fmla="*/ 329348 h 518742"/>
              <a:gd name="connsiteX27" fmla="*/ 0 w 599014"/>
              <a:gd name="connsiteY27" fmla="*/ 176583 h 518742"/>
              <a:gd name="connsiteX28" fmla="*/ 24843 w 599014"/>
              <a:gd name="connsiteY28" fmla="*/ 151784 h 518742"/>
              <a:gd name="connsiteX29" fmla="*/ 332825 w 599014"/>
              <a:gd name="connsiteY29" fmla="*/ 137928 h 518742"/>
              <a:gd name="connsiteX30" fmla="*/ 480885 w 599014"/>
              <a:gd name="connsiteY30" fmla="*/ 137928 h 518742"/>
              <a:gd name="connsiteX31" fmla="*/ 508708 w 599014"/>
              <a:gd name="connsiteY31" fmla="*/ 165721 h 518742"/>
              <a:gd name="connsiteX32" fmla="*/ 480885 w 599014"/>
              <a:gd name="connsiteY32" fmla="*/ 193513 h 518742"/>
              <a:gd name="connsiteX33" fmla="*/ 332825 w 599014"/>
              <a:gd name="connsiteY33" fmla="*/ 193513 h 518742"/>
              <a:gd name="connsiteX34" fmla="*/ 305002 w 599014"/>
              <a:gd name="connsiteY34" fmla="*/ 165721 h 518742"/>
              <a:gd name="connsiteX35" fmla="*/ 332825 w 599014"/>
              <a:gd name="connsiteY35" fmla="*/ 137928 h 518742"/>
              <a:gd name="connsiteX36" fmla="*/ 347698 w 599014"/>
              <a:gd name="connsiteY36" fmla="*/ 55512 h 518742"/>
              <a:gd name="connsiteX37" fmla="*/ 347698 w 599014"/>
              <a:gd name="connsiteY37" fmla="*/ 61464 h 518742"/>
              <a:gd name="connsiteX38" fmla="*/ 283131 w 599014"/>
              <a:gd name="connsiteY38" fmla="*/ 124947 h 518742"/>
              <a:gd name="connsiteX39" fmla="*/ 276178 w 599014"/>
              <a:gd name="connsiteY39" fmla="*/ 124947 h 518742"/>
              <a:gd name="connsiteX40" fmla="*/ 276178 w 599014"/>
              <a:gd name="connsiteY40" fmla="*/ 456251 h 518742"/>
              <a:gd name="connsiteX41" fmla="*/ 283131 w 599014"/>
              <a:gd name="connsiteY41" fmla="*/ 463194 h 518742"/>
              <a:gd name="connsiteX42" fmla="*/ 536433 w 599014"/>
              <a:gd name="connsiteY42" fmla="*/ 463194 h 518742"/>
              <a:gd name="connsiteX43" fmla="*/ 543387 w 599014"/>
              <a:gd name="connsiteY43" fmla="*/ 456251 h 518742"/>
              <a:gd name="connsiteX44" fmla="*/ 542394 w 599014"/>
              <a:gd name="connsiteY44" fmla="*/ 62455 h 518742"/>
              <a:gd name="connsiteX45" fmla="*/ 536433 w 599014"/>
              <a:gd name="connsiteY45" fmla="*/ 55512 h 518742"/>
              <a:gd name="connsiteX46" fmla="*/ 337765 w 599014"/>
              <a:gd name="connsiteY46" fmla="*/ 956 h 518742"/>
              <a:gd name="connsiteX47" fmla="*/ 537427 w 599014"/>
              <a:gd name="connsiteY47" fmla="*/ 956 h 518742"/>
              <a:gd name="connsiteX48" fmla="*/ 599014 w 599014"/>
              <a:gd name="connsiteY48" fmla="*/ 62455 h 518742"/>
              <a:gd name="connsiteX49" fmla="*/ 599014 w 599014"/>
              <a:gd name="connsiteY49" fmla="*/ 456251 h 518742"/>
              <a:gd name="connsiteX50" fmla="*/ 537427 w 599014"/>
              <a:gd name="connsiteY50" fmla="*/ 518742 h 518742"/>
              <a:gd name="connsiteX51" fmla="*/ 283131 w 599014"/>
              <a:gd name="connsiteY51" fmla="*/ 518742 h 518742"/>
              <a:gd name="connsiteX52" fmla="*/ 221544 w 599014"/>
              <a:gd name="connsiteY52" fmla="*/ 456251 h 518742"/>
              <a:gd name="connsiteX53" fmla="*/ 221544 w 599014"/>
              <a:gd name="connsiteY53" fmla="*/ 117011 h 518742"/>
              <a:gd name="connsiteX54" fmla="*/ 237437 w 599014"/>
              <a:gd name="connsiteY54" fmla="*/ 79318 h 518742"/>
              <a:gd name="connsiteX55" fmla="*/ 298031 w 599014"/>
              <a:gd name="connsiteY55" fmla="*/ 17819 h 518742"/>
              <a:gd name="connsiteX56" fmla="*/ 301011 w 599014"/>
              <a:gd name="connsiteY56" fmla="*/ 15835 h 518742"/>
              <a:gd name="connsiteX57" fmla="*/ 337765 w 599014"/>
              <a:gd name="connsiteY57" fmla="*/ 956 h 518742"/>
              <a:gd name="connsiteX58" fmla="*/ 104322 w 599014"/>
              <a:gd name="connsiteY58" fmla="*/ 0 h 518742"/>
              <a:gd name="connsiteX59" fmla="*/ 171853 w 599014"/>
              <a:gd name="connsiteY59" fmla="*/ 67929 h 518742"/>
              <a:gd name="connsiteX60" fmla="*/ 104322 w 599014"/>
              <a:gd name="connsiteY60" fmla="*/ 135858 h 518742"/>
              <a:gd name="connsiteX61" fmla="*/ 36791 w 599014"/>
              <a:gd name="connsiteY61" fmla="*/ 67929 h 518742"/>
              <a:gd name="connsiteX62" fmla="*/ 104322 w 599014"/>
              <a:gd name="connsiteY62" fmla="*/ 0 h 51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99014" h="518742">
                <a:moveTo>
                  <a:pt x="332825" y="323318"/>
                </a:moveTo>
                <a:lnTo>
                  <a:pt x="480885" y="323318"/>
                </a:lnTo>
                <a:cubicBezTo>
                  <a:pt x="495790" y="323318"/>
                  <a:pt x="507714" y="335229"/>
                  <a:pt x="508708" y="351111"/>
                </a:cubicBezTo>
                <a:cubicBezTo>
                  <a:pt x="508708" y="365999"/>
                  <a:pt x="495790" y="378903"/>
                  <a:pt x="480885" y="378903"/>
                </a:cubicBezTo>
                <a:lnTo>
                  <a:pt x="332825" y="378903"/>
                </a:lnTo>
                <a:cubicBezTo>
                  <a:pt x="317920" y="378903"/>
                  <a:pt x="305002" y="365999"/>
                  <a:pt x="305002" y="351111"/>
                </a:cubicBezTo>
                <a:cubicBezTo>
                  <a:pt x="305002" y="335229"/>
                  <a:pt x="317920" y="323318"/>
                  <a:pt x="332825" y="323318"/>
                </a:cubicBezTo>
                <a:close/>
                <a:moveTo>
                  <a:pt x="332825" y="230145"/>
                </a:moveTo>
                <a:lnTo>
                  <a:pt x="480885" y="230145"/>
                </a:lnTo>
                <a:cubicBezTo>
                  <a:pt x="495790" y="230145"/>
                  <a:pt x="508708" y="243049"/>
                  <a:pt x="508708" y="257937"/>
                </a:cubicBezTo>
                <a:cubicBezTo>
                  <a:pt x="508708" y="273819"/>
                  <a:pt x="495790" y="285730"/>
                  <a:pt x="480885" y="285730"/>
                </a:cubicBezTo>
                <a:lnTo>
                  <a:pt x="332825" y="285730"/>
                </a:lnTo>
                <a:cubicBezTo>
                  <a:pt x="317920" y="285730"/>
                  <a:pt x="305002" y="273819"/>
                  <a:pt x="305002" y="257937"/>
                </a:cubicBezTo>
                <a:cubicBezTo>
                  <a:pt x="305002" y="243049"/>
                  <a:pt x="317920" y="230145"/>
                  <a:pt x="332825" y="230145"/>
                </a:cubicBezTo>
                <a:close/>
                <a:moveTo>
                  <a:pt x="24843" y="151784"/>
                </a:moveTo>
                <a:cubicBezTo>
                  <a:pt x="34780" y="151784"/>
                  <a:pt x="183839" y="151784"/>
                  <a:pt x="183839" y="151784"/>
                </a:cubicBezTo>
                <a:cubicBezTo>
                  <a:pt x="196757" y="151784"/>
                  <a:pt x="207688" y="163688"/>
                  <a:pt x="207688" y="176583"/>
                </a:cubicBezTo>
                <a:lnTo>
                  <a:pt x="207688" y="329348"/>
                </a:lnTo>
                <a:cubicBezTo>
                  <a:pt x="207688" y="342243"/>
                  <a:pt x="196757" y="354147"/>
                  <a:pt x="182845" y="354147"/>
                </a:cubicBezTo>
                <a:cubicBezTo>
                  <a:pt x="175889" y="354147"/>
                  <a:pt x="168933" y="350179"/>
                  <a:pt x="163964" y="344227"/>
                </a:cubicBezTo>
                <a:lnTo>
                  <a:pt x="155021" y="494016"/>
                </a:lnTo>
                <a:cubicBezTo>
                  <a:pt x="154027" y="506911"/>
                  <a:pt x="143096" y="516831"/>
                  <a:pt x="129184" y="516831"/>
                </a:cubicBezTo>
                <a:lnTo>
                  <a:pt x="78504" y="516831"/>
                </a:lnTo>
                <a:cubicBezTo>
                  <a:pt x="65586" y="516831"/>
                  <a:pt x="54655" y="506911"/>
                  <a:pt x="53661" y="494016"/>
                </a:cubicBezTo>
                <a:lnTo>
                  <a:pt x="43724" y="345219"/>
                </a:lnTo>
                <a:cubicBezTo>
                  <a:pt x="39749" y="350179"/>
                  <a:pt x="32793" y="354147"/>
                  <a:pt x="24843" y="354147"/>
                </a:cubicBezTo>
                <a:cubicBezTo>
                  <a:pt x="11925" y="354147"/>
                  <a:pt x="994" y="343235"/>
                  <a:pt x="994" y="329348"/>
                </a:cubicBezTo>
                <a:lnTo>
                  <a:pt x="0" y="176583"/>
                </a:lnTo>
                <a:cubicBezTo>
                  <a:pt x="0" y="162696"/>
                  <a:pt x="10931" y="151784"/>
                  <a:pt x="24843" y="151784"/>
                </a:cubicBezTo>
                <a:close/>
                <a:moveTo>
                  <a:pt x="332825" y="137928"/>
                </a:moveTo>
                <a:lnTo>
                  <a:pt x="480885" y="137928"/>
                </a:lnTo>
                <a:cubicBezTo>
                  <a:pt x="495790" y="137928"/>
                  <a:pt x="508708" y="149839"/>
                  <a:pt x="508708" y="165721"/>
                </a:cubicBezTo>
                <a:cubicBezTo>
                  <a:pt x="508708" y="180609"/>
                  <a:pt x="495790" y="193513"/>
                  <a:pt x="480885" y="193513"/>
                </a:cubicBezTo>
                <a:lnTo>
                  <a:pt x="332825" y="193513"/>
                </a:lnTo>
                <a:cubicBezTo>
                  <a:pt x="317920" y="193513"/>
                  <a:pt x="305002" y="180609"/>
                  <a:pt x="305002" y="165721"/>
                </a:cubicBezTo>
                <a:cubicBezTo>
                  <a:pt x="305002" y="149839"/>
                  <a:pt x="317920" y="137928"/>
                  <a:pt x="332825" y="137928"/>
                </a:cubicBezTo>
                <a:close/>
                <a:moveTo>
                  <a:pt x="347698" y="55512"/>
                </a:moveTo>
                <a:lnTo>
                  <a:pt x="347698" y="61464"/>
                </a:lnTo>
                <a:cubicBezTo>
                  <a:pt x="347698" y="96181"/>
                  <a:pt x="318892" y="124947"/>
                  <a:pt x="283131" y="124947"/>
                </a:cubicBezTo>
                <a:lnTo>
                  <a:pt x="276178" y="124947"/>
                </a:lnTo>
                <a:lnTo>
                  <a:pt x="276178" y="456251"/>
                </a:lnTo>
                <a:cubicBezTo>
                  <a:pt x="276178" y="460218"/>
                  <a:pt x="279158" y="463194"/>
                  <a:pt x="283131" y="463194"/>
                </a:cubicBezTo>
                <a:lnTo>
                  <a:pt x="536433" y="463194"/>
                </a:lnTo>
                <a:cubicBezTo>
                  <a:pt x="540407" y="463194"/>
                  <a:pt x="543387" y="460218"/>
                  <a:pt x="543387" y="456251"/>
                </a:cubicBezTo>
                <a:lnTo>
                  <a:pt x="542394" y="62455"/>
                </a:lnTo>
                <a:cubicBezTo>
                  <a:pt x="542394" y="58488"/>
                  <a:pt x="540407" y="55512"/>
                  <a:pt x="536433" y="55512"/>
                </a:cubicBezTo>
                <a:close/>
                <a:moveTo>
                  <a:pt x="337765" y="956"/>
                </a:moveTo>
                <a:lnTo>
                  <a:pt x="537427" y="956"/>
                </a:lnTo>
                <a:cubicBezTo>
                  <a:pt x="571200" y="956"/>
                  <a:pt x="599014" y="27738"/>
                  <a:pt x="599014" y="62455"/>
                </a:cubicBezTo>
                <a:lnTo>
                  <a:pt x="599014" y="456251"/>
                </a:lnTo>
                <a:cubicBezTo>
                  <a:pt x="599014" y="489976"/>
                  <a:pt x="571200" y="518742"/>
                  <a:pt x="537427" y="518742"/>
                </a:cubicBezTo>
                <a:lnTo>
                  <a:pt x="283131" y="518742"/>
                </a:lnTo>
                <a:cubicBezTo>
                  <a:pt x="249358" y="518742"/>
                  <a:pt x="221544" y="489976"/>
                  <a:pt x="221544" y="456251"/>
                </a:cubicBezTo>
                <a:lnTo>
                  <a:pt x="221544" y="117011"/>
                </a:lnTo>
                <a:cubicBezTo>
                  <a:pt x="221544" y="103125"/>
                  <a:pt x="226511" y="89238"/>
                  <a:pt x="237437" y="79318"/>
                </a:cubicBezTo>
                <a:cubicBezTo>
                  <a:pt x="257304" y="58488"/>
                  <a:pt x="278164" y="38649"/>
                  <a:pt x="298031" y="17819"/>
                </a:cubicBezTo>
                <a:cubicBezTo>
                  <a:pt x="298031" y="17819"/>
                  <a:pt x="299025" y="16827"/>
                  <a:pt x="301011" y="15835"/>
                </a:cubicBezTo>
                <a:cubicBezTo>
                  <a:pt x="310945" y="5916"/>
                  <a:pt x="323858" y="956"/>
                  <a:pt x="337765" y="956"/>
                </a:cubicBezTo>
                <a:close/>
                <a:moveTo>
                  <a:pt x="104322" y="0"/>
                </a:moveTo>
                <a:cubicBezTo>
                  <a:pt x="141618" y="0"/>
                  <a:pt x="171853" y="30413"/>
                  <a:pt x="171853" y="67929"/>
                </a:cubicBezTo>
                <a:cubicBezTo>
                  <a:pt x="171853" y="105445"/>
                  <a:pt x="141618" y="135858"/>
                  <a:pt x="104322" y="135858"/>
                </a:cubicBezTo>
                <a:cubicBezTo>
                  <a:pt x="67026" y="135858"/>
                  <a:pt x="36791" y="105445"/>
                  <a:pt x="36791" y="67929"/>
                </a:cubicBezTo>
                <a:cubicBezTo>
                  <a:pt x="36791" y="30413"/>
                  <a:pt x="67026" y="0"/>
                  <a:pt x="1043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ploma_12623">
            <a:extLst>
              <a:ext uri="{FF2B5EF4-FFF2-40B4-BE49-F238E27FC236}">
                <a16:creationId xmlns:a16="http://schemas.microsoft.com/office/drawing/2014/main" id="{74336CE0-3577-A56D-7907-ACD4ED7A7299}"/>
              </a:ext>
            </a:extLst>
          </p:cNvPr>
          <p:cNvSpPr/>
          <p:nvPr/>
        </p:nvSpPr>
        <p:spPr>
          <a:xfrm>
            <a:off x="8934717" y="186929"/>
            <a:ext cx="791642" cy="497719"/>
          </a:xfrm>
          <a:custGeom>
            <a:avLst/>
            <a:gdLst>
              <a:gd name="T0" fmla="*/ 600116 w 606244"/>
              <a:gd name="T1" fmla="*/ 600116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455839 w 606244"/>
              <a:gd name="T33" fmla="*/ 455839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600116 w 606244"/>
              <a:gd name="T57" fmla="*/ 600116 w 606244"/>
              <a:gd name="T58" fmla="*/ 600116 w 606244"/>
              <a:gd name="T59" fmla="*/ 600116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  <a:gd name="T70" fmla="*/ 600116 w 606244"/>
              <a:gd name="T71" fmla="*/ 600116 w 606244"/>
              <a:gd name="T72" fmla="*/ 600116 w 606244"/>
              <a:gd name="T73" fmla="*/ 600116 w 606244"/>
              <a:gd name="T74" fmla="*/ 455839 w 606244"/>
              <a:gd name="T75" fmla="*/ 455839 w 606244"/>
              <a:gd name="T76" fmla="*/ 600116 w 606244"/>
              <a:gd name="T77" fmla="*/ 600116 w 606244"/>
              <a:gd name="T78" fmla="*/ 600116 w 606244"/>
              <a:gd name="T79" fmla="*/ 600116 w 606244"/>
              <a:gd name="T80" fmla="*/ 600116 w 606244"/>
              <a:gd name="T81" fmla="*/ 600116 w 606244"/>
              <a:gd name="T82" fmla="*/ 600116 w 606244"/>
              <a:gd name="T83" fmla="*/ 600116 w 606244"/>
              <a:gd name="T84" fmla="*/ 600116 w 606244"/>
              <a:gd name="T85" fmla="*/ 600116 w 606244"/>
              <a:gd name="T86" fmla="*/ 600116 w 606244"/>
              <a:gd name="T87" fmla="*/ 600116 w 606244"/>
              <a:gd name="T88" fmla="*/ 600116 w 606244"/>
              <a:gd name="T89" fmla="*/ 600116 w 606244"/>
              <a:gd name="T90" fmla="*/ 600116 w 606244"/>
              <a:gd name="T91" fmla="*/ 600116 w 606244"/>
              <a:gd name="T92" fmla="*/ 600116 w 606244"/>
              <a:gd name="T93" fmla="*/ 600116 w 606244"/>
              <a:gd name="T94" fmla="*/ 600116 w 606244"/>
              <a:gd name="T95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76" h="372">
                <a:moveTo>
                  <a:pt x="672" y="131"/>
                </a:moveTo>
                <a:cubicBezTo>
                  <a:pt x="668" y="113"/>
                  <a:pt x="659" y="96"/>
                  <a:pt x="651" y="79"/>
                </a:cubicBezTo>
                <a:cubicBezTo>
                  <a:pt x="641" y="59"/>
                  <a:pt x="630" y="40"/>
                  <a:pt x="614" y="24"/>
                </a:cubicBezTo>
                <a:cubicBezTo>
                  <a:pt x="603" y="12"/>
                  <a:pt x="587" y="0"/>
                  <a:pt x="570" y="1"/>
                </a:cubicBezTo>
                <a:cubicBezTo>
                  <a:pt x="556" y="2"/>
                  <a:pt x="542" y="11"/>
                  <a:pt x="530" y="16"/>
                </a:cubicBezTo>
                <a:cubicBezTo>
                  <a:pt x="513" y="24"/>
                  <a:pt x="495" y="32"/>
                  <a:pt x="478" y="39"/>
                </a:cubicBezTo>
                <a:cubicBezTo>
                  <a:pt x="462" y="46"/>
                  <a:pt x="445" y="53"/>
                  <a:pt x="428" y="59"/>
                </a:cubicBezTo>
                <a:cubicBezTo>
                  <a:pt x="404" y="55"/>
                  <a:pt x="377" y="63"/>
                  <a:pt x="357" y="75"/>
                </a:cubicBezTo>
                <a:cubicBezTo>
                  <a:pt x="350" y="79"/>
                  <a:pt x="343" y="83"/>
                  <a:pt x="337" y="88"/>
                </a:cubicBezTo>
                <a:cubicBezTo>
                  <a:pt x="262" y="107"/>
                  <a:pt x="185" y="119"/>
                  <a:pt x="108" y="129"/>
                </a:cubicBezTo>
                <a:cubicBezTo>
                  <a:pt x="91" y="132"/>
                  <a:pt x="73" y="134"/>
                  <a:pt x="56" y="136"/>
                </a:cubicBezTo>
                <a:cubicBezTo>
                  <a:pt x="52" y="135"/>
                  <a:pt x="49" y="137"/>
                  <a:pt x="47" y="140"/>
                </a:cubicBezTo>
                <a:cubicBezTo>
                  <a:pt x="42" y="141"/>
                  <a:pt x="37" y="142"/>
                  <a:pt x="32" y="145"/>
                </a:cubicBezTo>
                <a:cubicBezTo>
                  <a:pt x="21" y="150"/>
                  <a:pt x="14" y="161"/>
                  <a:pt x="10" y="172"/>
                </a:cubicBezTo>
                <a:cubicBezTo>
                  <a:pt x="0" y="197"/>
                  <a:pt x="3" y="225"/>
                  <a:pt x="7" y="251"/>
                </a:cubicBezTo>
                <a:cubicBezTo>
                  <a:pt x="12" y="279"/>
                  <a:pt x="22" y="307"/>
                  <a:pt x="39" y="329"/>
                </a:cubicBezTo>
                <a:cubicBezTo>
                  <a:pt x="44" y="337"/>
                  <a:pt x="51" y="344"/>
                  <a:pt x="58" y="349"/>
                </a:cubicBezTo>
                <a:cubicBezTo>
                  <a:pt x="59" y="351"/>
                  <a:pt x="59" y="352"/>
                  <a:pt x="60" y="352"/>
                </a:cubicBezTo>
                <a:cubicBezTo>
                  <a:pt x="78" y="372"/>
                  <a:pt x="110" y="372"/>
                  <a:pt x="133" y="364"/>
                </a:cubicBezTo>
                <a:cubicBezTo>
                  <a:pt x="140" y="362"/>
                  <a:pt x="147" y="359"/>
                  <a:pt x="154" y="357"/>
                </a:cubicBezTo>
                <a:cubicBezTo>
                  <a:pt x="192" y="343"/>
                  <a:pt x="230" y="329"/>
                  <a:pt x="267" y="315"/>
                </a:cubicBezTo>
                <a:cubicBezTo>
                  <a:pt x="295" y="304"/>
                  <a:pt x="322" y="294"/>
                  <a:pt x="349" y="284"/>
                </a:cubicBezTo>
                <a:cubicBezTo>
                  <a:pt x="347" y="295"/>
                  <a:pt x="345" y="307"/>
                  <a:pt x="341" y="318"/>
                </a:cubicBezTo>
                <a:cubicBezTo>
                  <a:pt x="337" y="328"/>
                  <a:pt x="333" y="339"/>
                  <a:pt x="330" y="349"/>
                </a:cubicBezTo>
                <a:cubicBezTo>
                  <a:pt x="328" y="352"/>
                  <a:pt x="332" y="356"/>
                  <a:pt x="336" y="355"/>
                </a:cubicBezTo>
                <a:cubicBezTo>
                  <a:pt x="349" y="351"/>
                  <a:pt x="361" y="340"/>
                  <a:pt x="371" y="331"/>
                </a:cubicBezTo>
                <a:cubicBezTo>
                  <a:pt x="373" y="329"/>
                  <a:pt x="374" y="330"/>
                  <a:pt x="377" y="333"/>
                </a:cubicBezTo>
                <a:cubicBezTo>
                  <a:pt x="379" y="335"/>
                  <a:pt x="382" y="338"/>
                  <a:pt x="384" y="341"/>
                </a:cubicBezTo>
                <a:cubicBezTo>
                  <a:pt x="386" y="345"/>
                  <a:pt x="394" y="354"/>
                  <a:pt x="392" y="359"/>
                </a:cubicBezTo>
                <a:cubicBezTo>
                  <a:pt x="390" y="365"/>
                  <a:pt x="399" y="367"/>
                  <a:pt x="402" y="361"/>
                </a:cubicBezTo>
                <a:lnTo>
                  <a:pt x="402" y="361"/>
                </a:lnTo>
                <a:cubicBezTo>
                  <a:pt x="411" y="326"/>
                  <a:pt x="420" y="291"/>
                  <a:pt x="426" y="255"/>
                </a:cubicBezTo>
                <a:cubicBezTo>
                  <a:pt x="428" y="254"/>
                  <a:pt x="431" y="253"/>
                  <a:pt x="433" y="252"/>
                </a:cubicBezTo>
                <a:cubicBezTo>
                  <a:pt x="435" y="268"/>
                  <a:pt x="439" y="283"/>
                  <a:pt x="447" y="296"/>
                </a:cubicBezTo>
                <a:cubicBezTo>
                  <a:pt x="451" y="303"/>
                  <a:pt x="457" y="309"/>
                  <a:pt x="464" y="313"/>
                </a:cubicBezTo>
                <a:cubicBezTo>
                  <a:pt x="468" y="315"/>
                  <a:pt x="478" y="315"/>
                  <a:pt x="475" y="308"/>
                </a:cubicBezTo>
                <a:cubicBezTo>
                  <a:pt x="472" y="302"/>
                  <a:pt x="471" y="299"/>
                  <a:pt x="471" y="292"/>
                </a:cubicBezTo>
                <a:cubicBezTo>
                  <a:pt x="472" y="289"/>
                  <a:pt x="472" y="285"/>
                  <a:pt x="475" y="283"/>
                </a:cubicBezTo>
                <a:cubicBezTo>
                  <a:pt x="478" y="281"/>
                  <a:pt x="486" y="288"/>
                  <a:pt x="488" y="290"/>
                </a:cubicBezTo>
                <a:cubicBezTo>
                  <a:pt x="499" y="297"/>
                  <a:pt x="513" y="297"/>
                  <a:pt x="525" y="296"/>
                </a:cubicBezTo>
                <a:cubicBezTo>
                  <a:pt x="530" y="295"/>
                  <a:pt x="540" y="294"/>
                  <a:pt x="544" y="290"/>
                </a:cubicBezTo>
                <a:cubicBezTo>
                  <a:pt x="548" y="287"/>
                  <a:pt x="545" y="282"/>
                  <a:pt x="541" y="282"/>
                </a:cubicBezTo>
                <a:cubicBezTo>
                  <a:pt x="540" y="282"/>
                  <a:pt x="539" y="282"/>
                  <a:pt x="538" y="282"/>
                </a:cubicBezTo>
                <a:cubicBezTo>
                  <a:pt x="538" y="282"/>
                  <a:pt x="537" y="282"/>
                  <a:pt x="537" y="283"/>
                </a:cubicBezTo>
                <a:cubicBezTo>
                  <a:pt x="533" y="284"/>
                  <a:pt x="530" y="280"/>
                  <a:pt x="527" y="277"/>
                </a:cubicBezTo>
                <a:cubicBezTo>
                  <a:pt x="519" y="268"/>
                  <a:pt x="515" y="255"/>
                  <a:pt x="512" y="244"/>
                </a:cubicBezTo>
                <a:cubicBezTo>
                  <a:pt x="510" y="237"/>
                  <a:pt x="509" y="230"/>
                  <a:pt x="508" y="223"/>
                </a:cubicBezTo>
                <a:cubicBezTo>
                  <a:pt x="531" y="214"/>
                  <a:pt x="555" y="205"/>
                  <a:pt x="578" y="195"/>
                </a:cubicBezTo>
                <a:cubicBezTo>
                  <a:pt x="607" y="184"/>
                  <a:pt x="638" y="173"/>
                  <a:pt x="666" y="157"/>
                </a:cubicBezTo>
                <a:cubicBezTo>
                  <a:pt x="676" y="152"/>
                  <a:pt x="674" y="141"/>
                  <a:pt x="672" y="131"/>
                </a:cubicBezTo>
                <a:close/>
                <a:moveTo>
                  <a:pt x="338" y="122"/>
                </a:moveTo>
                <a:cubicBezTo>
                  <a:pt x="336" y="118"/>
                  <a:pt x="333" y="114"/>
                  <a:pt x="330" y="110"/>
                </a:cubicBezTo>
                <a:cubicBezTo>
                  <a:pt x="334" y="109"/>
                  <a:pt x="339" y="108"/>
                  <a:pt x="343" y="107"/>
                </a:cubicBezTo>
                <a:cubicBezTo>
                  <a:pt x="344" y="107"/>
                  <a:pt x="345" y="107"/>
                  <a:pt x="346" y="107"/>
                </a:cubicBezTo>
                <a:cubicBezTo>
                  <a:pt x="348" y="109"/>
                  <a:pt x="350" y="111"/>
                  <a:pt x="352" y="115"/>
                </a:cubicBezTo>
                <a:cubicBezTo>
                  <a:pt x="359" y="130"/>
                  <a:pt x="360" y="147"/>
                  <a:pt x="361" y="162"/>
                </a:cubicBezTo>
                <a:cubicBezTo>
                  <a:pt x="361" y="166"/>
                  <a:pt x="361" y="170"/>
                  <a:pt x="361" y="174"/>
                </a:cubicBezTo>
                <a:cubicBezTo>
                  <a:pt x="355" y="156"/>
                  <a:pt x="348" y="138"/>
                  <a:pt x="338" y="122"/>
                </a:cubicBezTo>
                <a:close/>
                <a:moveTo>
                  <a:pt x="79" y="336"/>
                </a:moveTo>
                <a:cubicBezTo>
                  <a:pt x="67" y="333"/>
                  <a:pt x="58" y="326"/>
                  <a:pt x="50" y="316"/>
                </a:cubicBezTo>
                <a:cubicBezTo>
                  <a:pt x="48" y="314"/>
                  <a:pt x="47" y="312"/>
                  <a:pt x="45" y="309"/>
                </a:cubicBezTo>
                <a:cubicBezTo>
                  <a:pt x="44" y="308"/>
                  <a:pt x="43" y="306"/>
                  <a:pt x="43" y="305"/>
                </a:cubicBezTo>
                <a:cubicBezTo>
                  <a:pt x="42" y="304"/>
                  <a:pt x="42" y="304"/>
                  <a:pt x="42" y="303"/>
                </a:cubicBezTo>
                <a:cubicBezTo>
                  <a:pt x="34" y="287"/>
                  <a:pt x="34" y="270"/>
                  <a:pt x="43" y="255"/>
                </a:cubicBezTo>
                <a:cubicBezTo>
                  <a:pt x="50" y="244"/>
                  <a:pt x="62" y="236"/>
                  <a:pt x="75" y="240"/>
                </a:cubicBezTo>
                <a:cubicBezTo>
                  <a:pt x="85" y="243"/>
                  <a:pt x="89" y="254"/>
                  <a:pt x="88" y="264"/>
                </a:cubicBezTo>
                <a:cubicBezTo>
                  <a:pt x="88" y="273"/>
                  <a:pt x="83" y="283"/>
                  <a:pt x="74" y="285"/>
                </a:cubicBezTo>
                <a:cubicBezTo>
                  <a:pt x="68" y="286"/>
                  <a:pt x="64" y="280"/>
                  <a:pt x="62" y="275"/>
                </a:cubicBezTo>
                <a:cubicBezTo>
                  <a:pt x="60" y="272"/>
                  <a:pt x="60" y="269"/>
                  <a:pt x="61" y="266"/>
                </a:cubicBezTo>
                <a:cubicBezTo>
                  <a:pt x="62" y="264"/>
                  <a:pt x="70" y="260"/>
                  <a:pt x="71" y="264"/>
                </a:cubicBezTo>
                <a:cubicBezTo>
                  <a:pt x="73" y="270"/>
                  <a:pt x="83" y="267"/>
                  <a:pt x="81" y="261"/>
                </a:cubicBezTo>
                <a:cubicBezTo>
                  <a:pt x="76" y="247"/>
                  <a:pt x="55" y="251"/>
                  <a:pt x="52" y="264"/>
                </a:cubicBezTo>
                <a:cubicBezTo>
                  <a:pt x="47" y="278"/>
                  <a:pt x="58" y="294"/>
                  <a:pt x="73" y="295"/>
                </a:cubicBezTo>
                <a:cubicBezTo>
                  <a:pt x="101" y="296"/>
                  <a:pt x="104" y="251"/>
                  <a:pt x="88" y="236"/>
                </a:cubicBezTo>
                <a:cubicBezTo>
                  <a:pt x="76" y="225"/>
                  <a:pt x="58" y="227"/>
                  <a:pt x="46" y="237"/>
                </a:cubicBezTo>
                <a:cubicBezTo>
                  <a:pt x="37" y="244"/>
                  <a:pt x="30" y="255"/>
                  <a:pt x="27" y="266"/>
                </a:cubicBezTo>
                <a:cubicBezTo>
                  <a:pt x="27" y="264"/>
                  <a:pt x="26" y="262"/>
                  <a:pt x="26" y="260"/>
                </a:cubicBezTo>
                <a:cubicBezTo>
                  <a:pt x="20" y="237"/>
                  <a:pt x="16" y="210"/>
                  <a:pt x="23" y="187"/>
                </a:cubicBezTo>
                <a:cubicBezTo>
                  <a:pt x="25" y="178"/>
                  <a:pt x="29" y="169"/>
                  <a:pt x="35" y="163"/>
                </a:cubicBezTo>
                <a:cubicBezTo>
                  <a:pt x="41" y="157"/>
                  <a:pt x="48" y="156"/>
                  <a:pt x="55" y="157"/>
                </a:cubicBezTo>
                <a:cubicBezTo>
                  <a:pt x="103" y="178"/>
                  <a:pt x="135" y="225"/>
                  <a:pt x="139" y="277"/>
                </a:cubicBezTo>
                <a:cubicBezTo>
                  <a:pt x="139" y="286"/>
                  <a:pt x="139" y="295"/>
                  <a:pt x="137" y="304"/>
                </a:cubicBezTo>
                <a:cubicBezTo>
                  <a:pt x="135" y="313"/>
                  <a:pt x="133" y="316"/>
                  <a:pt x="127" y="322"/>
                </a:cubicBezTo>
                <a:cubicBezTo>
                  <a:pt x="115" y="333"/>
                  <a:pt x="96" y="336"/>
                  <a:pt x="79" y="336"/>
                </a:cubicBezTo>
                <a:close/>
                <a:moveTo>
                  <a:pt x="311" y="277"/>
                </a:moveTo>
                <a:cubicBezTo>
                  <a:pt x="266" y="294"/>
                  <a:pt x="222" y="311"/>
                  <a:pt x="177" y="327"/>
                </a:cubicBezTo>
                <a:cubicBezTo>
                  <a:pt x="164" y="332"/>
                  <a:pt x="151" y="337"/>
                  <a:pt x="138" y="341"/>
                </a:cubicBezTo>
                <a:cubicBezTo>
                  <a:pt x="135" y="343"/>
                  <a:pt x="132" y="344"/>
                  <a:pt x="129" y="345"/>
                </a:cubicBezTo>
                <a:cubicBezTo>
                  <a:pt x="132" y="343"/>
                  <a:pt x="135" y="341"/>
                  <a:pt x="137" y="339"/>
                </a:cubicBezTo>
                <a:cubicBezTo>
                  <a:pt x="156" y="325"/>
                  <a:pt x="160" y="302"/>
                  <a:pt x="159" y="280"/>
                </a:cubicBezTo>
                <a:cubicBezTo>
                  <a:pt x="157" y="228"/>
                  <a:pt x="129" y="181"/>
                  <a:pt x="87" y="152"/>
                </a:cubicBezTo>
                <a:cubicBezTo>
                  <a:pt x="129" y="147"/>
                  <a:pt x="171" y="140"/>
                  <a:pt x="212" y="133"/>
                </a:cubicBezTo>
                <a:cubicBezTo>
                  <a:pt x="248" y="127"/>
                  <a:pt x="283" y="120"/>
                  <a:pt x="319" y="113"/>
                </a:cubicBezTo>
                <a:cubicBezTo>
                  <a:pt x="323" y="117"/>
                  <a:pt x="327" y="123"/>
                  <a:pt x="330" y="128"/>
                </a:cubicBezTo>
                <a:cubicBezTo>
                  <a:pt x="346" y="153"/>
                  <a:pt x="354" y="182"/>
                  <a:pt x="359" y="210"/>
                </a:cubicBezTo>
                <a:cubicBezTo>
                  <a:pt x="358" y="227"/>
                  <a:pt x="356" y="244"/>
                  <a:pt x="353" y="261"/>
                </a:cubicBezTo>
                <a:cubicBezTo>
                  <a:pt x="339" y="266"/>
                  <a:pt x="325" y="272"/>
                  <a:pt x="311" y="277"/>
                </a:cubicBezTo>
                <a:close/>
                <a:moveTo>
                  <a:pt x="418" y="244"/>
                </a:moveTo>
                <a:cubicBezTo>
                  <a:pt x="413" y="273"/>
                  <a:pt x="407" y="301"/>
                  <a:pt x="400" y="329"/>
                </a:cubicBezTo>
                <a:cubicBezTo>
                  <a:pt x="399" y="333"/>
                  <a:pt x="397" y="338"/>
                  <a:pt x="396" y="342"/>
                </a:cubicBezTo>
                <a:cubicBezTo>
                  <a:pt x="396" y="342"/>
                  <a:pt x="396" y="341"/>
                  <a:pt x="395" y="341"/>
                </a:cubicBezTo>
                <a:cubicBezTo>
                  <a:pt x="391" y="333"/>
                  <a:pt x="385" y="325"/>
                  <a:pt x="377" y="321"/>
                </a:cubicBezTo>
                <a:cubicBezTo>
                  <a:pt x="374" y="320"/>
                  <a:pt x="371" y="319"/>
                  <a:pt x="368" y="321"/>
                </a:cubicBezTo>
                <a:cubicBezTo>
                  <a:pt x="362" y="325"/>
                  <a:pt x="357" y="330"/>
                  <a:pt x="351" y="335"/>
                </a:cubicBezTo>
                <a:cubicBezTo>
                  <a:pt x="348" y="337"/>
                  <a:pt x="346" y="338"/>
                  <a:pt x="343" y="340"/>
                </a:cubicBezTo>
                <a:cubicBezTo>
                  <a:pt x="346" y="334"/>
                  <a:pt x="348" y="327"/>
                  <a:pt x="350" y="321"/>
                </a:cubicBezTo>
                <a:cubicBezTo>
                  <a:pt x="356" y="304"/>
                  <a:pt x="359" y="287"/>
                  <a:pt x="362" y="269"/>
                </a:cubicBezTo>
                <a:cubicBezTo>
                  <a:pt x="368" y="235"/>
                  <a:pt x="372" y="199"/>
                  <a:pt x="371" y="164"/>
                </a:cubicBezTo>
                <a:cubicBezTo>
                  <a:pt x="370" y="143"/>
                  <a:pt x="368" y="116"/>
                  <a:pt x="353" y="99"/>
                </a:cubicBezTo>
                <a:cubicBezTo>
                  <a:pt x="366" y="95"/>
                  <a:pt x="379" y="93"/>
                  <a:pt x="392" y="99"/>
                </a:cubicBezTo>
                <a:cubicBezTo>
                  <a:pt x="402" y="104"/>
                  <a:pt x="409" y="113"/>
                  <a:pt x="414" y="123"/>
                </a:cubicBezTo>
                <a:cubicBezTo>
                  <a:pt x="420" y="134"/>
                  <a:pt x="424" y="149"/>
                  <a:pt x="425" y="162"/>
                </a:cubicBezTo>
                <a:cubicBezTo>
                  <a:pt x="428" y="189"/>
                  <a:pt x="423" y="217"/>
                  <a:pt x="418" y="244"/>
                </a:cubicBezTo>
                <a:close/>
                <a:moveTo>
                  <a:pt x="430" y="232"/>
                </a:moveTo>
                <a:cubicBezTo>
                  <a:pt x="430" y="231"/>
                  <a:pt x="430" y="231"/>
                  <a:pt x="430" y="230"/>
                </a:cubicBezTo>
                <a:cubicBezTo>
                  <a:pt x="431" y="229"/>
                  <a:pt x="431" y="228"/>
                  <a:pt x="431" y="227"/>
                </a:cubicBezTo>
                <a:cubicBezTo>
                  <a:pt x="431" y="229"/>
                  <a:pt x="431" y="230"/>
                  <a:pt x="431" y="232"/>
                </a:cubicBezTo>
                <a:cubicBezTo>
                  <a:pt x="431" y="232"/>
                  <a:pt x="430" y="232"/>
                  <a:pt x="430" y="232"/>
                </a:cubicBezTo>
                <a:close/>
                <a:moveTo>
                  <a:pt x="510" y="268"/>
                </a:moveTo>
                <a:cubicBezTo>
                  <a:pt x="513" y="274"/>
                  <a:pt x="517" y="281"/>
                  <a:pt x="522" y="286"/>
                </a:cubicBezTo>
                <a:cubicBezTo>
                  <a:pt x="515" y="287"/>
                  <a:pt x="507" y="286"/>
                  <a:pt x="500" y="284"/>
                </a:cubicBezTo>
                <a:cubicBezTo>
                  <a:pt x="490" y="281"/>
                  <a:pt x="477" y="265"/>
                  <a:pt x="467" y="277"/>
                </a:cubicBezTo>
                <a:cubicBezTo>
                  <a:pt x="462" y="283"/>
                  <a:pt x="461" y="291"/>
                  <a:pt x="461" y="298"/>
                </a:cubicBezTo>
                <a:cubicBezTo>
                  <a:pt x="445" y="282"/>
                  <a:pt x="441" y="254"/>
                  <a:pt x="441" y="232"/>
                </a:cubicBezTo>
                <a:cubicBezTo>
                  <a:pt x="441" y="213"/>
                  <a:pt x="438" y="194"/>
                  <a:pt x="435" y="175"/>
                </a:cubicBezTo>
                <a:cubicBezTo>
                  <a:pt x="435" y="154"/>
                  <a:pt x="431" y="133"/>
                  <a:pt x="420" y="114"/>
                </a:cubicBezTo>
                <a:cubicBezTo>
                  <a:pt x="414" y="104"/>
                  <a:pt x="406" y="95"/>
                  <a:pt x="394" y="90"/>
                </a:cubicBezTo>
                <a:cubicBezTo>
                  <a:pt x="392" y="88"/>
                  <a:pt x="389" y="88"/>
                  <a:pt x="387" y="87"/>
                </a:cubicBezTo>
                <a:cubicBezTo>
                  <a:pt x="385" y="86"/>
                  <a:pt x="382" y="86"/>
                  <a:pt x="380" y="86"/>
                </a:cubicBezTo>
                <a:cubicBezTo>
                  <a:pt x="371" y="85"/>
                  <a:pt x="361" y="86"/>
                  <a:pt x="352" y="89"/>
                </a:cubicBezTo>
                <a:cubicBezTo>
                  <a:pt x="368" y="79"/>
                  <a:pt x="386" y="71"/>
                  <a:pt x="404" y="69"/>
                </a:cubicBezTo>
                <a:cubicBezTo>
                  <a:pt x="420" y="67"/>
                  <a:pt x="437" y="70"/>
                  <a:pt x="449" y="81"/>
                </a:cubicBezTo>
                <a:cubicBezTo>
                  <a:pt x="459" y="89"/>
                  <a:pt x="465" y="101"/>
                  <a:pt x="470" y="113"/>
                </a:cubicBezTo>
                <a:cubicBezTo>
                  <a:pt x="483" y="140"/>
                  <a:pt x="489" y="170"/>
                  <a:pt x="494" y="199"/>
                </a:cubicBezTo>
                <a:cubicBezTo>
                  <a:pt x="498" y="223"/>
                  <a:pt x="500" y="246"/>
                  <a:pt x="510" y="268"/>
                </a:cubicBezTo>
                <a:close/>
                <a:moveTo>
                  <a:pt x="648" y="144"/>
                </a:moveTo>
                <a:cubicBezTo>
                  <a:pt x="636" y="150"/>
                  <a:pt x="622" y="156"/>
                  <a:pt x="610" y="161"/>
                </a:cubicBezTo>
                <a:cubicBezTo>
                  <a:pt x="575" y="175"/>
                  <a:pt x="540" y="189"/>
                  <a:pt x="505" y="203"/>
                </a:cubicBezTo>
                <a:cubicBezTo>
                  <a:pt x="501" y="181"/>
                  <a:pt x="496" y="159"/>
                  <a:pt x="490" y="137"/>
                </a:cubicBezTo>
                <a:cubicBezTo>
                  <a:pt x="483" y="113"/>
                  <a:pt x="472" y="87"/>
                  <a:pt x="453" y="71"/>
                </a:cubicBezTo>
                <a:cubicBezTo>
                  <a:pt x="458" y="69"/>
                  <a:pt x="464" y="67"/>
                  <a:pt x="469" y="64"/>
                </a:cubicBezTo>
                <a:cubicBezTo>
                  <a:pt x="501" y="51"/>
                  <a:pt x="533" y="36"/>
                  <a:pt x="565" y="23"/>
                </a:cubicBezTo>
                <a:cubicBezTo>
                  <a:pt x="580" y="17"/>
                  <a:pt x="595" y="31"/>
                  <a:pt x="604" y="42"/>
                </a:cubicBezTo>
                <a:cubicBezTo>
                  <a:pt x="618" y="58"/>
                  <a:pt x="629" y="79"/>
                  <a:pt x="638" y="98"/>
                </a:cubicBezTo>
                <a:cubicBezTo>
                  <a:pt x="645" y="111"/>
                  <a:pt x="653" y="127"/>
                  <a:pt x="654" y="141"/>
                </a:cubicBezTo>
                <a:cubicBezTo>
                  <a:pt x="652" y="142"/>
                  <a:pt x="650" y="143"/>
                  <a:pt x="648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menu_204988">
            <a:extLst>
              <a:ext uri="{FF2B5EF4-FFF2-40B4-BE49-F238E27FC236}">
                <a16:creationId xmlns:a16="http://schemas.microsoft.com/office/drawing/2014/main" id="{2C6964E7-DEA4-6C7E-C57E-5863932198C8}"/>
              </a:ext>
            </a:extLst>
          </p:cNvPr>
          <p:cNvSpPr/>
          <p:nvPr/>
        </p:nvSpPr>
        <p:spPr>
          <a:xfrm>
            <a:off x="10172691" y="150690"/>
            <a:ext cx="536820" cy="614014"/>
          </a:xfrm>
          <a:custGeom>
            <a:avLst/>
            <a:gdLst>
              <a:gd name="connsiteX0" fmla="*/ 0 w 337161"/>
              <a:gd name="connsiteY0" fmla="*/ 417818 h 606722"/>
              <a:gd name="connsiteX1" fmla="*/ 245567 w 337161"/>
              <a:gd name="connsiteY1" fmla="*/ 535905 h 606722"/>
              <a:gd name="connsiteX2" fmla="*/ 245567 w 337161"/>
              <a:gd name="connsiteY2" fmla="*/ 606722 h 606722"/>
              <a:gd name="connsiteX3" fmla="*/ 0 w 337161"/>
              <a:gd name="connsiteY3" fmla="*/ 488546 h 606722"/>
              <a:gd name="connsiteX4" fmla="*/ 0 w 337161"/>
              <a:gd name="connsiteY4" fmla="*/ 7974 h 606722"/>
              <a:gd name="connsiteX5" fmla="*/ 245567 w 337161"/>
              <a:gd name="connsiteY5" fmla="*/ 126186 h 606722"/>
              <a:gd name="connsiteX6" fmla="*/ 245567 w 337161"/>
              <a:gd name="connsiteY6" fmla="*/ 505531 h 606722"/>
              <a:gd name="connsiteX7" fmla="*/ 0 w 337161"/>
              <a:gd name="connsiteY7" fmla="*/ 387319 h 606722"/>
              <a:gd name="connsiteX8" fmla="*/ 46714 w 337161"/>
              <a:gd name="connsiteY8" fmla="*/ 0 h 606722"/>
              <a:gd name="connsiteX9" fmla="*/ 337161 w 337161"/>
              <a:gd name="connsiteY9" fmla="*/ 0 h 606722"/>
              <a:gd name="connsiteX10" fmla="*/ 337161 w 337161"/>
              <a:gd name="connsiteY10" fmla="*/ 479210 h 606722"/>
              <a:gd name="connsiteX11" fmla="*/ 281884 w 337161"/>
              <a:gd name="connsiteY11" fmla="*/ 464101 h 606722"/>
              <a:gd name="connsiteX12" fmla="*/ 277968 w 337161"/>
              <a:gd name="connsiteY12" fmla="*/ 463657 h 606722"/>
              <a:gd name="connsiteX13" fmla="*/ 273072 w 337161"/>
              <a:gd name="connsiteY13" fmla="*/ 464368 h 606722"/>
              <a:gd name="connsiteX14" fmla="*/ 273072 w 337161"/>
              <a:gd name="connsiteY14" fmla="*/ 117581 h 606722"/>
              <a:gd name="connsiteX15" fmla="*/ 265684 w 337161"/>
              <a:gd name="connsiteY15" fmla="*/ 105227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7161" h="606722">
                <a:moveTo>
                  <a:pt x="0" y="417818"/>
                </a:moveTo>
                <a:lnTo>
                  <a:pt x="245567" y="535905"/>
                </a:lnTo>
                <a:lnTo>
                  <a:pt x="245567" y="606722"/>
                </a:lnTo>
                <a:lnTo>
                  <a:pt x="0" y="488546"/>
                </a:lnTo>
                <a:close/>
                <a:moveTo>
                  <a:pt x="0" y="7974"/>
                </a:moveTo>
                <a:lnTo>
                  <a:pt x="245567" y="126186"/>
                </a:lnTo>
                <a:lnTo>
                  <a:pt x="245567" y="505531"/>
                </a:lnTo>
                <a:lnTo>
                  <a:pt x="0" y="387319"/>
                </a:lnTo>
                <a:close/>
                <a:moveTo>
                  <a:pt x="46714" y="0"/>
                </a:moveTo>
                <a:lnTo>
                  <a:pt x="337161" y="0"/>
                </a:lnTo>
                <a:lnTo>
                  <a:pt x="337161" y="479210"/>
                </a:lnTo>
                <a:lnTo>
                  <a:pt x="281884" y="464101"/>
                </a:lnTo>
                <a:cubicBezTo>
                  <a:pt x="280638" y="463746"/>
                  <a:pt x="279214" y="463657"/>
                  <a:pt x="277968" y="463657"/>
                </a:cubicBezTo>
                <a:cubicBezTo>
                  <a:pt x="276455" y="463657"/>
                  <a:pt x="274852" y="463924"/>
                  <a:pt x="273072" y="464368"/>
                </a:cubicBezTo>
                <a:lnTo>
                  <a:pt x="273072" y="117581"/>
                </a:lnTo>
                <a:cubicBezTo>
                  <a:pt x="273072" y="112248"/>
                  <a:pt x="270402" y="107538"/>
                  <a:pt x="265684" y="1052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literature_221906">
            <a:extLst>
              <a:ext uri="{FF2B5EF4-FFF2-40B4-BE49-F238E27FC236}">
                <a16:creationId xmlns:a16="http://schemas.microsoft.com/office/drawing/2014/main" id="{5FE9E21C-1391-9FB5-521B-51032AED5B4A}"/>
              </a:ext>
            </a:extLst>
          </p:cNvPr>
          <p:cNvSpPr/>
          <p:nvPr/>
        </p:nvSpPr>
        <p:spPr>
          <a:xfrm>
            <a:off x="11155844" y="128365"/>
            <a:ext cx="617043" cy="627376"/>
          </a:xfrm>
          <a:custGeom>
            <a:avLst/>
            <a:gdLst>
              <a:gd name="connsiteX0" fmla="*/ 486121 w 607634"/>
              <a:gd name="connsiteY0" fmla="*/ 34142 h 606722"/>
              <a:gd name="connsiteX1" fmla="*/ 572055 w 607634"/>
              <a:gd name="connsiteY1" fmla="*/ 69671 h 606722"/>
              <a:gd name="connsiteX2" fmla="*/ 572055 w 607634"/>
              <a:gd name="connsiteY2" fmla="*/ 241293 h 606722"/>
              <a:gd name="connsiteX3" fmla="*/ 346428 w 607634"/>
              <a:gd name="connsiteY3" fmla="*/ 466509 h 606722"/>
              <a:gd name="connsiteX4" fmla="*/ 206869 w 607634"/>
              <a:gd name="connsiteY4" fmla="*/ 466509 h 606722"/>
              <a:gd name="connsiteX5" fmla="*/ 280743 w 607634"/>
              <a:gd name="connsiteY5" fmla="*/ 392741 h 606722"/>
              <a:gd name="connsiteX6" fmla="*/ 357198 w 607634"/>
              <a:gd name="connsiteY6" fmla="*/ 392741 h 606722"/>
              <a:gd name="connsiteX7" fmla="*/ 357198 w 607634"/>
              <a:gd name="connsiteY7" fmla="*/ 347235 h 606722"/>
              <a:gd name="connsiteX8" fmla="*/ 326313 w 607634"/>
              <a:gd name="connsiteY8" fmla="*/ 347235 h 606722"/>
              <a:gd name="connsiteX9" fmla="*/ 377402 w 607634"/>
              <a:gd name="connsiteY9" fmla="*/ 296220 h 606722"/>
              <a:gd name="connsiteX10" fmla="*/ 453857 w 607634"/>
              <a:gd name="connsiteY10" fmla="*/ 296220 h 606722"/>
              <a:gd name="connsiteX11" fmla="*/ 453857 w 607634"/>
              <a:gd name="connsiteY11" fmla="*/ 250714 h 606722"/>
              <a:gd name="connsiteX12" fmla="*/ 422972 w 607634"/>
              <a:gd name="connsiteY12" fmla="*/ 250714 h 606722"/>
              <a:gd name="connsiteX13" fmla="*/ 502186 w 607634"/>
              <a:gd name="connsiteY13" fmla="*/ 171613 h 606722"/>
              <a:gd name="connsiteX14" fmla="*/ 469967 w 607634"/>
              <a:gd name="connsiteY14" fmla="*/ 139440 h 606722"/>
              <a:gd name="connsiteX15" fmla="*/ 174649 w 607634"/>
              <a:gd name="connsiteY15" fmla="*/ 434335 h 606722"/>
              <a:gd name="connsiteX16" fmla="*/ 174649 w 607634"/>
              <a:gd name="connsiteY16" fmla="*/ 294886 h 606722"/>
              <a:gd name="connsiteX17" fmla="*/ 400187 w 607634"/>
              <a:gd name="connsiteY17" fmla="*/ 69671 h 606722"/>
              <a:gd name="connsiteX18" fmla="*/ 486121 w 607634"/>
              <a:gd name="connsiteY18" fmla="*/ 34142 h 606722"/>
              <a:gd name="connsiteX19" fmla="*/ 0 w 607634"/>
              <a:gd name="connsiteY19" fmla="*/ 0 h 606722"/>
              <a:gd name="connsiteX20" fmla="*/ 425277 w 607634"/>
              <a:gd name="connsiteY20" fmla="*/ 0 h 606722"/>
              <a:gd name="connsiteX21" fmla="*/ 367956 w 607634"/>
              <a:gd name="connsiteY21" fmla="*/ 37504 h 606722"/>
              <a:gd name="connsiteX22" fmla="*/ 129060 w 607634"/>
              <a:gd name="connsiteY22" fmla="*/ 276033 h 606722"/>
              <a:gd name="connsiteX23" fmla="*/ 129060 w 607634"/>
              <a:gd name="connsiteY23" fmla="*/ 479814 h 606722"/>
              <a:gd name="connsiteX24" fmla="*/ 94080 w 607634"/>
              <a:gd name="connsiteY24" fmla="*/ 514741 h 606722"/>
              <a:gd name="connsiteX25" fmla="*/ 126301 w 607634"/>
              <a:gd name="connsiteY25" fmla="*/ 546912 h 606722"/>
              <a:gd name="connsiteX26" fmla="*/ 161281 w 607634"/>
              <a:gd name="connsiteY26" fmla="*/ 511986 h 606722"/>
              <a:gd name="connsiteX27" fmla="*/ 365375 w 607634"/>
              <a:gd name="connsiteY27" fmla="*/ 511986 h 606722"/>
              <a:gd name="connsiteX28" fmla="*/ 485624 w 607634"/>
              <a:gd name="connsiteY28" fmla="*/ 391921 h 606722"/>
              <a:gd name="connsiteX29" fmla="*/ 486069 w 607634"/>
              <a:gd name="connsiteY29" fmla="*/ 561220 h 606722"/>
              <a:gd name="connsiteX30" fmla="*/ 531640 w 607634"/>
              <a:gd name="connsiteY30" fmla="*/ 606722 h 606722"/>
              <a:gd name="connsiteX31" fmla="*/ 91143 w 607634"/>
              <a:gd name="connsiteY31" fmla="*/ 606722 h 606722"/>
              <a:gd name="connsiteX32" fmla="*/ 45571 w 607634"/>
              <a:gd name="connsiteY32" fmla="*/ 561220 h 606722"/>
              <a:gd name="connsiteX33" fmla="*/ 45571 w 607634"/>
              <a:gd name="connsiteY33" fmla="*/ 45502 h 606722"/>
              <a:gd name="connsiteX34" fmla="*/ 0 w 607634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7634" h="606722">
                <a:moveTo>
                  <a:pt x="486121" y="34142"/>
                </a:moveTo>
                <a:cubicBezTo>
                  <a:pt x="517228" y="34142"/>
                  <a:pt x="548335" y="45985"/>
                  <a:pt x="572055" y="69671"/>
                </a:cubicBezTo>
                <a:cubicBezTo>
                  <a:pt x="619494" y="117042"/>
                  <a:pt x="619494" y="193922"/>
                  <a:pt x="572055" y="241293"/>
                </a:cubicBezTo>
                <a:lnTo>
                  <a:pt x="346428" y="466509"/>
                </a:lnTo>
                <a:lnTo>
                  <a:pt x="206869" y="466509"/>
                </a:lnTo>
                <a:lnTo>
                  <a:pt x="280743" y="392741"/>
                </a:lnTo>
                <a:lnTo>
                  <a:pt x="357198" y="392741"/>
                </a:lnTo>
                <a:lnTo>
                  <a:pt x="357198" y="347235"/>
                </a:lnTo>
                <a:lnTo>
                  <a:pt x="326313" y="347235"/>
                </a:lnTo>
                <a:lnTo>
                  <a:pt x="377402" y="296220"/>
                </a:lnTo>
                <a:lnTo>
                  <a:pt x="453857" y="296220"/>
                </a:lnTo>
                <a:lnTo>
                  <a:pt x="453857" y="250714"/>
                </a:lnTo>
                <a:lnTo>
                  <a:pt x="422972" y="250714"/>
                </a:lnTo>
                <a:lnTo>
                  <a:pt x="502186" y="171613"/>
                </a:lnTo>
                <a:lnTo>
                  <a:pt x="469967" y="139440"/>
                </a:lnTo>
                <a:lnTo>
                  <a:pt x="174649" y="434335"/>
                </a:lnTo>
                <a:lnTo>
                  <a:pt x="174649" y="294886"/>
                </a:lnTo>
                <a:lnTo>
                  <a:pt x="400187" y="69671"/>
                </a:lnTo>
                <a:cubicBezTo>
                  <a:pt x="423907" y="45985"/>
                  <a:pt x="455014" y="34142"/>
                  <a:pt x="486121" y="34142"/>
                </a:cubicBezTo>
                <a:close/>
                <a:moveTo>
                  <a:pt x="0" y="0"/>
                </a:moveTo>
                <a:lnTo>
                  <a:pt x="425277" y="0"/>
                </a:lnTo>
                <a:cubicBezTo>
                  <a:pt x="404004" y="8265"/>
                  <a:pt x="384511" y="20974"/>
                  <a:pt x="367956" y="37504"/>
                </a:cubicBezTo>
                <a:lnTo>
                  <a:pt x="129060" y="276033"/>
                </a:lnTo>
                <a:lnTo>
                  <a:pt x="129060" y="479814"/>
                </a:lnTo>
                <a:lnTo>
                  <a:pt x="94080" y="514741"/>
                </a:lnTo>
                <a:lnTo>
                  <a:pt x="126301" y="546912"/>
                </a:lnTo>
                <a:lnTo>
                  <a:pt x="161281" y="511986"/>
                </a:lnTo>
                <a:lnTo>
                  <a:pt x="365375" y="511986"/>
                </a:lnTo>
                <a:lnTo>
                  <a:pt x="485624" y="391921"/>
                </a:lnTo>
                <a:lnTo>
                  <a:pt x="486069" y="561220"/>
                </a:lnTo>
                <a:cubicBezTo>
                  <a:pt x="486069" y="586282"/>
                  <a:pt x="506540" y="606722"/>
                  <a:pt x="531640" y="606722"/>
                </a:cubicBezTo>
                <a:lnTo>
                  <a:pt x="91143" y="606722"/>
                </a:lnTo>
                <a:cubicBezTo>
                  <a:pt x="65954" y="606722"/>
                  <a:pt x="45571" y="586282"/>
                  <a:pt x="45571" y="561220"/>
                </a:cubicBezTo>
                <a:lnTo>
                  <a:pt x="45571" y="45502"/>
                </a:lnTo>
                <a:cubicBezTo>
                  <a:pt x="45571" y="20351"/>
                  <a:pt x="25189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EA1457E-7CAC-2429-7B74-273F4E0AF6FC}"/>
              </a:ext>
            </a:extLst>
          </p:cNvPr>
          <p:cNvSpPr txBox="1"/>
          <p:nvPr/>
        </p:nvSpPr>
        <p:spPr>
          <a:xfrm>
            <a:off x="642023" y="999151"/>
            <a:ext cx="2788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医疗问答机器人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BB2AD2-9FC3-A3CC-3437-64AFB47D8A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10831" y="2402077"/>
            <a:ext cx="9460602" cy="3619212"/>
          </a:xfrm>
          <a:prstGeom prst="rect">
            <a:avLst/>
          </a:prstGeom>
        </p:spPr>
      </p:pic>
      <p:sp>
        <p:nvSpPr>
          <p:cNvPr id="20" name="文本框 21">
            <a:extLst>
              <a:ext uri="{FF2B5EF4-FFF2-40B4-BE49-F238E27FC236}">
                <a16:creationId xmlns:a16="http://schemas.microsoft.com/office/drawing/2014/main" id="{35DD5F9D-C3D0-2F0F-9016-509BFF7200A0}"/>
              </a:ext>
            </a:extLst>
          </p:cNvPr>
          <p:cNvSpPr txBox="1"/>
          <p:nvPr/>
        </p:nvSpPr>
        <p:spPr bwMode="auto">
          <a:xfrm>
            <a:off x="262558" y="2564904"/>
            <a:ext cx="60007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dirty="0"/>
              <a:t>知识图谱</a:t>
            </a:r>
            <a:endParaRPr lang="en-US" altLang="zh-CN" sz="4000" dirty="0"/>
          </a:p>
          <a:p>
            <a:r>
              <a:rPr lang="zh-CN" altLang="en-US" sz="4000" dirty="0"/>
              <a:t>属性类型</a:t>
            </a:r>
          </a:p>
        </p:txBody>
      </p:sp>
    </p:spTree>
    <p:extLst>
      <p:ext uri="{BB962C8B-B14F-4D97-AF65-F5344CB8AC3E}">
        <p14:creationId xmlns:p14="http://schemas.microsoft.com/office/powerpoint/2010/main" val="22805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文本框 120">
            <a:extLst>
              <a:ext uri="{FF2B5EF4-FFF2-40B4-BE49-F238E27FC236}">
                <a16:creationId xmlns:a16="http://schemas.microsoft.com/office/drawing/2014/main" id="{E43F77C4-ADC8-61AC-D6C6-E9D676251853}"/>
              </a:ext>
            </a:extLst>
          </p:cNvPr>
          <p:cNvSpPr txBox="1"/>
          <p:nvPr/>
        </p:nvSpPr>
        <p:spPr>
          <a:xfrm>
            <a:off x="620433" y="216417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002060"/>
                </a:solidFill>
              </a:rPr>
              <a:t>PART 05</a:t>
            </a:r>
            <a:endParaRPr lang="zh-CN" altLang="en-US" sz="54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14:cNvPr>
              <p14:cNvContentPartPr/>
              <p14:nvPr/>
            </p14:nvContentPartPr>
            <p14:xfrm>
              <a:off x="961289" y="424009"/>
              <a:ext cx="360" cy="360"/>
            </p14:xfrm>
          </p:contentPart>
        </mc:Choice>
        <mc:Fallback xmlns=""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289" y="40600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14:cNvPr>
              <p14:cNvContentPartPr/>
              <p14:nvPr/>
            </p14:nvContentPartPr>
            <p14:xfrm>
              <a:off x="65798" y="1411489"/>
              <a:ext cx="360" cy="360"/>
            </p14:xfrm>
          </p:contentPart>
        </mc:Choice>
        <mc:Fallback xmlns=""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98" y="13754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14:cNvPr>
              <p14:cNvContentPartPr/>
              <p14:nvPr/>
            </p14:nvContentPartPr>
            <p14:xfrm>
              <a:off x="56438" y="1411489"/>
              <a:ext cx="12103200" cy="360"/>
            </p14:xfrm>
          </p:contentPart>
        </mc:Choice>
        <mc:Fallback xmlns=""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98" y="1375489"/>
                <a:ext cx="1217484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173" name="文本框 172">
            <a:extLst>
              <a:ext uri="{FF2B5EF4-FFF2-40B4-BE49-F238E27FC236}">
                <a16:creationId xmlns:a16="http://schemas.microsoft.com/office/drawing/2014/main" id="{C7297440-5CC2-9D41-8ACE-F076C0EE1335}"/>
              </a:ext>
            </a:extLst>
          </p:cNvPr>
          <p:cNvSpPr txBox="1"/>
          <p:nvPr/>
        </p:nvSpPr>
        <p:spPr>
          <a:xfrm>
            <a:off x="10991750" y="83671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06</a:t>
            </a:r>
            <a:endParaRPr lang="zh-CN" altLang="en-US" dirty="0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1552C264-4801-215C-56E4-7A28D8756A84}"/>
              </a:ext>
            </a:extLst>
          </p:cNvPr>
          <p:cNvSpPr txBox="1"/>
          <p:nvPr/>
        </p:nvSpPr>
        <p:spPr>
          <a:xfrm>
            <a:off x="8909005" y="82556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04</a:t>
            </a:r>
            <a:endParaRPr lang="zh-CN" altLang="en-US" dirty="0"/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0D9EDD18-F2BD-5206-05C8-C687508518D0}"/>
              </a:ext>
            </a:extLst>
          </p:cNvPr>
          <p:cNvSpPr txBox="1"/>
          <p:nvPr/>
        </p:nvSpPr>
        <p:spPr>
          <a:xfrm>
            <a:off x="10079684" y="825591"/>
            <a:ext cx="96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PART 05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D7582482-2B04-0182-AEA4-C65A22B1E2B7}"/>
              </a:ext>
            </a:extLst>
          </p:cNvPr>
          <p:cNvSpPr txBox="1"/>
          <p:nvPr/>
        </p:nvSpPr>
        <p:spPr>
          <a:xfrm>
            <a:off x="7721517" y="83671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03</a:t>
            </a:r>
            <a:endParaRPr lang="zh-CN" altLang="en-US" dirty="0"/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0B2B4BD4-3A06-06CF-9C2B-A02D45EB356E}"/>
              </a:ext>
            </a:extLst>
          </p:cNvPr>
          <p:cNvSpPr txBox="1"/>
          <p:nvPr/>
        </p:nvSpPr>
        <p:spPr>
          <a:xfrm>
            <a:off x="6671270" y="82556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02</a:t>
            </a:r>
            <a:endParaRPr lang="zh-CN" altLang="en-US" dirty="0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E1748137-DC98-B146-6FAC-17127AD48CC3}"/>
              </a:ext>
            </a:extLst>
          </p:cNvPr>
          <p:cNvSpPr txBox="1"/>
          <p:nvPr/>
        </p:nvSpPr>
        <p:spPr>
          <a:xfrm>
            <a:off x="5716561" y="825562"/>
            <a:ext cx="94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01</a:t>
            </a:r>
            <a:endParaRPr lang="zh-CN" altLang="en-US" dirty="0"/>
          </a:p>
        </p:txBody>
      </p:sp>
      <p:sp>
        <p:nvSpPr>
          <p:cNvPr id="179" name="tryptic-brochure_17749">
            <a:extLst>
              <a:ext uri="{FF2B5EF4-FFF2-40B4-BE49-F238E27FC236}">
                <a16:creationId xmlns:a16="http://schemas.microsoft.com/office/drawing/2014/main" id="{2744E4B9-5F14-8FAD-22E3-5E4DCE672E9E}"/>
              </a:ext>
            </a:extLst>
          </p:cNvPr>
          <p:cNvSpPr/>
          <p:nvPr/>
        </p:nvSpPr>
        <p:spPr>
          <a:xfrm>
            <a:off x="5876367" y="122629"/>
            <a:ext cx="540815" cy="618582"/>
          </a:xfrm>
          <a:custGeom>
            <a:avLst/>
            <a:gdLst>
              <a:gd name="T0" fmla="*/ 1372 w 2289"/>
              <a:gd name="T1" fmla="*/ 437 h 2622"/>
              <a:gd name="T2" fmla="*/ 1430 w 2289"/>
              <a:gd name="T3" fmla="*/ 161 h 2622"/>
              <a:gd name="T4" fmla="*/ 1666 w 2289"/>
              <a:gd name="T5" fmla="*/ 6 h 2622"/>
              <a:gd name="T6" fmla="*/ 1734 w 2289"/>
              <a:gd name="T7" fmla="*/ 0 h 2622"/>
              <a:gd name="T8" fmla="*/ 2096 w 2289"/>
              <a:gd name="T9" fmla="*/ 301 h 2622"/>
              <a:gd name="T10" fmla="*/ 1802 w 2289"/>
              <a:gd name="T11" fmla="*/ 731 h 2622"/>
              <a:gd name="T12" fmla="*/ 1733 w 2289"/>
              <a:gd name="T13" fmla="*/ 738 h 2622"/>
              <a:gd name="T14" fmla="*/ 1372 w 2289"/>
              <a:gd name="T15" fmla="*/ 437 h 2622"/>
              <a:gd name="T16" fmla="*/ 2282 w 2289"/>
              <a:gd name="T17" fmla="*/ 2156 h 2622"/>
              <a:gd name="T18" fmla="*/ 2234 w 2289"/>
              <a:gd name="T19" fmla="*/ 2199 h 2622"/>
              <a:gd name="T20" fmla="*/ 455 w 2289"/>
              <a:gd name="T21" fmla="*/ 2620 h 2622"/>
              <a:gd name="T22" fmla="*/ 440 w 2289"/>
              <a:gd name="T23" fmla="*/ 2622 h 2622"/>
              <a:gd name="T24" fmla="*/ 383 w 2289"/>
              <a:gd name="T25" fmla="*/ 2590 h 2622"/>
              <a:gd name="T26" fmla="*/ 142 w 2289"/>
              <a:gd name="T27" fmla="*/ 1843 h 2622"/>
              <a:gd name="T28" fmla="*/ 1 w 2289"/>
              <a:gd name="T29" fmla="*/ 438 h 2622"/>
              <a:gd name="T30" fmla="*/ 62 w 2289"/>
              <a:gd name="T31" fmla="*/ 369 h 2622"/>
              <a:gd name="T32" fmla="*/ 1240 w 2289"/>
              <a:gd name="T33" fmla="*/ 277 h 2622"/>
              <a:gd name="T34" fmla="*/ 1241 w 2289"/>
              <a:gd name="T35" fmla="*/ 462 h 2622"/>
              <a:gd name="T36" fmla="*/ 1301 w 2289"/>
              <a:gd name="T37" fmla="*/ 623 h 2622"/>
              <a:gd name="T38" fmla="*/ 902 w 2289"/>
              <a:gd name="T39" fmla="*/ 941 h 2622"/>
              <a:gd name="T40" fmla="*/ 892 w 2289"/>
              <a:gd name="T41" fmla="*/ 1035 h 2622"/>
              <a:gd name="T42" fmla="*/ 944 w 2289"/>
              <a:gd name="T43" fmla="*/ 1060 h 2622"/>
              <a:gd name="T44" fmla="*/ 985 w 2289"/>
              <a:gd name="T45" fmla="*/ 1046 h 2622"/>
              <a:gd name="T46" fmla="*/ 1384 w 2289"/>
              <a:gd name="T47" fmla="*/ 728 h 2622"/>
              <a:gd name="T48" fmla="*/ 1733 w 2289"/>
              <a:gd name="T49" fmla="*/ 871 h 2622"/>
              <a:gd name="T50" fmla="*/ 1827 w 2289"/>
              <a:gd name="T51" fmla="*/ 862 h 2622"/>
              <a:gd name="T52" fmla="*/ 1884 w 2289"/>
              <a:gd name="T53" fmla="*/ 848 h 2622"/>
              <a:gd name="T54" fmla="*/ 1920 w 2289"/>
              <a:gd name="T55" fmla="*/ 1210 h 2622"/>
              <a:gd name="T56" fmla="*/ 2272 w 2289"/>
              <a:gd name="T57" fmla="*/ 2093 h 2622"/>
              <a:gd name="T58" fmla="*/ 2282 w 2289"/>
              <a:gd name="T59" fmla="*/ 2156 h 2622"/>
              <a:gd name="T60" fmla="*/ 1363 w 2289"/>
              <a:gd name="T61" fmla="*/ 1918 h 2622"/>
              <a:gd name="T62" fmla="*/ 1283 w 2289"/>
              <a:gd name="T63" fmla="*/ 1869 h 2622"/>
              <a:gd name="T64" fmla="*/ 578 w 2289"/>
              <a:gd name="T65" fmla="*/ 2039 h 2622"/>
              <a:gd name="T66" fmla="*/ 529 w 2289"/>
              <a:gd name="T67" fmla="*/ 2120 h 2622"/>
              <a:gd name="T68" fmla="*/ 593 w 2289"/>
              <a:gd name="T69" fmla="*/ 2171 h 2622"/>
              <a:gd name="T70" fmla="*/ 609 w 2289"/>
              <a:gd name="T71" fmla="*/ 2169 h 2622"/>
              <a:gd name="T72" fmla="*/ 1314 w 2289"/>
              <a:gd name="T73" fmla="*/ 1998 h 2622"/>
              <a:gd name="T74" fmla="*/ 1363 w 2289"/>
              <a:gd name="T75" fmla="*/ 1918 h 2622"/>
              <a:gd name="T76" fmla="*/ 1579 w 2289"/>
              <a:gd name="T77" fmla="*/ 1369 h 2622"/>
              <a:gd name="T78" fmla="*/ 1500 w 2289"/>
              <a:gd name="T79" fmla="*/ 1317 h 2622"/>
              <a:gd name="T80" fmla="*/ 440 w 2289"/>
              <a:gd name="T81" fmla="*/ 1537 h 2622"/>
              <a:gd name="T82" fmla="*/ 388 w 2289"/>
              <a:gd name="T83" fmla="*/ 1616 h 2622"/>
              <a:gd name="T84" fmla="*/ 453 w 2289"/>
              <a:gd name="T85" fmla="*/ 1669 h 2622"/>
              <a:gd name="T86" fmla="*/ 467 w 2289"/>
              <a:gd name="T87" fmla="*/ 1668 h 2622"/>
              <a:gd name="T88" fmla="*/ 1527 w 2289"/>
              <a:gd name="T89" fmla="*/ 1448 h 2622"/>
              <a:gd name="T90" fmla="*/ 1579 w 2289"/>
              <a:gd name="T91" fmla="*/ 1369 h 2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89" h="2622">
                <a:moveTo>
                  <a:pt x="1372" y="437"/>
                </a:moveTo>
                <a:cubicBezTo>
                  <a:pt x="1353" y="340"/>
                  <a:pt x="1374" y="242"/>
                  <a:pt x="1430" y="161"/>
                </a:cubicBezTo>
                <a:cubicBezTo>
                  <a:pt x="1485" y="79"/>
                  <a:pt x="1569" y="25"/>
                  <a:pt x="1666" y="6"/>
                </a:cubicBezTo>
                <a:cubicBezTo>
                  <a:pt x="1689" y="2"/>
                  <a:pt x="1712" y="0"/>
                  <a:pt x="1734" y="0"/>
                </a:cubicBezTo>
                <a:cubicBezTo>
                  <a:pt x="1911" y="0"/>
                  <a:pt x="2064" y="126"/>
                  <a:pt x="2096" y="301"/>
                </a:cubicBezTo>
                <a:cubicBezTo>
                  <a:pt x="2134" y="500"/>
                  <a:pt x="2002" y="694"/>
                  <a:pt x="1802" y="731"/>
                </a:cubicBezTo>
                <a:cubicBezTo>
                  <a:pt x="1779" y="735"/>
                  <a:pt x="1756" y="738"/>
                  <a:pt x="1733" y="738"/>
                </a:cubicBezTo>
                <a:cubicBezTo>
                  <a:pt x="1557" y="738"/>
                  <a:pt x="1404" y="611"/>
                  <a:pt x="1372" y="437"/>
                </a:cubicBezTo>
                <a:close/>
                <a:moveTo>
                  <a:pt x="2282" y="2156"/>
                </a:moveTo>
                <a:cubicBezTo>
                  <a:pt x="2274" y="2177"/>
                  <a:pt x="2256" y="2194"/>
                  <a:pt x="2234" y="2199"/>
                </a:cubicBezTo>
                <a:lnTo>
                  <a:pt x="455" y="2620"/>
                </a:lnTo>
                <a:cubicBezTo>
                  <a:pt x="450" y="2622"/>
                  <a:pt x="445" y="2622"/>
                  <a:pt x="440" y="2622"/>
                </a:cubicBezTo>
                <a:cubicBezTo>
                  <a:pt x="417" y="2622"/>
                  <a:pt x="395" y="2610"/>
                  <a:pt x="383" y="2590"/>
                </a:cubicBezTo>
                <a:cubicBezTo>
                  <a:pt x="378" y="2582"/>
                  <a:pt x="258" y="2381"/>
                  <a:pt x="142" y="1843"/>
                </a:cubicBezTo>
                <a:cubicBezTo>
                  <a:pt x="26" y="1310"/>
                  <a:pt x="2" y="473"/>
                  <a:pt x="1" y="438"/>
                </a:cubicBezTo>
                <a:cubicBezTo>
                  <a:pt x="0" y="402"/>
                  <a:pt x="27" y="372"/>
                  <a:pt x="62" y="369"/>
                </a:cubicBezTo>
                <a:lnTo>
                  <a:pt x="1240" y="277"/>
                </a:lnTo>
                <a:cubicBezTo>
                  <a:pt x="1229" y="337"/>
                  <a:pt x="1229" y="399"/>
                  <a:pt x="1241" y="462"/>
                </a:cubicBezTo>
                <a:cubicBezTo>
                  <a:pt x="1252" y="520"/>
                  <a:pt x="1272" y="574"/>
                  <a:pt x="1301" y="623"/>
                </a:cubicBezTo>
                <a:lnTo>
                  <a:pt x="902" y="941"/>
                </a:lnTo>
                <a:cubicBezTo>
                  <a:pt x="873" y="964"/>
                  <a:pt x="869" y="1006"/>
                  <a:pt x="892" y="1035"/>
                </a:cubicBezTo>
                <a:cubicBezTo>
                  <a:pt x="905" y="1052"/>
                  <a:pt x="924" y="1060"/>
                  <a:pt x="944" y="1060"/>
                </a:cubicBezTo>
                <a:cubicBezTo>
                  <a:pt x="958" y="1060"/>
                  <a:pt x="973" y="1055"/>
                  <a:pt x="985" y="1046"/>
                </a:cubicBezTo>
                <a:lnTo>
                  <a:pt x="1384" y="728"/>
                </a:lnTo>
                <a:cubicBezTo>
                  <a:pt x="1475" y="817"/>
                  <a:pt x="1599" y="871"/>
                  <a:pt x="1733" y="871"/>
                </a:cubicBezTo>
                <a:cubicBezTo>
                  <a:pt x="1765" y="871"/>
                  <a:pt x="1796" y="868"/>
                  <a:pt x="1827" y="862"/>
                </a:cubicBezTo>
                <a:cubicBezTo>
                  <a:pt x="1846" y="858"/>
                  <a:pt x="1865" y="854"/>
                  <a:pt x="1884" y="848"/>
                </a:cubicBezTo>
                <a:cubicBezTo>
                  <a:pt x="1893" y="958"/>
                  <a:pt x="1905" y="1080"/>
                  <a:pt x="1920" y="1210"/>
                </a:cubicBezTo>
                <a:cubicBezTo>
                  <a:pt x="1979" y="1715"/>
                  <a:pt x="2269" y="2089"/>
                  <a:pt x="2272" y="2093"/>
                </a:cubicBezTo>
                <a:cubicBezTo>
                  <a:pt x="2286" y="2111"/>
                  <a:pt x="2289" y="2135"/>
                  <a:pt x="2282" y="2156"/>
                </a:cubicBezTo>
                <a:close/>
                <a:moveTo>
                  <a:pt x="1363" y="1918"/>
                </a:moveTo>
                <a:cubicBezTo>
                  <a:pt x="1355" y="1882"/>
                  <a:pt x="1319" y="1860"/>
                  <a:pt x="1283" y="1869"/>
                </a:cubicBezTo>
                <a:lnTo>
                  <a:pt x="578" y="2039"/>
                </a:lnTo>
                <a:cubicBezTo>
                  <a:pt x="542" y="2048"/>
                  <a:pt x="520" y="2084"/>
                  <a:pt x="529" y="2120"/>
                </a:cubicBezTo>
                <a:cubicBezTo>
                  <a:pt x="536" y="2150"/>
                  <a:pt x="563" y="2171"/>
                  <a:pt x="593" y="2171"/>
                </a:cubicBezTo>
                <a:cubicBezTo>
                  <a:pt x="598" y="2171"/>
                  <a:pt x="604" y="2170"/>
                  <a:pt x="609" y="2169"/>
                </a:cubicBezTo>
                <a:lnTo>
                  <a:pt x="1314" y="1998"/>
                </a:lnTo>
                <a:cubicBezTo>
                  <a:pt x="1350" y="1990"/>
                  <a:pt x="1372" y="1954"/>
                  <a:pt x="1363" y="1918"/>
                </a:cubicBezTo>
                <a:close/>
                <a:moveTo>
                  <a:pt x="1579" y="1369"/>
                </a:moveTo>
                <a:cubicBezTo>
                  <a:pt x="1571" y="1333"/>
                  <a:pt x="1536" y="1309"/>
                  <a:pt x="1500" y="1317"/>
                </a:cubicBezTo>
                <a:lnTo>
                  <a:pt x="440" y="1537"/>
                </a:lnTo>
                <a:cubicBezTo>
                  <a:pt x="404" y="1544"/>
                  <a:pt x="381" y="1580"/>
                  <a:pt x="388" y="1616"/>
                </a:cubicBezTo>
                <a:cubicBezTo>
                  <a:pt x="395" y="1647"/>
                  <a:pt x="422" y="1669"/>
                  <a:pt x="453" y="1669"/>
                </a:cubicBezTo>
                <a:cubicBezTo>
                  <a:pt x="458" y="1669"/>
                  <a:pt x="462" y="1668"/>
                  <a:pt x="467" y="1668"/>
                </a:cubicBezTo>
                <a:lnTo>
                  <a:pt x="1527" y="1448"/>
                </a:lnTo>
                <a:cubicBezTo>
                  <a:pt x="1563" y="1440"/>
                  <a:pt x="1586" y="1405"/>
                  <a:pt x="1579" y="13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0" name="triptych-brochure_30017">
            <a:extLst>
              <a:ext uri="{FF2B5EF4-FFF2-40B4-BE49-F238E27FC236}">
                <a16:creationId xmlns:a16="http://schemas.microsoft.com/office/drawing/2014/main" id="{00EC1820-DA01-3594-E4AA-54AC0B0F3044}"/>
              </a:ext>
            </a:extLst>
          </p:cNvPr>
          <p:cNvSpPr/>
          <p:nvPr/>
        </p:nvSpPr>
        <p:spPr>
          <a:xfrm>
            <a:off x="6863514" y="122629"/>
            <a:ext cx="540815" cy="618582"/>
          </a:xfrm>
          <a:custGeom>
            <a:avLst/>
            <a:gdLst>
              <a:gd name="connsiteX0" fmla="*/ 242039 w 605098"/>
              <a:gd name="connsiteY0" fmla="*/ 412737 h 604040"/>
              <a:gd name="connsiteX1" fmla="*/ 362988 w 605098"/>
              <a:gd name="connsiteY1" fmla="*/ 412737 h 604040"/>
              <a:gd name="connsiteX2" fmla="*/ 362988 w 605098"/>
              <a:gd name="connsiteY2" fmla="*/ 523595 h 604040"/>
              <a:gd name="connsiteX3" fmla="*/ 242039 w 605098"/>
              <a:gd name="connsiteY3" fmla="*/ 523595 h 604040"/>
              <a:gd name="connsiteX4" fmla="*/ 560997 w 605098"/>
              <a:gd name="connsiteY4" fmla="*/ 357132 h 604040"/>
              <a:gd name="connsiteX5" fmla="*/ 568051 w 605098"/>
              <a:gd name="connsiteY5" fmla="*/ 364480 h 604040"/>
              <a:gd name="connsiteX6" fmla="*/ 559197 w 605098"/>
              <a:gd name="connsiteY6" fmla="*/ 377526 h 604040"/>
              <a:gd name="connsiteX7" fmla="*/ 475303 w 605098"/>
              <a:gd name="connsiteY7" fmla="*/ 417263 h 604040"/>
              <a:gd name="connsiteX8" fmla="*/ 470951 w 605098"/>
              <a:gd name="connsiteY8" fmla="*/ 418312 h 604040"/>
              <a:gd name="connsiteX9" fmla="*/ 463897 w 605098"/>
              <a:gd name="connsiteY9" fmla="*/ 410815 h 604040"/>
              <a:gd name="connsiteX10" fmla="*/ 472602 w 605098"/>
              <a:gd name="connsiteY10" fmla="*/ 397919 h 604040"/>
              <a:gd name="connsiteX11" fmla="*/ 556645 w 605098"/>
              <a:gd name="connsiteY11" fmla="*/ 358032 h 604040"/>
              <a:gd name="connsiteX12" fmla="*/ 560997 w 605098"/>
              <a:gd name="connsiteY12" fmla="*/ 357132 h 604040"/>
              <a:gd name="connsiteX13" fmla="*/ 560997 w 605098"/>
              <a:gd name="connsiteY13" fmla="*/ 310417 h 604040"/>
              <a:gd name="connsiteX14" fmla="*/ 568051 w 605098"/>
              <a:gd name="connsiteY14" fmla="*/ 317756 h 604040"/>
              <a:gd name="connsiteX15" fmla="*/ 559197 w 605098"/>
              <a:gd name="connsiteY15" fmla="*/ 330787 h 604040"/>
              <a:gd name="connsiteX16" fmla="*/ 475303 w 605098"/>
              <a:gd name="connsiteY16" fmla="*/ 370479 h 604040"/>
              <a:gd name="connsiteX17" fmla="*/ 470951 w 605098"/>
              <a:gd name="connsiteY17" fmla="*/ 371527 h 604040"/>
              <a:gd name="connsiteX18" fmla="*/ 463897 w 605098"/>
              <a:gd name="connsiteY18" fmla="*/ 364188 h 604040"/>
              <a:gd name="connsiteX19" fmla="*/ 472602 w 605098"/>
              <a:gd name="connsiteY19" fmla="*/ 351157 h 604040"/>
              <a:gd name="connsiteX20" fmla="*/ 556645 w 605098"/>
              <a:gd name="connsiteY20" fmla="*/ 311465 h 604040"/>
              <a:gd name="connsiteX21" fmla="*/ 560997 w 605098"/>
              <a:gd name="connsiteY21" fmla="*/ 310417 h 604040"/>
              <a:gd name="connsiteX22" fmla="*/ 44092 w 605098"/>
              <a:gd name="connsiteY22" fmla="*/ 310417 h 604040"/>
              <a:gd name="connsiteX23" fmla="*/ 48445 w 605098"/>
              <a:gd name="connsiteY23" fmla="*/ 311465 h 604040"/>
              <a:gd name="connsiteX24" fmla="*/ 132496 w 605098"/>
              <a:gd name="connsiteY24" fmla="*/ 351157 h 604040"/>
              <a:gd name="connsiteX25" fmla="*/ 141201 w 605098"/>
              <a:gd name="connsiteY25" fmla="*/ 364188 h 604040"/>
              <a:gd name="connsiteX26" fmla="*/ 134147 w 605098"/>
              <a:gd name="connsiteY26" fmla="*/ 371527 h 604040"/>
              <a:gd name="connsiteX27" fmla="*/ 129944 w 605098"/>
              <a:gd name="connsiteY27" fmla="*/ 370629 h 604040"/>
              <a:gd name="connsiteX28" fmla="*/ 45893 w 605098"/>
              <a:gd name="connsiteY28" fmla="*/ 330787 h 604040"/>
              <a:gd name="connsiteX29" fmla="*/ 37188 w 605098"/>
              <a:gd name="connsiteY29" fmla="*/ 317756 h 604040"/>
              <a:gd name="connsiteX30" fmla="*/ 44092 w 605098"/>
              <a:gd name="connsiteY30" fmla="*/ 310417 h 604040"/>
              <a:gd name="connsiteX31" fmla="*/ 242073 w 605098"/>
              <a:gd name="connsiteY31" fmla="*/ 261727 h 604040"/>
              <a:gd name="connsiteX32" fmla="*/ 363016 w 605098"/>
              <a:gd name="connsiteY32" fmla="*/ 261727 h 604040"/>
              <a:gd name="connsiteX33" fmla="*/ 373220 w 605098"/>
              <a:gd name="connsiteY33" fmla="*/ 271778 h 604040"/>
              <a:gd name="connsiteX34" fmla="*/ 363016 w 605098"/>
              <a:gd name="connsiteY34" fmla="*/ 281979 h 604040"/>
              <a:gd name="connsiteX35" fmla="*/ 242073 w 605098"/>
              <a:gd name="connsiteY35" fmla="*/ 281979 h 604040"/>
              <a:gd name="connsiteX36" fmla="*/ 232019 w 605098"/>
              <a:gd name="connsiteY36" fmla="*/ 271778 h 604040"/>
              <a:gd name="connsiteX37" fmla="*/ 242073 w 605098"/>
              <a:gd name="connsiteY37" fmla="*/ 261727 h 604040"/>
              <a:gd name="connsiteX38" fmla="*/ 242073 w 605098"/>
              <a:gd name="connsiteY38" fmla="*/ 221434 h 604040"/>
              <a:gd name="connsiteX39" fmla="*/ 363016 w 605098"/>
              <a:gd name="connsiteY39" fmla="*/ 221434 h 604040"/>
              <a:gd name="connsiteX40" fmla="*/ 373220 w 605098"/>
              <a:gd name="connsiteY40" fmla="*/ 231635 h 604040"/>
              <a:gd name="connsiteX41" fmla="*/ 363016 w 605098"/>
              <a:gd name="connsiteY41" fmla="*/ 241686 h 604040"/>
              <a:gd name="connsiteX42" fmla="*/ 242073 w 605098"/>
              <a:gd name="connsiteY42" fmla="*/ 241686 h 604040"/>
              <a:gd name="connsiteX43" fmla="*/ 232019 w 605098"/>
              <a:gd name="connsiteY43" fmla="*/ 231635 h 604040"/>
              <a:gd name="connsiteX44" fmla="*/ 242073 w 605098"/>
              <a:gd name="connsiteY44" fmla="*/ 221434 h 604040"/>
              <a:gd name="connsiteX45" fmla="*/ 564735 w 605098"/>
              <a:gd name="connsiteY45" fmla="*/ 192785 h 604040"/>
              <a:gd name="connsiteX46" fmla="*/ 564735 w 605098"/>
              <a:gd name="connsiteY46" fmla="*/ 262610 h 604040"/>
              <a:gd name="connsiteX47" fmla="*/ 464038 w 605098"/>
              <a:gd name="connsiteY47" fmla="*/ 310559 h 604040"/>
              <a:gd name="connsiteX48" fmla="*/ 464038 w 605098"/>
              <a:gd name="connsiteY48" fmla="*/ 240733 h 604040"/>
              <a:gd name="connsiteX49" fmla="*/ 242073 w 605098"/>
              <a:gd name="connsiteY49" fmla="*/ 181283 h 604040"/>
              <a:gd name="connsiteX50" fmla="*/ 363016 w 605098"/>
              <a:gd name="connsiteY50" fmla="*/ 181283 h 604040"/>
              <a:gd name="connsiteX51" fmla="*/ 373220 w 605098"/>
              <a:gd name="connsiteY51" fmla="*/ 191303 h 604040"/>
              <a:gd name="connsiteX52" fmla="*/ 363016 w 605098"/>
              <a:gd name="connsiteY52" fmla="*/ 201324 h 604040"/>
              <a:gd name="connsiteX53" fmla="*/ 242073 w 605098"/>
              <a:gd name="connsiteY53" fmla="*/ 201324 h 604040"/>
              <a:gd name="connsiteX54" fmla="*/ 232019 w 605098"/>
              <a:gd name="connsiteY54" fmla="*/ 191303 h 604040"/>
              <a:gd name="connsiteX55" fmla="*/ 242073 w 605098"/>
              <a:gd name="connsiteY55" fmla="*/ 181283 h 604040"/>
              <a:gd name="connsiteX56" fmla="*/ 40363 w 605098"/>
              <a:gd name="connsiteY56" fmla="*/ 122219 h 604040"/>
              <a:gd name="connsiteX57" fmla="*/ 141201 w 605098"/>
              <a:gd name="connsiteY57" fmla="*/ 170165 h 604040"/>
              <a:gd name="connsiteX58" fmla="*/ 141201 w 605098"/>
              <a:gd name="connsiteY58" fmla="*/ 310558 h 604040"/>
              <a:gd name="connsiteX59" fmla="*/ 40363 w 605098"/>
              <a:gd name="connsiteY59" fmla="*/ 262611 h 604040"/>
              <a:gd name="connsiteX60" fmla="*/ 211764 w 605098"/>
              <a:gd name="connsiteY60" fmla="*/ 100661 h 604040"/>
              <a:gd name="connsiteX61" fmla="*/ 211764 w 605098"/>
              <a:gd name="connsiteY61" fmla="*/ 583965 h 604040"/>
              <a:gd name="connsiteX62" fmla="*/ 393335 w 605098"/>
              <a:gd name="connsiteY62" fmla="*/ 583965 h 604040"/>
              <a:gd name="connsiteX63" fmla="*/ 393335 w 605098"/>
              <a:gd name="connsiteY63" fmla="*/ 100661 h 604040"/>
              <a:gd name="connsiteX64" fmla="*/ 191656 w 605098"/>
              <a:gd name="connsiteY64" fmla="*/ 80586 h 604040"/>
              <a:gd name="connsiteX65" fmla="*/ 413443 w 605098"/>
              <a:gd name="connsiteY65" fmla="*/ 80586 h 604040"/>
              <a:gd name="connsiteX66" fmla="*/ 413443 w 605098"/>
              <a:gd name="connsiteY66" fmla="*/ 604040 h 604040"/>
              <a:gd name="connsiteX67" fmla="*/ 191656 w 605098"/>
              <a:gd name="connsiteY67" fmla="*/ 604040 h 604040"/>
              <a:gd name="connsiteX68" fmla="*/ 584990 w 605098"/>
              <a:gd name="connsiteY68" fmla="*/ 30561 h 604040"/>
              <a:gd name="connsiteX69" fmla="*/ 443782 w 605098"/>
              <a:gd name="connsiteY69" fmla="*/ 93632 h 604040"/>
              <a:gd name="connsiteX70" fmla="*/ 443782 w 605098"/>
              <a:gd name="connsiteY70" fmla="*/ 573029 h 604040"/>
              <a:gd name="connsiteX71" fmla="*/ 584990 w 605098"/>
              <a:gd name="connsiteY71" fmla="*/ 510408 h 604040"/>
              <a:gd name="connsiteX72" fmla="*/ 20107 w 605098"/>
              <a:gd name="connsiteY72" fmla="*/ 30561 h 604040"/>
              <a:gd name="connsiteX73" fmla="*/ 20107 w 605098"/>
              <a:gd name="connsiteY73" fmla="*/ 510408 h 604040"/>
              <a:gd name="connsiteX74" fmla="*/ 161308 w 605098"/>
              <a:gd name="connsiteY74" fmla="*/ 573029 h 604040"/>
              <a:gd name="connsiteX75" fmla="*/ 161308 w 605098"/>
              <a:gd name="connsiteY75" fmla="*/ 93632 h 604040"/>
              <a:gd name="connsiteX76" fmla="*/ 605098 w 605098"/>
              <a:gd name="connsiteY76" fmla="*/ 0 h 604040"/>
              <a:gd name="connsiteX77" fmla="*/ 605098 w 605098"/>
              <a:gd name="connsiteY77" fmla="*/ 523591 h 604040"/>
              <a:gd name="connsiteX78" fmla="*/ 423674 w 605098"/>
              <a:gd name="connsiteY78" fmla="*/ 604040 h 604040"/>
              <a:gd name="connsiteX79" fmla="*/ 423674 w 605098"/>
              <a:gd name="connsiteY79" fmla="*/ 80598 h 604040"/>
              <a:gd name="connsiteX80" fmla="*/ 0 w 605098"/>
              <a:gd name="connsiteY80" fmla="*/ 0 h 604040"/>
              <a:gd name="connsiteX81" fmla="*/ 181565 w 605098"/>
              <a:gd name="connsiteY81" fmla="*/ 80598 h 604040"/>
              <a:gd name="connsiteX82" fmla="*/ 181565 w 605098"/>
              <a:gd name="connsiteY82" fmla="*/ 604040 h 604040"/>
              <a:gd name="connsiteX83" fmla="*/ 0 w 605098"/>
              <a:gd name="connsiteY83" fmla="*/ 523591 h 60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5098" h="604040">
                <a:moveTo>
                  <a:pt x="242039" y="412737"/>
                </a:moveTo>
                <a:lnTo>
                  <a:pt x="362988" y="412737"/>
                </a:lnTo>
                <a:lnTo>
                  <a:pt x="362988" y="523595"/>
                </a:lnTo>
                <a:lnTo>
                  <a:pt x="242039" y="523595"/>
                </a:lnTo>
                <a:close/>
                <a:moveTo>
                  <a:pt x="560997" y="357132"/>
                </a:moveTo>
                <a:cubicBezTo>
                  <a:pt x="565050" y="357132"/>
                  <a:pt x="568051" y="360131"/>
                  <a:pt x="568051" y="364480"/>
                </a:cubicBezTo>
                <a:cubicBezTo>
                  <a:pt x="568051" y="369428"/>
                  <a:pt x="564149" y="375276"/>
                  <a:pt x="559197" y="377526"/>
                </a:cubicBezTo>
                <a:lnTo>
                  <a:pt x="475303" y="417263"/>
                </a:lnTo>
                <a:cubicBezTo>
                  <a:pt x="473802" y="418012"/>
                  <a:pt x="472301" y="418312"/>
                  <a:pt x="470951" y="418312"/>
                </a:cubicBezTo>
                <a:cubicBezTo>
                  <a:pt x="466899" y="418312"/>
                  <a:pt x="464047" y="415313"/>
                  <a:pt x="463897" y="410815"/>
                </a:cubicBezTo>
                <a:cubicBezTo>
                  <a:pt x="463897" y="405866"/>
                  <a:pt x="467799" y="400168"/>
                  <a:pt x="472602" y="397919"/>
                </a:cubicBezTo>
                <a:lnTo>
                  <a:pt x="556645" y="358032"/>
                </a:lnTo>
                <a:cubicBezTo>
                  <a:pt x="558146" y="357432"/>
                  <a:pt x="559647" y="357132"/>
                  <a:pt x="560997" y="357132"/>
                </a:cubicBezTo>
                <a:close/>
                <a:moveTo>
                  <a:pt x="560997" y="310417"/>
                </a:moveTo>
                <a:cubicBezTo>
                  <a:pt x="565050" y="310417"/>
                  <a:pt x="568051" y="313412"/>
                  <a:pt x="568051" y="317756"/>
                </a:cubicBezTo>
                <a:cubicBezTo>
                  <a:pt x="568051" y="322848"/>
                  <a:pt x="564149" y="328540"/>
                  <a:pt x="559197" y="330787"/>
                </a:cubicBezTo>
                <a:lnTo>
                  <a:pt x="475303" y="370479"/>
                </a:lnTo>
                <a:cubicBezTo>
                  <a:pt x="473802" y="371228"/>
                  <a:pt x="472301" y="371527"/>
                  <a:pt x="470951" y="371527"/>
                </a:cubicBezTo>
                <a:cubicBezTo>
                  <a:pt x="466899" y="371527"/>
                  <a:pt x="464047" y="368532"/>
                  <a:pt x="463897" y="364188"/>
                </a:cubicBezTo>
                <a:cubicBezTo>
                  <a:pt x="463897" y="359245"/>
                  <a:pt x="467799" y="353403"/>
                  <a:pt x="472602" y="351157"/>
                </a:cubicBezTo>
                <a:lnTo>
                  <a:pt x="556645" y="311465"/>
                </a:lnTo>
                <a:cubicBezTo>
                  <a:pt x="558146" y="310716"/>
                  <a:pt x="559647" y="310417"/>
                  <a:pt x="560997" y="310417"/>
                </a:cubicBezTo>
                <a:close/>
                <a:moveTo>
                  <a:pt x="44092" y="310417"/>
                </a:moveTo>
                <a:cubicBezTo>
                  <a:pt x="45593" y="310417"/>
                  <a:pt x="46944" y="310716"/>
                  <a:pt x="48445" y="311465"/>
                </a:cubicBezTo>
                <a:lnTo>
                  <a:pt x="132496" y="351157"/>
                </a:lnTo>
                <a:cubicBezTo>
                  <a:pt x="137299" y="353403"/>
                  <a:pt x="141201" y="359245"/>
                  <a:pt x="141201" y="364188"/>
                </a:cubicBezTo>
                <a:cubicBezTo>
                  <a:pt x="141201" y="368532"/>
                  <a:pt x="138349" y="371527"/>
                  <a:pt x="134147" y="371527"/>
                </a:cubicBezTo>
                <a:cubicBezTo>
                  <a:pt x="132796" y="371527"/>
                  <a:pt x="131295" y="371228"/>
                  <a:pt x="129944" y="370629"/>
                </a:cubicBezTo>
                <a:lnTo>
                  <a:pt x="45893" y="330787"/>
                </a:lnTo>
                <a:cubicBezTo>
                  <a:pt x="40940" y="328540"/>
                  <a:pt x="37188" y="322848"/>
                  <a:pt x="37188" y="317756"/>
                </a:cubicBezTo>
                <a:cubicBezTo>
                  <a:pt x="37188" y="313412"/>
                  <a:pt x="40040" y="310417"/>
                  <a:pt x="44092" y="310417"/>
                </a:cubicBezTo>
                <a:close/>
                <a:moveTo>
                  <a:pt x="242073" y="261727"/>
                </a:moveTo>
                <a:lnTo>
                  <a:pt x="363016" y="261727"/>
                </a:lnTo>
                <a:cubicBezTo>
                  <a:pt x="368568" y="261727"/>
                  <a:pt x="373220" y="266227"/>
                  <a:pt x="373220" y="271778"/>
                </a:cubicBezTo>
                <a:cubicBezTo>
                  <a:pt x="373220" y="277478"/>
                  <a:pt x="368568" y="281979"/>
                  <a:pt x="363016" y="281979"/>
                </a:cubicBezTo>
                <a:lnTo>
                  <a:pt x="242073" y="281979"/>
                </a:lnTo>
                <a:cubicBezTo>
                  <a:pt x="236521" y="281979"/>
                  <a:pt x="232019" y="277328"/>
                  <a:pt x="232019" y="271778"/>
                </a:cubicBezTo>
                <a:cubicBezTo>
                  <a:pt x="232019" y="266227"/>
                  <a:pt x="236521" y="261727"/>
                  <a:pt x="242073" y="261727"/>
                </a:cubicBezTo>
                <a:close/>
                <a:moveTo>
                  <a:pt x="242073" y="221434"/>
                </a:moveTo>
                <a:lnTo>
                  <a:pt x="363016" y="221434"/>
                </a:lnTo>
                <a:cubicBezTo>
                  <a:pt x="368568" y="221434"/>
                  <a:pt x="373220" y="226084"/>
                  <a:pt x="373220" y="231635"/>
                </a:cubicBezTo>
                <a:cubicBezTo>
                  <a:pt x="373220" y="237185"/>
                  <a:pt x="368568" y="241686"/>
                  <a:pt x="363016" y="241686"/>
                </a:cubicBezTo>
                <a:lnTo>
                  <a:pt x="242073" y="241686"/>
                </a:lnTo>
                <a:cubicBezTo>
                  <a:pt x="236521" y="241686"/>
                  <a:pt x="232019" y="237185"/>
                  <a:pt x="232019" y="231635"/>
                </a:cubicBezTo>
                <a:cubicBezTo>
                  <a:pt x="232019" y="226084"/>
                  <a:pt x="236521" y="221434"/>
                  <a:pt x="242073" y="221434"/>
                </a:cubicBezTo>
                <a:close/>
                <a:moveTo>
                  <a:pt x="564735" y="192785"/>
                </a:moveTo>
                <a:lnTo>
                  <a:pt x="564735" y="262610"/>
                </a:lnTo>
                <a:lnTo>
                  <a:pt x="464038" y="310559"/>
                </a:lnTo>
                <a:lnTo>
                  <a:pt x="464038" y="240733"/>
                </a:lnTo>
                <a:close/>
                <a:moveTo>
                  <a:pt x="242073" y="181283"/>
                </a:moveTo>
                <a:lnTo>
                  <a:pt x="363016" y="181283"/>
                </a:lnTo>
                <a:cubicBezTo>
                  <a:pt x="368568" y="181283"/>
                  <a:pt x="373220" y="185770"/>
                  <a:pt x="373220" y="191303"/>
                </a:cubicBezTo>
                <a:cubicBezTo>
                  <a:pt x="373220" y="196837"/>
                  <a:pt x="368568" y="201324"/>
                  <a:pt x="363016" y="201324"/>
                </a:cubicBezTo>
                <a:lnTo>
                  <a:pt x="242073" y="201324"/>
                </a:lnTo>
                <a:cubicBezTo>
                  <a:pt x="236521" y="201324"/>
                  <a:pt x="232019" y="196837"/>
                  <a:pt x="232019" y="191303"/>
                </a:cubicBezTo>
                <a:cubicBezTo>
                  <a:pt x="232019" y="185770"/>
                  <a:pt x="236521" y="181283"/>
                  <a:pt x="242073" y="181283"/>
                </a:cubicBezTo>
                <a:close/>
                <a:moveTo>
                  <a:pt x="40363" y="122219"/>
                </a:moveTo>
                <a:lnTo>
                  <a:pt x="141201" y="170165"/>
                </a:lnTo>
                <a:lnTo>
                  <a:pt x="141201" y="310558"/>
                </a:lnTo>
                <a:lnTo>
                  <a:pt x="40363" y="262611"/>
                </a:lnTo>
                <a:close/>
                <a:moveTo>
                  <a:pt x="211764" y="100661"/>
                </a:moveTo>
                <a:lnTo>
                  <a:pt x="211764" y="583965"/>
                </a:lnTo>
                <a:lnTo>
                  <a:pt x="393335" y="583965"/>
                </a:lnTo>
                <a:lnTo>
                  <a:pt x="393335" y="100661"/>
                </a:lnTo>
                <a:close/>
                <a:moveTo>
                  <a:pt x="191656" y="80586"/>
                </a:moveTo>
                <a:lnTo>
                  <a:pt x="413443" y="80586"/>
                </a:lnTo>
                <a:lnTo>
                  <a:pt x="413443" y="604040"/>
                </a:lnTo>
                <a:lnTo>
                  <a:pt x="191656" y="604040"/>
                </a:lnTo>
                <a:close/>
                <a:moveTo>
                  <a:pt x="584990" y="30561"/>
                </a:moveTo>
                <a:lnTo>
                  <a:pt x="443782" y="93632"/>
                </a:lnTo>
                <a:lnTo>
                  <a:pt x="443782" y="573029"/>
                </a:lnTo>
                <a:lnTo>
                  <a:pt x="584990" y="510408"/>
                </a:lnTo>
                <a:close/>
                <a:moveTo>
                  <a:pt x="20107" y="30561"/>
                </a:moveTo>
                <a:lnTo>
                  <a:pt x="20107" y="510408"/>
                </a:lnTo>
                <a:lnTo>
                  <a:pt x="161308" y="573029"/>
                </a:lnTo>
                <a:lnTo>
                  <a:pt x="161308" y="93632"/>
                </a:lnTo>
                <a:close/>
                <a:moveTo>
                  <a:pt x="605098" y="0"/>
                </a:moveTo>
                <a:lnTo>
                  <a:pt x="605098" y="523591"/>
                </a:lnTo>
                <a:lnTo>
                  <a:pt x="423674" y="604040"/>
                </a:lnTo>
                <a:lnTo>
                  <a:pt x="423674" y="80598"/>
                </a:lnTo>
                <a:close/>
                <a:moveTo>
                  <a:pt x="0" y="0"/>
                </a:moveTo>
                <a:lnTo>
                  <a:pt x="181565" y="80598"/>
                </a:lnTo>
                <a:lnTo>
                  <a:pt x="181565" y="604040"/>
                </a:lnTo>
                <a:lnTo>
                  <a:pt x="0" y="5235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silhouette-with-document_62784">
            <a:extLst>
              <a:ext uri="{FF2B5EF4-FFF2-40B4-BE49-F238E27FC236}">
                <a16:creationId xmlns:a16="http://schemas.microsoft.com/office/drawing/2014/main" id="{1353CA07-E285-1697-3A98-0EDC8364509E}"/>
              </a:ext>
            </a:extLst>
          </p:cNvPr>
          <p:cNvSpPr/>
          <p:nvPr/>
        </p:nvSpPr>
        <p:spPr>
          <a:xfrm>
            <a:off x="7850661" y="122630"/>
            <a:ext cx="637724" cy="696582"/>
          </a:xfrm>
          <a:custGeom>
            <a:avLst/>
            <a:gdLst>
              <a:gd name="connsiteX0" fmla="*/ 332825 w 599014"/>
              <a:gd name="connsiteY0" fmla="*/ 323318 h 518742"/>
              <a:gd name="connsiteX1" fmla="*/ 480885 w 599014"/>
              <a:gd name="connsiteY1" fmla="*/ 323318 h 518742"/>
              <a:gd name="connsiteX2" fmla="*/ 508708 w 599014"/>
              <a:gd name="connsiteY2" fmla="*/ 351111 h 518742"/>
              <a:gd name="connsiteX3" fmla="*/ 480885 w 599014"/>
              <a:gd name="connsiteY3" fmla="*/ 378903 h 518742"/>
              <a:gd name="connsiteX4" fmla="*/ 332825 w 599014"/>
              <a:gd name="connsiteY4" fmla="*/ 378903 h 518742"/>
              <a:gd name="connsiteX5" fmla="*/ 305002 w 599014"/>
              <a:gd name="connsiteY5" fmla="*/ 351111 h 518742"/>
              <a:gd name="connsiteX6" fmla="*/ 332825 w 599014"/>
              <a:gd name="connsiteY6" fmla="*/ 323318 h 518742"/>
              <a:gd name="connsiteX7" fmla="*/ 332825 w 599014"/>
              <a:gd name="connsiteY7" fmla="*/ 230145 h 518742"/>
              <a:gd name="connsiteX8" fmla="*/ 480885 w 599014"/>
              <a:gd name="connsiteY8" fmla="*/ 230145 h 518742"/>
              <a:gd name="connsiteX9" fmla="*/ 508708 w 599014"/>
              <a:gd name="connsiteY9" fmla="*/ 257937 h 518742"/>
              <a:gd name="connsiteX10" fmla="*/ 480885 w 599014"/>
              <a:gd name="connsiteY10" fmla="*/ 285730 h 518742"/>
              <a:gd name="connsiteX11" fmla="*/ 332825 w 599014"/>
              <a:gd name="connsiteY11" fmla="*/ 285730 h 518742"/>
              <a:gd name="connsiteX12" fmla="*/ 305002 w 599014"/>
              <a:gd name="connsiteY12" fmla="*/ 257937 h 518742"/>
              <a:gd name="connsiteX13" fmla="*/ 332825 w 599014"/>
              <a:gd name="connsiteY13" fmla="*/ 230145 h 518742"/>
              <a:gd name="connsiteX14" fmla="*/ 24843 w 599014"/>
              <a:gd name="connsiteY14" fmla="*/ 151784 h 518742"/>
              <a:gd name="connsiteX15" fmla="*/ 183839 w 599014"/>
              <a:gd name="connsiteY15" fmla="*/ 151784 h 518742"/>
              <a:gd name="connsiteX16" fmla="*/ 207688 w 599014"/>
              <a:gd name="connsiteY16" fmla="*/ 176583 h 518742"/>
              <a:gd name="connsiteX17" fmla="*/ 207688 w 599014"/>
              <a:gd name="connsiteY17" fmla="*/ 329348 h 518742"/>
              <a:gd name="connsiteX18" fmla="*/ 182845 w 599014"/>
              <a:gd name="connsiteY18" fmla="*/ 354147 h 518742"/>
              <a:gd name="connsiteX19" fmla="*/ 163964 w 599014"/>
              <a:gd name="connsiteY19" fmla="*/ 344227 h 518742"/>
              <a:gd name="connsiteX20" fmla="*/ 155021 w 599014"/>
              <a:gd name="connsiteY20" fmla="*/ 494016 h 518742"/>
              <a:gd name="connsiteX21" fmla="*/ 129184 w 599014"/>
              <a:gd name="connsiteY21" fmla="*/ 516831 h 518742"/>
              <a:gd name="connsiteX22" fmla="*/ 78504 w 599014"/>
              <a:gd name="connsiteY22" fmla="*/ 516831 h 518742"/>
              <a:gd name="connsiteX23" fmla="*/ 53661 w 599014"/>
              <a:gd name="connsiteY23" fmla="*/ 494016 h 518742"/>
              <a:gd name="connsiteX24" fmla="*/ 43724 w 599014"/>
              <a:gd name="connsiteY24" fmla="*/ 345219 h 518742"/>
              <a:gd name="connsiteX25" fmla="*/ 24843 w 599014"/>
              <a:gd name="connsiteY25" fmla="*/ 354147 h 518742"/>
              <a:gd name="connsiteX26" fmla="*/ 994 w 599014"/>
              <a:gd name="connsiteY26" fmla="*/ 329348 h 518742"/>
              <a:gd name="connsiteX27" fmla="*/ 0 w 599014"/>
              <a:gd name="connsiteY27" fmla="*/ 176583 h 518742"/>
              <a:gd name="connsiteX28" fmla="*/ 24843 w 599014"/>
              <a:gd name="connsiteY28" fmla="*/ 151784 h 518742"/>
              <a:gd name="connsiteX29" fmla="*/ 332825 w 599014"/>
              <a:gd name="connsiteY29" fmla="*/ 137928 h 518742"/>
              <a:gd name="connsiteX30" fmla="*/ 480885 w 599014"/>
              <a:gd name="connsiteY30" fmla="*/ 137928 h 518742"/>
              <a:gd name="connsiteX31" fmla="*/ 508708 w 599014"/>
              <a:gd name="connsiteY31" fmla="*/ 165721 h 518742"/>
              <a:gd name="connsiteX32" fmla="*/ 480885 w 599014"/>
              <a:gd name="connsiteY32" fmla="*/ 193513 h 518742"/>
              <a:gd name="connsiteX33" fmla="*/ 332825 w 599014"/>
              <a:gd name="connsiteY33" fmla="*/ 193513 h 518742"/>
              <a:gd name="connsiteX34" fmla="*/ 305002 w 599014"/>
              <a:gd name="connsiteY34" fmla="*/ 165721 h 518742"/>
              <a:gd name="connsiteX35" fmla="*/ 332825 w 599014"/>
              <a:gd name="connsiteY35" fmla="*/ 137928 h 518742"/>
              <a:gd name="connsiteX36" fmla="*/ 347698 w 599014"/>
              <a:gd name="connsiteY36" fmla="*/ 55512 h 518742"/>
              <a:gd name="connsiteX37" fmla="*/ 347698 w 599014"/>
              <a:gd name="connsiteY37" fmla="*/ 61464 h 518742"/>
              <a:gd name="connsiteX38" fmla="*/ 283131 w 599014"/>
              <a:gd name="connsiteY38" fmla="*/ 124947 h 518742"/>
              <a:gd name="connsiteX39" fmla="*/ 276178 w 599014"/>
              <a:gd name="connsiteY39" fmla="*/ 124947 h 518742"/>
              <a:gd name="connsiteX40" fmla="*/ 276178 w 599014"/>
              <a:gd name="connsiteY40" fmla="*/ 456251 h 518742"/>
              <a:gd name="connsiteX41" fmla="*/ 283131 w 599014"/>
              <a:gd name="connsiteY41" fmla="*/ 463194 h 518742"/>
              <a:gd name="connsiteX42" fmla="*/ 536433 w 599014"/>
              <a:gd name="connsiteY42" fmla="*/ 463194 h 518742"/>
              <a:gd name="connsiteX43" fmla="*/ 543387 w 599014"/>
              <a:gd name="connsiteY43" fmla="*/ 456251 h 518742"/>
              <a:gd name="connsiteX44" fmla="*/ 542394 w 599014"/>
              <a:gd name="connsiteY44" fmla="*/ 62455 h 518742"/>
              <a:gd name="connsiteX45" fmla="*/ 536433 w 599014"/>
              <a:gd name="connsiteY45" fmla="*/ 55512 h 518742"/>
              <a:gd name="connsiteX46" fmla="*/ 337765 w 599014"/>
              <a:gd name="connsiteY46" fmla="*/ 956 h 518742"/>
              <a:gd name="connsiteX47" fmla="*/ 537427 w 599014"/>
              <a:gd name="connsiteY47" fmla="*/ 956 h 518742"/>
              <a:gd name="connsiteX48" fmla="*/ 599014 w 599014"/>
              <a:gd name="connsiteY48" fmla="*/ 62455 h 518742"/>
              <a:gd name="connsiteX49" fmla="*/ 599014 w 599014"/>
              <a:gd name="connsiteY49" fmla="*/ 456251 h 518742"/>
              <a:gd name="connsiteX50" fmla="*/ 537427 w 599014"/>
              <a:gd name="connsiteY50" fmla="*/ 518742 h 518742"/>
              <a:gd name="connsiteX51" fmla="*/ 283131 w 599014"/>
              <a:gd name="connsiteY51" fmla="*/ 518742 h 518742"/>
              <a:gd name="connsiteX52" fmla="*/ 221544 w 599014"/>
              <a:gd name="connsiteY52" fmla="*/ 456251 h 518742"/>
              <a:gd name="connsiteX53" fmla="*/ 221544 w 599014"/>
              <a:gd name="connsiteY53" fmla="*/ 117011 h 518742"/>
              <a:gd name="connsiteX54" fmla="*/ 237437 w 599014"/>
              <a:gd name="connsiteY54" fmla="*/ 79318 h 518742"/>
              <a:gd name="connsiteX55" fmla="*/ 298031 w 599014"/>
              <a:gd name="connsiteY55" fmla="*/ 17819 h 518742"/>
              <a:gd name="connsiteX56" fmla="*/ 301011 w 599014"/>
              <a:gd name="connsiteY56" fmla="*/ 15835 h 518742"/>
              <a:gd name="connsiteX57" fmla="*/ 337765 w 599014"/>
              <a:gd name="connsiteY57" fmla="*/ 956 h 518742"/>
              <a:gd name="connsiteX58" fmla="*/ 104322 w 599014"/>
              <a:gd name="connsiteY58" fmla="*/ 0 h 518742"/>
              <a:gd name="connsiteX59" fmla="*/ 171853 w 599014"/>
              <a:gd name="connsiteY59" fmla="*/ 67929 h 518742"/>
              <a:gd name="connsiteX60" fmla="*/ 104322 w 599014"/>
              <a:gd name="connsiteY60" fmla="*/ 135858 h 518742"/>
              <a:gd name="connsiteX61" fmla="*/ 36791 w 599014"/>
              <a:gd name="connsiteY61" fmla="*/ 67929 h 518742"/>
              <a:gd name="connsiteX62" fmla="*/ 104322 w 599014"/>
              <a:gd name="connsiteY62" fmla="*/ 0 h 51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99014" h="518742">
                <a:moveTo>
                  <a:pt x="332825" y="323318"/>
                </a:moveTo>
                <a:lnTo>
                  <a:pt x="480885" y="323318"/>
                </a:lnTo>
                <a:cubicBezTo>
                  <a:pt x="495790" y="323318"/>
                  <a:pt x="507714" y="335229"/>
                  <a:pt x="508708" y="351111"/>
                </a:cubicBezTo>
                <a:cubicBezTo>
                  <a:pt x="508708" y="365999"/>
                  <a:pt x="495790" y="378903"/>
                  <a:pt x="480885" y="378903"/>
                </a:cubicBezTo>
                <a:lnTo>
                  <a:pt x="332825" y="378903"/>
                </a:lnTo>
                <a:cubicBezTo>
                  <a:pt x="317920" y="378903"/>
                  <a:pt x="305002" y="365999"/>
                  <a:pt x="305002" y="351111"/>
                </a:cubicBezTo>
                <a:cubicBezTo>
                  <a:pt x="305002" y="335229"/>
                  <a:pt x="317920" y="323318"/>
                  <a:pt x="332825" y="323318"/>
                </a:cubicBezTo>
                <a:close/>
                <a:moveTo>
                  <a:pt x="332825" y="230145"/>
                </a:moveTo>
                <a:lnTo>
                  <a:pt x="480885" y="230145"/>
                </a:lnTo>
                <a:cubicBezTo>
                  <a:pt x="495790" y="230145"/>
                  <a:pt x="508708" y="243049"/>
                  <a:pt x="508708" y="257937"/>
                </a:cubicBezTo>
                <a:cubicBezTo>
                  <a:pt x="508708" y="273819"/>
                  <a:pt x="495790" y="285730"/>
                  <a:pt x="480885" y="285730"/>
                </a:cubicBezTo>
                <a:lnTo>
                  <a:pt x="332825" y="285730"/>
                </a:lnTo>
                <a:cubicBezTo>
                  <a:pt x="317920" y="285730"/>
                  <a:pt x="305002" y="273819"/>
                  <a:pt x="305002" y="257937"/>
                </a:cubicBezTo>
                <a:cubicBezTo>
                  <a:pt x="305002" y="243049"/>
                  <a:pt x="317920" y="230145"/>
                  <a:pt x="332825" y="230145"/>
                </a:cubicBezTo>
                <a:close/>
                <a:moveTo>
                  <a:pt x="24843" y="151784"/>
                </a:moveTo>
                <a:cubicBezTo>
                  <a:pt x="34780" y="151784"/>
                  <a:pt x="183839" y="151784"/>
                  <a:pt x="183839" y="151784"/>
                </a:cubicBezTo>
                <a:cubicBezTo>
                  <a:pt x="196757" y="151784"/>
                  <a:pt x="207688" y="163688"/>
                  <a:pt x="207688" y="176583"/>
                </a:cubicBezTo>
                <a:lnTo>
                  <a:pt x="207688" y="329348"/>
                </a:lnTo>
                <a:cubicBezTo>
                  <a:pt x="207688" y="342243"/>
                  <a:pt x="196757" y="354147"/>
                  <a:pt x="182845" y="354147"/>
                </a:cubicBezTo>
                <a:cubicBezTo>
                  <a:pt x="175889" y="354147"/>
                  <a:pt x="168933" y="350179"/>
                  <a:pt x="163964" y="344227"/>
                </a:cubicBezTo>
                <a:lnTo>
                  <a:pt x="155021" y="494016"/>
                </a:lnTo>
                <a:cubicBezTo>
                  <a:pt x="154027" y="506911"/>
                  <a:pt x="143096" y="516831"/>
                  <a:pt x="129184" y="516831"/>
                </a:cubicBezTo>
                <a:lnTo>
                  <a:pt x="78504" y="516831"/>
                </a:lnTo>
                <a:cubicBezTo>
                  <a:pt x="65586" y="516831"/>
                  <a:pt x="54655" y="506911"/>
                  <a:pt x="53661" y="494016"/>
                </a:cubicBezTo>
                <a:lnTo>
                  <a:pt x="43724" y="345219"/>
                </a:lnTo>
                <a:cubicBezTo>
                  <a:pt x="39749" y="350179"/>
                  <a:pt x="32793" y="354147"/>
                  <a:pt x="24843" y="354147"/>
                </a:cubicBezTo>
                <a:cubicBezTo>
                  <a:pt x="11925" y="354147"/>
                  <a:pt x="994" y="343235"/>
                  <a:pt x="994" y="329348"/>
                </a:cubicBezTo>
                <a:lnTo>
                  <a:pt x="0" y="176583"/>
                </a:lnTo>
                <a:cubicBezTo>
                  <a:pt x="0" y="162696"/>
                  <a:pt x="10931" y="151784"/>
                  <a:pt x="24843" y="151784"/>
                </a:cubicBezTo>
                <a:close/>
                <a:moveTo>
                  <a:pt x="332825" y="137928"/>
                </a:moveTo>
                <a:lnTo>
                  <a:pt x="480885" y="137928"/>
                </a:lnTo>
                <a:cubicBezTo>
                  <a:pt x="495790" y="137928"/>
                  <a:pt x="508708" y="149839"/>
                  <a:pt x="508708" y="165721"/>
                </a:cubicBezTo>
                <a:cubicBezTo>
                  <a:pt x="508708" y="180609"/>
                  <a:pt x="495790" y="193513"/>
                  <a:pt x="480885" y="193513"/>
                </a:cubicBezTo>
                <a:lnTo>
                  <a:pt x="332825" y="193513"/>
                </a:lnTo>
                <a:cubicBezTo>
                  <a:pt x="317920" y="193513"/>
                  <a:pt x="305002" y="180609"/>
                  <a:pt x="305002" y="165721"/>
                </a:cubicBezTo>
                <a:cubicBezTo>
                  <a:pt x="305002" y="149839"/>
                  <a:pt x="317920" y="137928"/>
                  <a:pt x="332825" y="137928"/>
                </a:cubicBezTo>
                <a:close/>
                <a:moveTo>
                  <a:pt x="347698" y="55512"/>
                </a:moveTo>
                <a:lnTo>
                  <a:pt x="347698" y="61464"/>
                </a:lnTo>
                <a:cubicBezTo>
                  <a:pt x="347698" y="96181"/>
                  <a:pt x="318892" y="124947"/>
                  <a:pt x="283131" y="124947"/>
                </a:cubicBezTo>
                <a:lnTo>
                  <a:pt x="276178" y="124947"/>
                </a:lnTo>
                <a:lnTo>
                  <a:pt x="276178" y="456251"/>
                </a:lnTo>
                <a:cubicBezTo>
                  <a:pt x="276178" y="460218"/>
                  <a:pt x="279158" y="463194"/>
                  <a:pt x="283131" y="463194"/>
                </a:cubicBezTo>
                <a:lnTo>
                  <a:pt x="536433" y="463194"/>
                </a:lnTo>
                <a:cubicBezTo>
                  <a:pt x="540407" y="463194"/>
                  <a:pt x="543387" y="460218"/>
                  <a:pt x="543387" y="456251"/>
                </a:cubicBezTo>
                <a:lnTo>
                  <a:pt x="542394" y="62455"/>
                </a:lnTo>
                <a:cubicBezTo>
                  <a:pt x="542394" y="58488"/>
                  <a:pt x="540407" y="55512"/>
                  <a:pt x="536433" y="55512"/>
                </a:cubicBezTo>
                <a:close/>
                <a:moveTo>
                  <a:pt x="337765" y="956"/>
                </a:moveTo>
                <a:lnTo>
                  <a:pt x="537427" y="956"/>
                </a:lnTo>
                <a:cubicBezTo>
                  <a:pt x="571200" y="956"/>
                  <a:pt x="599014" y="27738"/>
                  <a:pt x="599014" y="62455"/>
                </a:cubicBezTo>
                <a:lnTo>
                  <a:pt x="599014" y="456251"/>
                </a:lnTo>
                <a:cubicBezTo>
                  <a:pt x="599014" y="489976"/>
                  <a:pt x="571200" y="518742"/>
                  <a:pt x="537427" y="518742"/>
                </a:cubicBezTo>
                <a:lnTo>
                  <a:pt x="283131" y="518742"/>
                </a:lnTo>
                <a:cubicBezTo>
                  <a:pt x="249358" y="518742"/>
                  <a:pt x="221544" y="489976"/>
                  <a:pt x="221544" y="456251"/>
                </a:cubicBezTo>
                <a:lnTo>
                  <a:pt x="221544" y="117011"/>
                </a:lnTo>
                <a:cubicBezTo>
                  <a:pt x="221544" y="103125"/>
                  <a:pt x="226511" y="89238"/>
                  <a:pt x="237437" y="79318"/>
                </a:cubicBezTo>
                <a:cubicBezTo>
                  <a:pt x="257304" y="58488"/>
                  <a:pt x="278164" y="38649"/>
                  <a:pt x="298031" y="17819"/>
                </a:cubicBezTo>
                <a:cubicBezTo>
                  <a:pt x="298031" y="17819"/>
                  <a:pt x="299025" y="16827"/>
                  <a:pt x="301011" y="15835"/>
                </a:cubicBezTo>
                <a:cubicBezTo>
                  <a:pt x="310945" y="5916"/>
                  <a:pt x="323858" y="956"/>
                  <a:pt x="337765" y="956"/>
                </a:cubicBezTo>
                <a:close/>
                <a:moveTo>
                  <a:pt x="104322" y="0"/>
                </a:moveTo>
                <a:cubicBezTo>
                  <a:pt x="141618" y="0"/>
                  <a:pt x="171853" y="30413"/>
                  <a:pt x="171853" y="67929"/>
                </a:cubicBezTo>
                <a:cubicBezTo>
                  <a:pt x="171853" y="105445"/>
                  <a:pt x="141618" y="135858"/>
                  <a:pt x="104322" y="135858"/>
                </a:cubicBezTo>
                <a:cubicBezTo>
                  <a:pt x="67026" y="135858"/>
                  <a:pt x="36791" y="105445"/>
                  <a:pt x="36791" y="67929"/>
                </a:cubicBezTo>
                <a:cubicBezTo>
                  <a:pt x="36791" y="30413"/>
                  <a:pt x="67026" y="0"/>
                  <a:pt x="1043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ploma_12623">
            <a:extLst>
              <a:ext uri="{FF2B5EF4-FFF2-40B4-BE49-F238E27FC236}">
                <a16:creationId xmlns:a16="http://schemas.microsoft.com/office/drawing/2014/main" id="{74336CE0-3577-A56D-7907-ACD4ED7A7299}"/>
              </a:ext>
            </a:extLst>
          </p:cNvPr>
          <p:cNvSpPr/>
          <p:nvPr/>
        </p:nvSpPr>
        <p:spPr>
          <a:xfrm>
            <a:off x="8934717" y="186929"/>
            <a:ext cx="791642" cy="497719"/>
          </a:xfrm>
          <a:custGeom>
            <a:avLst/>
            <a:gdLst>
              <a:gd name="T0" fmla="*/ 600116 w 606244"/>
              <a:gd name="T1" fmla="*/ 600116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455839 w 606244"/>
              <a:gd name="T33" fmla="*/ 455839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600116 w 606244"/>
              <a:gd name="T57" fmla="*/ 600116 w 606244"/>
              <a:gd name="T58" fmla="*/ 600116 w 606244"/>
              <a:gd name="T59" fmla="*/ 600116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  <a:gd name="T70" fmla="*/ 600116 w 606244"/>
              <a:gd name="T71" fmla="*/ 600116 w 606244"/>
              <a:gd name="T72" fmla="*/ 600116 w 606244"/>
              <a:gd name="T73" fmla="*/ 600116 w 606244"/>
              <a:gd name="T74" fmla="*/ 455839 w 606244"/>
              <a:gd name="T75" fmla="*/ 455839 w 606244"/>
              <a:gd name="T76" fmla="*/ 600116 w 606244"/>
              <a:gd name="T77" fmla="*/ 600116 w 606244"/>
              <a:gd name="T78" fmla="*/ 600116 w 606244"/>
              <a:gd name="T79" fmla="*/ 600116 w 606244"/>
              <a:gd name="T80" fmla="*/ 600116 w 606244"/>
              <a:gd name="T81" fmla="*/ 600116 w 606244"/>
              <a:gd name="T82" fmla="*/ 600116 w 606244"/>
              <a:gd name="T83" fmla="*/ 600116 w 606244"/>
              <a:gd name="T84" fmla="*/ 600116 w 606244"/>
              <a:gd name="T85" fmla="*/ 600116 w 606244"/>
              <a:gd name="T86" fmla="*/ 600116 w 606244"/>
              <a:gd name="T87" fmla="*/ 600116 w 606244"/>
              <a:gd name="T88" fmla="*/ 600116 w 606244"/>
              <a:gd name="T89" fmla="*/ 600116 w 606244"/>
              <a:gd name="T90" fmla="*/ 600116 w 606244"/>
              <a:gd name="T91" fmla="*/ 600116 w 606244"/>
              <a:gd name="T92" fmla="*/ 600116 w 606244"/>
              <a:gd name="T93" fmla="*/ 600116 w 606244"/>
              <a:gd name="T94" fmla="*/ 600116 w 606244"/>
              <a:gd name="T95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76" h="372">
                <a:moveTo>
                  <a:pt x="672" y="131"/>
                </a:moveTo>
                <a:cubicBezTo>
                  <a:pt x="668" y="113"/>
                  <a:pt x="659" y="96"/>
                  <a:pt x="651" y="79"/>
                </a:cubicBezTo>
                <a:cubicBezTo>
                  <a:pt x="641" y="59"/>
                  <a:pt x="630" y="40"/>
                  <a:pt x="614" y="24"/>
                </a:cubicBezTo>
                <a:cubicBezTo>
                  <a:pt x="603" y="12"/>
                  <a:pt x="587" y="0"/>
                  <a:pt x="570" y="1"/>
                </a:cubicBezTo>
                <a:cubicBezTo>
                  <a:pt x="556" y="2"/>
                  <a:pt x="542" y="11"/>
                  <a:pt x="530" y="16"/>
                </a:cubicBezTo>
                <a:cubicBezTo>
                  <a:pt x="513" y="24"/>
                  <a:pt x="495" y="32"/>
                  <a:pt x="478" y="39"/>
                </a:cubicBezTo>
                <a:cubicBezTo>
                  <a:pt x="462" y="46"/>
                  <a:pt x="445" y="53"/>
                  <a:pt x="428" y="59"/>
                </a:cubicBezTo>
                <a:cubicBezTo>
                  <a:pt x="404" y="55"/>
                  <a:pt x="377" y="63"/>
                  <a:pt x="357" y="75"/>
                </a:cubicBezTo>
                <a:cubicBezTo>
                  <a:pt x="350" y="79"/>
                  <a:pt x="343" y="83"/>
                  <a:pt x="337" y="88"/>
                </a:cubicBezTo>
                <a:cubicBezTo>
                  <a:pt x="262" y="107"/>
                  <a:pt x="185" y="119"/>
                  <a:pt x="108" y="129"/>
                </a:cubicBezTo>
                <a:cubicBezTo>
                  <a:pt x="91" y="132"/>
                  <a:pt x="73" y="134"/>
                  <a:pt x="56" y="136"/>
                </a:cubicBezTo>
                <a:cubicBezTo>
                  <a:pt x="52" y="135"/>
                  <a:pt x="49" y="137"/>
                  <a:pt x="47" y="140"/>
                </a:cubicBezTo>
                <a:cubicBezTo>
                  <a:pt x="42" y="141"/>
                  <a:pt x="37" y="142"/>
                  <a:pt x="32" y="145"/>
                </a:cubicBezTo>
                <a:cubicBezTo>
                  <a:pt x="21" y="150"/>
                  <a:pt x="14" y="161"/>
                  <a:pt x="10" y="172"/>
                </a:cubicBezTo>
                <a:cubicBezTo>
                  <a:pt x="0" y="197"/>
                  <a:pt x="3" y="225"/>
                  <a:pt x="7" y="251"/>
                </a:cubicBezTo>
                <a:cubicBezTo>
                  <a:pt x="12" y="279"/>
                  <a:pt x="22" y="307"/>
                  <a:pt x="39" y="329"/>
                </a:cubicBezTo>
                <a:cubicBezTo>
                  <a:pt x="44" y="337"/>
                  <a:pt x="51" y="344"/>
                  <a:pt x="58" y="349"/>
                </a:cubicBezTo>
                <a:cubicBezTo>
                  <a:pt x="59" y="351"/>
                  <a:pt x="59" y="352"/>
                  <a:pt x="60" y="352"/>
                </a:cubicBezTo>
                <a:cubicBezTo>
                  <a:pt x="78" y="372"/>
                  <a:pt x="110" y="372"/>
                  <a:pt x="133" y="364"/>
                </a:cubicBezTo>
                <a:cubicBezTo>
                  <a:pt x="140" y="362"/>
                  <a:pt x="147" y="359"/>
                  <a:pt x="154" y="357"/>
                </a:cubicBezTo>
                <a:cubicBezTo>
                  <a:pt x="192" y="343"/>
                  <a:pt x="230" y="329"/>
                  <a:pt x="267" y="315"/>
                </a:cubicBezTo>
                <a:cubicBezTo>
                  <a:pt x="295" y="304"/>
                  <a:pt x="322" y="294"/>
                  <a:pt x="349" y="284"/>
                </a:cubicBezTo>
                <a:cubicBezTo>
                  <a:pt x="347" y="295"/>
                  <a:pt x="345" y="307"/>
                  <a:pt x="341" y="318"/>
                </a:cubicBezTo>
                <a:cubicBezTo>
                  <a:pt x="337" y="328"/>
                  <a:pt x="333" y="339"/>
                  <a:pt x="330" y="349"/>
                </a:cubicBezTo>
                <a:cubicBezTo>
                  <a:pt x="328" y="352"/>
                  <a:pt x="332" y="356"/>
                  <a:pt x="336" y="355"/>
                </a:cubicBezTo>
                <a:cubicBezTo>
                  <a:pt x="349" y="351"/>
                  <a:pt x="361" y="340"/>
                  <a:pt x="371" y="331"/>
                </a:cubicBezTo>
                <a:cubicBezTo>
                  <a:pt x="373" y="329"/>
                  <a:pt x="374" y="330"/>
                  <a:pt x="377" y="333"/>
                </a:cubicBezTo>
                <a:cubicBezTo>
                  <a:pt x="379" y="335"/>
                  <a:pt x="382" y="338"/>
                  <a:pt x="384" y="341"/>
                </a:cubicBezTo>
                <a:cubicBezTo>
                  <a:pt x="386" y="345"/>
                  <a:pt x="394" y="354"/>
                  <a:pt x="392" y="359"/>
                </a:cubicBezTo>
                <a:cubicBezTo>
                  <a:pt x="390" y="365"/>
                  <a:pt x="399" y="367"/>
                  <a:pt x="402" y="361"/>
                </a:cubicBezTo>
                <a:lnTo>
                  <a:pt x="402" y="361"/>
                </a:lnTo>
                <a:cubicBezTo>
                  <a:pt x="411" y="326"/>
                  <a:pt x="420" y="291"/>
                  <a:pt x="426" y="255"/>
                </a:cubicBezTo>
                <a:cubicBezTo>
                  <a:pt x="428" y="254"/>
                  <a:pt x="431" y="253"/>
                  <a:pt x="433" y="252"/>
                </a:cubicBezTo>
                <a:cubicBezTo>
                  <a:pt x="435" y="268"/>
                  <a:pt x="439" y="283"/>
                  <a:pt x="447" y="296"/>
                </a:cubicBezTo>
                <a:cubicBezTo>
                  <a:pt x="451" y="303"/>
                  <a:pt x="457" y="309"/>
                  <a:pt x="464" y="313"/>
                </a:cubicBezTo>
                <a:cubicBezTo>
                  <a:pt x="468" y="315"/>
                  <a:pt x="478" y="315"/>
                  <a:pt x="475" y="308"/>
                </a:cubicBezTo>
                <a:cubicBezTo>
                  <a:pt x="472" y="302"/>
                  <a:pt x="471" y="299"/>
                  <a:pt x="471" y="292"/>
                </a:cubicBezTo>
                <a:cubicBezTo>
                  <a:pt x="472" y="289"/>
                  <a:pt x="472" y="285"/>
                  <a:pt x="475" y="283"/>
                </a:cubicBezTo>
                <a:cubicBezTo>
                  <a:pt x="478" y="281"/>
                  <a:pt x="486" y="288"/>
                  <a:pt x="488" y="290"/>
                </a:cubicBezTo>
                <a:cubicBezTo>
                  <a:pt x="499" y="297"/>
                  <a:pt x="513" y="297"/>
                  <a:pt x="525" y="296"/>
                </a:cubicBezTo>
                <a:cubicBezTo>
                  <a:pt x="530" y="295"/>
                  <a:pt x="540" y="294"/>
                  <a:pt x="544" y="290"/>
                </a:cubicBezTo>
                <a:cubicBezTo>
                  <a:pt x="548" y="287"/>
                  <a:pt x="545" y="282"/>
                  <a:pt x="541" y="282"/>
                </a:cubicBezTo>
                <a:cubicBezTo>
                  <a:pt x="540" y="282"/>
                  <a:pt x="539" y="282"/>
                  <a:pt x="538" y="282"/>
                </a:cubicBezTo>
                <a:cubicBezTo>
                  <a:pt x="538" y="282"/>
                  <a:pt x="537" y="282"/>
                  <a:pt x="537" y="283"/>
                </a:cubicBezTo>
                <a:cubicBezTo>
                  <a:pt x="533" y="284"/>
                  <a:pt x="530" y="280"/>
                  <a:pt x="527" y="277"/>
                </a:cubicBezTo>
                <a:cubicBezTo>
                  <a:pt x="519" y="268"/>
                  <a:pt x="515" y="255"/>
                  <a:pt x="512" y="244"/>
                </a:cubicBezTo>
                <a:cubicBezTo>
                  <a:pt x="510" y="237"/>
                  <a:pt x="509" y="230"/>
                  <a:pt x="508" y="223"/>
                </a:cubicBezTo>
                <a:cubicBezTo>
                  <a:pt x="531" y="214"/>
                  <a:pt x="555" y="205"/>
                  <a:pt x="578" y="195"/>
                </a:cubicBezTo>
                <a:cubicBezTo>
                  <a:pt x="607" y="184"/>
                  <a:pt x="638" y="173"/>
                  <a:pt x="666" y="157"/>
                </a:cubicBezTo>
                <a:cubicBezTo>
                  <a:pt x="676" y="152"/>
                  <a:pt x="674" y="141"/>
                  <a:pt x="672" y="131"/>
                </a:cubicBezTo>
                <a:close/>
                <a:moveTo>
                  <a:pt x="338" y="122"/>
                </a:moveTo>
                <a:cubicBezTo>
                  <a:pt x="336" y="118"/>
                  <a:pt x="333" y="114"/>
                  <a:pt x="330" y="110"/>
                </a:cubicBezTo>
                <a:cubicBezTo>
                  <a:pt x="334" y="109"/>
                  <a:pt x="339" y="108"/>
                  <a:pt x="343" y="107"/>
                </a:cubicBezTo>
                <a:cubicBezTo>
                  <a:pt x="344" y="107"/>
                  <a:pt x="345" y="107"/>
                  <a:pt x="346" y="107"/>
                </a:cubicBezTo>
                <a:cubicBezTo>
                  <a:pt x="348" y="109"/>
                  <a:pt x="350" y="111"/>
                  <a:pt x="352" y="115"/>
                </a:cubicBezTo>
                <a:cubicBezTo>
                  <a:pt x="359" y="130"/>
                  <a:pt x="360" y="147"/>
                  <a:pt x="361" y="162"/>
                </a:cubicBezTo>
                <a:cubicBezTo>
                  <a:pt x="361" y="166"/>
                  <a:pt x="361" y="170"/>
                  <a:pt x="361" y="174"/>
                </a:cubicBezTo>
                <a:cubicBezTo>
                  <a:pt x="355" y="156"/>
                  <a:pt x="348" y="138"/>
                  <a:pt x="338" y="122"/>
                </a:cubicBezTo>
                <a:close/>
                <a:moveTo>
                  <a:pt x="79" y="336"/>
                </a:moveTo>
                <a:cubicBezTo>
                  <a:pt x="67" y="333"/>
                  <a:pt x="58" y="326"/>
                  <a:pt x="50" y="316"/>
                </a:cubicBezTo>
                <a:cubicBezTo>
                  <a:pt x="48" y="314"/>
                  <a:pt x="47" y="312"/>
                  <a:pt x="45" y="309"/>
                </a:cubicBezTo>
                <a:cubicBezTo>
                  <a:pt x="44" y="308"/>
                  <a:pt x="43" y="306"/>
                  <a:pt x="43" y="305"/>
                </a:cubicBezTo>
                <a:cubicBezTo>
                  <a:pt x="42" y="304"/>
                  <a:pt x="42" y="304"/>
                  <a:pt x="42" y="303"/>
                </a:cubicBezTo>
                <a:cubicBezTo>
                  <a:pt x="34" y="287"/>
                  <a:pt x="34" y="270"/>
                  <a:pt x="43" y="255"/>
                </a:cubicBezTo>
                <a:cubicBezTo>
                  <a:pt x="50" y="244"/>
                  <a:pt x="62" y="236"/>
                  <a:pt x="75" y="240"/>
                </a:cubicBezTo>
                <a:cubicBezTo>
                  <a:pt x="85" y="243"/>
                  <a:pt x="89" y="254"/>
                  <a:pt x="88" y="264"/>
                </a:cubicBezTo>
                <a:cubicBezTo>
                  <a:pt x="88" y="273"/>
                  <a:pt x="83" y="283"/>
                  <a:pt x="74" y="285"/>
                </a:cubicBezTo>
                <a:cubicBezTo>
                  <a:pt x="68" y="286"/>
                  <a:pt x="64" y="280"/>
                  <a:pt x="62" y="275"/>
                </a:cubicBezTo>
                <a:cubicBezTo>
                  <a:pt x="60" y="272"/>
                  <a:pt x="60" y="269"/>
                  <a:pt x="61" y="266"/>
                </a:cubicBezTo>
                <a:cubicBezTo>
                  <a:pt x="62" y="264"/>
                  <a:pt x="70" y="260"/>
                  <a:pt x="71" y="264"/>
                </a:cubicBezTo>
                <a:cubicBezTo>
                  <a:pt x="73" y="270"/>
                  <a:pt x="83" y="267"/>
                  <a:pt x="81" y="261"/>
                </a:cubicBezTo>
                <a:cubicBezTo>
                  <a:pt x="76" y="247"/>
                  <a:pt x="55" y="251"/>
                  <a:pt x="52" y="264"/>
                </a:cubicBezTo>
                <a:cubicBezTo>
                  <a:pt x="47" y="278"/>
                  <a:pt x="58" y="294"/>
                  <a:pt x="73" y="295"/>
                </a:cubicBezTo>
                <a:cubicBezTo>
                  <a:pt x="101" y="296"/>
                  <a:pt x="104" y="251"/>
                  <a:pt x="88" y="236"/>
                </a:cubicBezTo>
                <a:cubicBezTo>
                  <a:pt x="76" y="225"/>
                  <a:pt x="58" y="227"/>
                  <a:pt x="46" y="237"/>
                </a:cubicBezTo>
                <a:cubicBezTo>
                  <a:pt x="37" y="244"/>
                  <a:pt x="30" y="255"/>
                  <a:pt x="27" y="266"/>
                </a:cubicBezTo>
                <a:cubicBezTo>
                  <a:pt x="27" y="264"/>
                  <a:pt x="26" y="262"/>
                  <a:pt x="26" y="260"/>
                </a:cubicBezTo>
                <a:cubicBezTo>
                  <a:pt x="20" y="237"/>
                  <a:pt x="16" y="210"/>
                  <a:pt x="23" y="187"/>
                </a:cubicBezTo>
                <a:cubicBezTo>
                  <a:pt x="25" y="178"/>
                  <a:pt x="29" y="169"/>
                  <a:pt x="35" y="163"/>
                </a:cubicBezTo>
                <a:cubicBezTo>
                  <a:pt x="41" y="157"/>
                  <a:pt x="48" y="156"/>
                  <a:pt x="55" y="157"/>
                </a:cubicBezTo>
                <a:cubicBezTo>
                  <a:pt x="103" y="178"/>
                  <a:pt x="135" y="225"/>
                  <a:pt x="139" y="277"/>
                </a:cubicBezTo>
                <a:cubicBezTo>
                  <a:pt x="139" y="286"/>
                  <a:pt x="139" y="295"/>
                  <a:pt x="137" y="304"/>
                </a:cubicBezTo>
                <a:cubicBezTo>
                  <a:pt x="135" y="313"/>
                  <a:pt x="133" y="316"/>
                  <a:pt x="127" y="322"/>
                </a:cubicBezTo>
                <a:cubicBezTo>
                  <a:pt x="115" y="333"/>
                  <a:pt x="96" y="336"/>
                  <a:pt x="79" y="336"/>
                </a:cubicBezTo>
                <a:close/>
                <a:moveTo>
                  <a:pt x="311" y="277"/>
                </a:moveTo>
                <a:cubicBezTo>
                  <a:pt x="266" y="294"/>
                  <a:pt x="222" y="311"/>
                  <a:pt x="177" y="327"/>
                </a:cubicBezTo>
                <a:cubicBezTo>
                  <a:pt x="164" y="332"/>
                  <a:pt x="151" y="337"/>
                  <a:pt x="138" y="341"/>
                </a:cubicBezTo>
                <a:cubicBezTo>
                  <a:pt x="135" y="343"/>
                  <a:pt x="132" y="344"/>
                  <a:pt x="129" y="345"/>
                </a:cubicBezTo>
                <a:cubicBezTo>
                  <a:pt x="132" y="343"/>
                  <a:pt x="135" y="341"/>
                  <a:pt x="137" y="339"/>
                </a:cubicBezTo>
                <a:cubicBezTo>
                  <a:pt x="156" y="325"/>
                  <a:pt x="160" y="302"/>
                  <a:pt x="159" y="280"/>
                </a:cubicBezTo>
                <a:cubicBezTo>
                  <a:pt x="157" y="228"/>
                  <a:pt x="129" y="181"/>
                  <a:pt x="87" y="152"/>
                </a:cubicBezTo>
                <a:cubicBezTo>
                  <a:pt x="129" y="147"/>
                  <a:pt x="171" y="140"/>
                  <a:pt x="212" y="133"/>
                </a:cubicBezTo>
                <a:cubicBezTo>
                  <a:pt x="248" y="127"/>
                  <a:pt x="283" y="120"/>
                  <a:pt x="319" y="113"/>
                </a:cubicBezTo>
                <a:cubicBezTo>
                  <a:pt x="323" y="117"/>
                  <a:pt x="327" y="123"/>
                  <a:pt x="330" y="128"/>
                </a:cubicBezTo>
                <a:cubicBezTo>
                  <a:pt x="346" y="153"/>
                  <a:pt x="354" y="182"/>
                  <a:pt x="359" y="210"/>
                </a:cubicBezTo>
                <a:cubicBezTo>
                  <a:pt x="358" y="227"/>
                  <a:pt x="356" y="244"/>
                  <a:pt x="353" y="261"/>
                </a:cubicBezTo>
                <a:cubicBezTo>
                  <a:pt x="339" y="266"/>
                  <a:pt x="325" y="272"/>
                  <a:pt x="311" y="277"/>
                </a:cubicBezTo>
                <a:close/>
                <a:moveTo>
                  <a:pt x="418" y="244"/>
                </a:moveTo>
                <a:cubicBezTo>
                  <a:pt x="413" y="273"/>
                  <a:pt x="407" y="301"/>
                  <a:pt x="400" y="329"/>
                </a:cubicBezTo>
                <a:cubicBezTo>
                  <a:pt x="399" y="333"/>
                  <a:pt x="397" y="338"/>
                  <a:pt x="396" y="342"/>
                </a:cubicBezTo>
                <a:cubicBezTo>
                  <a:pt x="396" y="342"/>
                  <a:pt x="396" y="341"/>
                  <a:pt x="395" y="341"/>
                </a:cubicBezTo>
                <a:cubicBezTo>
                  <a:pt x="391" y="333"/>
                  <a:pt x="385" y="325"/>
                  <a:pt x="377" y="321"/>
                </a:cubicBezTo>
                <a:cubicBezTo>
                  <a:pt x="374" y="320"/>
                  <a:pt x="371" y="319"/>
                  <a:pt x="368" y="321"/>
                </a:cubicBezTo>
                <a:cubicBezTo>
                  <a:pt x="362" y="325"/>
                  <a:pt x="357" y="330"/>
                  <a:pt x="351" y="335"/>
                </a:cubicBezTo>
                <a:cubicBezTo>
                  <a:pt x="348" y="337"/>
                  <a:pt x="346" y="338"/>
                  <a:pt x="343" y="340"/>
                </a:cubicBezTo>
                <a:cubicBezTo>
                  <a:pt x="346" y="334"/>
                  <a:pt x="348" y="327"/>
                  <a:pt x="350" y="321"/>
                </a:cubicBezTo>
                <a:cubicBezTo>
                  <a:pt x="356" y="304"/>
                  <a:pt x="359" y="287"/>
                  <a:pt x="362" y="269"/>
                </a:cubicBezTo>
                <a:cubicBezTo>
                  <a:pt x="368" y="235"/>
                  <a:pt x="372" y="199"/>
                  <a:pt x="371" y="164"/>
                </a:cubicBezTo>
                <a:cubicBezTo>
                  <a:pt x="370" y="143"/>
                  <a:pt x="368" y="116"/>
                  <a:pt x="353" y="99"/>
                </a:cubicBezTo>
                <a:cubicBezTo>
                  <a:pt x="366" y="95"/>
                  <a:pt x="379" y="93"/>
                  <a:pt x="392" y="99"/>
                </a:cubicBezTo>
                <a:cubicBezTo>
                  <a:pt x="402" y="104"/>
                  <a:pt x="409" y="113"/>
                  <a:pt x="414" y="123"/>
                </a:cubicBezTo>
                <a:cubicBezTo>
                  <a:pt x="420" y="134"/>
                  <a:pt x="424" y="149"/>
                  <a:pt x="425" y="162"/>
                </a:cubicBezTo>
                <a:cubicBezTo>
                  <a:pt x="428" y="189"/>
                  <a:pt x="423" y="217"/>
                  <a:pt x="418" y="244"/>
                </a:cubicBezTo>
                <a:close/>
                <a:moveTo>
                  <a:pt x="430" y="232"/>
                </a:moveTo>
                <a:cubicBezTo>
                  <a:pt x="430" y="231"/>
                  <a:pt x="430" y="231"/>
                  <a:pt x="430" y="230"/>
                </a:cubicBezTo>
                <a:cubicBezTo>
                  <a:pt x="431" y="229"/>
                  <a:pt x="431" y="228"/>
                  <a:pt x="431" y="227"/>
                </a:cubicBezTo>
                <a:cubicBezTo>
                  <a:pt x="431" y="229"/>
                  <a:pt x="431" y="230"/>
                  <a:pt x="431" y="232"/>
                </a:cubicBezTo>
                <a:cubicBezTo>
                  <a:pt x="431" y="232"/>
                  <a:pt x="430" y="232"/>
                  <a:pt x="430" y="232"/>
                </a:cubicBezTo>
                <a:close/>
                <a:moveTo>
                  <a:pt x="510" y="268"/>
                </a:moveTo>
                <a:cubicBezTo>
                  <a:pt x="513" y="274"/>
                  <a:pt x="517" y="281"/>
                  <a:pt x="522" y="286"/>
                </a:cubicBezTo>
                <a:cubicBezTo>
                  <a:pt x="515" y="287"/>
                  <a:pt x="507" y="286"/>
                  <a:pt x="500" y="284"/>
                </a:cubicBezTo>
                <a:cubicBezTo>
                  <a:pt x="490" y="281"/>
                  <a:pt x="477" y="265"/>
                  <a:pt x="467" y="277"/>
                </a:cubicBezTo>
                <a:cubicBezTo>
                  <a:pt x="462" y="283"/>
                  <a:pt x="461" y="291"/>
                  <a:pt x="461" y="298"/>
                </a:cubicBezTo>
                <a:cubicBezTo>
                  <a:pt x="445" y="282"/>
                  <a:pt x="441" y="254"/>
                  <a:pt x="441" y="232"/>
                </a:cubicBezTo>
                <a:cubicBezTo>
                  <a:pt x="441" y="213"/>
                  <a:pt x="438" y="194"/>
                  <a:pt x="435" y="175"/>
                </a:cubicBezTo>
                <a:cubicBezTo>
                  <a:pt x="435" y="154"/>
                  <a:pt x="431" y="133"/>
                  <a:pt x="420" y="114"/>
                </a:cubicBezTo>
                <a:cubicBezTo>
                  <a:pt x="414" y="104"/>
                  <a:pt x="406" y="95"/>
                  <a:pt x="394" y="90"/>
                </a:cubicBezTo>
                <a:cubicBezTo>
                  <a:pt x="392" y="88"/>
                  <a:pt x="389" y="88"/>
                  <a:pt x="387" y="87"/>
                </a:cubicBezTo>
                <a:cubicBezTo>
                  <a:pt x="385" y="86"/>
                  <a:pt x="382" y="86"/>
                  <a:pt x="380" y="86"/>
                </a:cubicBezTo>
                <a:cubicBezTo>
                  <a:pt x="371" y="85"/>
                  <a:pt x="361" y="86"/>
                  <a:pt x="352" y="89"/>
                </a:cubicBezTo>
                <a:cubicBezTo>
                  <a:pt x="368" y="79"/>
                  <a:pt x="386" y="71"/>
                  <a:pt x="404" y="69"/>
                </a:cubicBezTo>
                <a:cubicBezTo>
                  <a:pt x="420" y="67"/>
                  <a:pt x="437" y="70"/>
                  <a:pt x="449" y="81"/>
                </a:cubicBezTo>
                <a:cubicBezTo>
                  <a:pt x="459" y="89"/>
                  <a:pt x="465" y="101"/>
                  <a:pt x="470" y="113"/>
                </a:cubicBezTo>
                <a:cubicBezTo>
                  <a:pt x="483" y="140"/>
                  <a:pt x="489" y="170"/>
                  <a:pt x="494" y="199"/>
                </a:cubicBezTo>
                <a:cubicBezTo>
                  <a:pt x="498" y="223"/>
                  <a:pt x="500" y="246"/>
                  <a:pt x="510" y="268"/>
                </a:cubicBezTo>
                <a:close/>
                <a:moveTo>
                  <a:pt x="648" y="144"/>
                </a:moveTo>
                <a:cubicBezTo>
                  <a:pt x="636" y="150"/>
                  <a:pt x="622" y="156"/>
                  <a:pt x="610" y="161"/>
                </a:cubicBezTo>
                <a:cubicBezTo>
                  <a:pt x="575" y="175"/>
                  <a:pt x="540" y="189"/>
                  <a:pt x="505" y="203"/>
                </a:cubicBezTo>
                <a:cubicBezTo>
                  <a:pt x="501" y="181"/>
                  <a:pt x="496" y="159"/>
                  <a:pt x="490" y="137"/>
                </a:cubicBezTo>
                <a:cubicBezTo>
                  <a:pt x="483" y="113"/>
                  <a:pt x="472" y="87"/>
                  <a:pt x="453" y="71"/>
                </a:cubicBezTo>
                <a:cubicBezTo>
                  <a:pt x="458" y="69"/>
                  <a:pt x="464" y="67"/>
                  <a:pt x="469" y="64"/>
                </a:cubicBezTo>
                <a:cubicBezTo>
                  <a:pt x="501" y="51"/>
                  <a:pt x="533" y="36"/>
                  <a:pt x="565" y="23"/>
                </a:cubicBezTo>
                <a:cubicBezTo>
                  <a:pt x="580" y="17"/>
                  <a:pt x="595" y="31"/>
                  <a:pt x="604" y="42"/>
                </a:cubicBezTo>
                <a:cubicBezTo>
                  <a:pt x="618" y="58"/>
                  <a:pt x="629" y="79"/>
                  <a:pt x="638" y="98"/>
                </a:cubicBezTo>
                <a:cubicBezTo>
                  <a:pt x="645" y="111"/>
                  <a:pt x="653" y="127"/>
                  <a:pt x="654" y="141"/>
                </a:cubicBezTo>
                <a:cubicBezTo>
                  <a:pt x="652" y="142"/>
                  <a:pt x="650" y="143"/>
                  <a:pt x="648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menu_204988">
            <a:extLst>
              <a:ext uri="{FF2B5EF4-FFF2-40B4-BE49-F238E27FC236}">
                <a16:creationId xmlns:a16="http://schemas.microsoft.com/office/drawing/2014/main" id="{2C6964E7-DEA4-6C7E-C57E-5863932198C8}"/>
              </a:ext>
            </a:extLst>
          </p:cNvPr>
          <p:cNvSpPr/>
          <p:nvPr/>
        </p:nvSpPr>
        <p:spPr>
          <a:xfrm>
            <a:off x="10172691" y="150690"/>
            <a:ext cx="536820" cy="614014"/>
          </a:xfrm>
          <a:custGeom>
            <a:avLst/>
            <a:gdLst>
              <a:gd name="connsiteX0" fmla="*/ 0 w 337161"/>
              <a:gd name="connsiteY0" fmla="*/ 417818 h 606722"/>
              <a:gd name="connsiteX1" fmla="*/ 245567 w 337161"/>
              <a:gd name="connsiteY1" fmla="*/ 535905 h 606722"/>
              <a:gd name="connsiteX2" fmla="*/ 245567 w 337161"/>
              <a:gd name="connsiteY2" fmla="*/ 606722 h 606722"/>
              <a:gd name="connsiteX3" fmla="*/ 0 w 337161"/>
              <a:gd name="connsiteY3" fmla="*/ 488546 h 606722"/>
              <a:gd name="connsiteX4" fmla="*/ 0 w 337161"/>
              <a:gd name="connsiteY4" fmla="*/ 7974 h 606722"/>
              <a:gd name="connsiteX5" fmla="*/ 245567 w 337161"/>
              <a:gd name="connsiteY5" fmla="*/ 126186 h 606722"/>
              <a:gd name="connsiteX6" fmla="*/ 245567 w 337161"/>
              <a:gd name="connsiteY6" fmla="*/ 505531 h 606722"/>
              <a:gd name="connsiteX7" fmla="*/ 0 w 337161"/>
              <a:gd name="connsiteY7" fmla="*/ 387319 h 606722"/>
              <a:gd name="connsiteX8" fmla="*/ 46714 w 337161"/>
              <a:gd name="connsiteY8" fmla="*/ 0 h 606722"/>
              <a:gd name="connsiteX9" fmla="*/ 337161 w 337161"/>
              <a:gd name="connsiteY9" fmla="*/ 0 h 606722"/>
              <a:gd name="connsiteX10" fmla="*/ 337161 w 337161"/>
              <a:gd name="connsiteY10" fmla="*/ 479210 h 606722"/>
              <a:gd name="connsiteX11" fmla="*/ 281884 w 337161"/>
              <a:gd name="connsiteY11" fmla="*/ 464101 h 606722"/>
              <a:gd name="connsiteX12" fmla="*/ 277968 w 337161"/>
              <a:gd name="connsiteY12" fmla="*/ 463657 h 606722"/>
              <a:gd name="connsiteX13" fmla="*/ 273072 w 337161"/>
              <a:gd name="connsiteY13" fmla="*/ 464368 h 606722"/>
              <a:gd name="connsiteX14" fmla="*/ 273072 w 337161"/>
              <a:gd name="connsiteY14" fmla="*/ 117581 h 606722"/>
              <a:gd name="connsiteX15" fmla="*/ 265684 w 337161"/>
              <a:gd name="connsiteY15" fmla="*/ 105227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7161" h="606722">
                <a:moveTo>
                  <a:pt x="0" y="417818"/>
                </a:moveTo>
                <a:lnTo>
                  <a:pt x="245567" y="535905"/>
                </a:lnTo>
                <a:lnTo>
                  <a:pt x="245567" y="606722"/>
                </a:lnTo>
                <a:lnTo>
                  <a:pt x="0" y="488546"/>
                </a:lnTo>
                <a:close/>
                <a:moveTo>
                  <a:pt x="0" y="7974"/>
                </a:moveTo>
                <a:lnTo>
                  <a:pt x="245567" y="126186"/>
                </a:lnTo>
                <a:lnTo>
                  <a:pt x="245567" y="505531"/>
                </a:lnTo>
                <a:lnTo>
                  <a:pt x="0" y="387319"/>
                </a:lnTo>
                <a:close/>
                <a:moveTo>
                  <a:pt x="46714" y="0"/>
                </a:moveTo>
                <a:lnTo>
                  <a:pt x="337161" y="0"/>
                </a:lnTo>
                <a:lnTo>
                  <a:pt x="337161" y="479210"/>
                </a:lnTo>
                <a:lnTo>
                  <a:pt x="281884" y="464101"/>
                </a:lnTo>
                <a:cubicBezTo>
                  <a:pt x="280638" y="463746"/>
                  <a:pt x="279214" y="463657"/>
                  <a:pt x="277968" y="463657"/>
                </a:cubicBezTo>
                <a:cubicBezTo>
                  <a:pt x="276455" y="463657"/>
                  <a:pt x="274852" y="463924"/>
                  <a:pt x="273072" y="464368"/>
                </a:cubicBezTo>
                <a:lnTo>
                  <a:pt x="273072" y="117581"/>
                </a:lnTo>
                <a:cubicBezTo>
                  <a:pt x="273072" y="112248"/>
                  <a:pt x="270402" y="107538"/>
                  <a:pt x="265684" y="1052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literature_221906">
            <a:extLst>
              <a:ext uri="{FF2B5EF4-FFF2-40B4-BE49-F238E27FC236}">
                <a16:creationId xmlns:a16="http://schemas.microsoft.com/office/drawing/2014/main" id="{5FE9E21C-1391-9FB5-521B-51032AED5B4A}"/>
              </a:ext>
            </a:extLst>
          </p:cNvPr>
          <p:cNvSpPr/>
          <p:nvPr/>
        </p:nvSpPr>
        <p:spPr>
          <a:xfrm>
            <a:off x="11155844" y="128365"/>
            <a:ext cx="617043" cy="627376"/>
          </a:xfrm>
          <a:custGeom>
            <a:avLst/>
            <a:gdLst>
              <a:gd name="connsiteX0" fmla="*/ 486121 w 607634"/>
              <a:gd name="connsiteY0" fmla="*/ 34142 h 606722"/>
              <a:gd name="connsiteX1" fmla="*/ 572055 w 607634"/>
              <a:gd name="connsiteY1" fmla="*/ 69671 h 606722"/>
              <a:gd name="connsiteX2" fmla="*/ 572055 w 607634"/>
              <a:gd name="connsiteY2" fmla="*/ 241293 h 606722"/>
              <a:gd name="connsiteX3" fmla="*/ 346428 w 607634"/>
              <a:gd name="connsiteY3" fmla="*/ 466509 h 606722"/>
              <a:gd name="connsiteX4" fmla="*/ 206869 w 607634"/>
              <a:gd name="connsiteY4" fmla="*/ 466509 h 606722"/>
              <a:gd name="connsiteX5" fmla="*/ 280743 w 607634"/>
              <a:gd name="connsiteY5" fmla="*/ 392741 h 606722"/>
              <a:gd name="connsiteX6" fmla="*/ 357198 w 607634"/>
              <a:gd name="connsiteY6" fmla="*/ 392741 h 606722"/>
              <a:gd name="connsiteX7" fmla="*/ 357198 w 607634"/>
              <a:gd name="connsiteY7" fmla="*/ 347235 h 606722"/>
              <a:gd name="connsiteX8" fmla="*/ 326313 w 607634"/>
              <a:gd name="connsiteY8" fmla="*/ 347235 h 606722"/>
              <a:gd name="connsiteX9" fmla="*/ 377402 w 607634"/>
              <a:gd name="connsiteY9" fmla="*/ 296220 h 606722"/>
              <a:gd name="connsiteX10" fmla="*/ 453857 w 607634"/>
              <a:gd name="connsiteY10" fmla="*/ 296220 h 606722"/>
              <a:gd name="connsiteX11" fmla="*/ 453857 w 607634"/>
              <a:gd name="connsiteY11" fmla="*/ 250714 h 606722"/>
              <a:gd name="connsiteX12" fmla="*/ 422972 w 607634"/>
              <a:gd name="connsiteY12" fmla="*/ 250714 h 606722"/>
              <a:gd name="connsiteX13" fmla="*/ 502186 w 607634"/>
              <a:gd name="connsiteY13" fmla="*/ 171613 h 606722"/>
              <a:gd name="connsiteX14" fmla="*/ 469967 w 607634"/>
              <a:gd name="connsiteY14" fmla="*/ 139440 h 606722"/>
              <a:gd name="connsiteX15" fmla="*/ 174649 w 607634"/>
              <a:gd name="connsiteY15" fmla="*/ 434335 h 606722"/>
              <a:gd name="connsiteX16" fmla="*/ 174649 w 607634"/>
              <a:gd name="connsiteY16" fmla="*/ 294886 h 606722"/>
              <a:gd name="connsiteX17" fmla="*/ 400187 w 607634"/>
              <a:gd name="connsiteY17" fmla="*/ 69671 h 606722"/>
              <a:gd name="connsiteX18" fmla="*/ 486121 w 607634"/>
              <a:gd name="connsiteY18" fmla="*/ 34142 h 606722"/>
              <a:gd name="connsiteX19" fmla="*/ 0 w 607634"/>
              <a:gd name="connsiteY19" fmla="*/ 0 h 606722"/>
              <a:gd name="connsiteX20" fmla="*/ 425277 w 607634"/>
              <a:gd name="connsiteY20" fmla="*/ 0 h 606722"/>
              <a:gd name="connsiteX21" fmla="*/ 367956 w 607634"/>
              <a:gd name="connsiteY21" fmla="*/ 37504 h 606722"/>
              <a:gd name="connsiteX22" fmla="*/ 129060 w 607634"/>
              <a:gd name="connsiteY22" fmla="*/ 276033 h 606722"/>
              <a:gd name="connsiteX23" fmla="*/ 129060 w 607634"/>
              <a:gd name="connsiteY23" fmla="*/ 479814 h 606722"/>
              <a:gd name="connsiteX24" fmla="*/ 94080 w 607634"/>
              <a:gd name="connsiteY24" fmla="*/ 514741 h 606722"/>
              <a:gd name="connsiteX25" fmla="*/ 126301 w 607634"/>
              <a:gd name="connsiteY25" fmla="*/ 546912 h 606722"/>
              <a:gd name="connsiteX26" fmla="*/ 161281 w 607634"/>
              <a:gd name="connsiteY26" fmla="*/ 511986 h 606722"/>
              <a:gd name="connsiteX27" fmla="*/ 365375 w 607634"/>
              <a:gd name="connsiteY27" fmla="*/ 511986 h 606722"/>
              <a:gd name="connsiteX28" fmla="*/ 485624 w 607634"/>
              <a:gd name="connsiteY28" fmla="*/ 391921 h 606722"/>
              <a:gd name="connsiteX29" fmla="*/ 486069 w 607634"/>
              <a:gd name="connsiteY29" fmla="*/ 561220 h 606722"/>
              <a:gd name="connsiteX30" fmla="*/ 531640 w 607634"/>
              <a:gd name="connsiteY30" fmla="*/ 606722 h 606722"/>
              <a:gd name="connsiteX31" fmla="*/ 91143 w 607634"/>
              <a:gd name="connsiteY31" fmla="*/ 606722 h 606722"/>
              <a:gd name="connsiteX32" fmla="*/ 45571 w 607634"/>
              <a:gd name="connsiteY32" fmla="*/ 561220 h 606722"/>
              <a:gd name="connsiteX33" fmla="*/ 45571 w 607634"/>
              <a:gd name="connsiteY33" fmla="*/ 45502 h 606722"/>
              <a:gd name="connsiteX34" fmla="*/ 0 w 607634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7634" h="606722">
                <a:moveTo>
                  <a:pt x="486121" y="34142"/>
                </a:moveTo>
                <a:cubicBezTo>
                  <a:pt x="517228" y="34142"/>
                  <a:pt x="548335" y="45985"/>
                  <a:pt x="572055" y="69671"/>
                </a:cubicBezTo>
                <a:cubicBezTo>
                  <a:pt x="619494" y="117042"/>
                  <a:pt x="619494" y="193922"/>
                  <a:pt x="572055" y="241293"/>
                </a:cubicBezTo>
                <a:lnTo>
                  <a:pt x="346428" y="466509"/>
                </a:lnTo>
                <a:lnTo>
                  <a:pt x="206869" y="466509"/>
                </a:lnTo>
                <a:lnTo>
                  <a:pt x="280743" y="392741"/>
                </a:lnTo>
                <a:lnTo>
                  <a:pt x="357198" y="392741"/>
                </a:lnTo>
                <a:lnTo>
                  <a:pt x="357198" y="347235"/>
                </a:lnTo>
                <a:lnTo>
                  <a:pt x="326313" y="347235"/>
                </a:lnTo>
                <a:lnTo>
                  <a:pt x="377402" y="296220"/>
                </a:lnTo>
                <a:lnTo>
                  <a:pt x="453857" y="296220"/>
                </a:lnTo>
                <a:lnTo>
                  <a:pt x="453857" y="250714"/>
                </a:lnTo>
                <a:lnTo>
                  <a:pt x="422972" y="250714"/>
                </a:lnTo>
                <a:lnTo>
                  <a:pt x="502186" y="171613"/>
                </a:lnTo>
                <a:lnTo>
                  <a:pt x="469967" y="139440"/>
                </a:lnTo>
                <a:lnTo>
                  <a:pt x="174649" y="434335"/>
                </a:lnTo>
                <a:lnTo>
                  <a:pt x="174649" y="294886"/>
                </a:lnTo>
                <a:lnTo>
                  <a:pt x="400187" y="69671"/>
                </a:lnTo>
                <a:cubicBezTo>
                  <a:pt x="423907" y="45985"/>
                  <a:pt x="455014" y="34142"/>
                  <a:pt x="486121" y="34142"/>
                </a:cubicBezTo>
                <a:close/>
                <a:moveTo>
                  <a:pt x="0" y="0"/>
                </a:moveTo>
                <a:lnTo>
                  <a:pt x="425277" y="0"/>
                </a:lnTo>
                <a:cubicBezTo>
                  <a:pt x="404004" y="8265"/>
                  <a:pt x="384511" y="20974"/>
                  <a:pt x="367956" y="37504"/>
                </a:cubicBezTo>
                <a:lnTo>
                  <a:pt x="129060" y="276033"/>
                </a:lnTo>
                <a:lnTo>
                  <a:pt x="129060" y="479814"/>
                </a:lnTo>
                <a:lnTo>
                  <a:pt x="94080" y="514741"/>
                </a:lnTo>
                <a:lnTo>
                  <a:pt x="126301" y="546912"/>
                </a:lnTo>
                <a:lnTo>
                  <a:pt x="161281" y="511986"/>
                </a:lnTo>
                <a:lnTo>
                  <a:pt x="365375" y="511986"/>
                </a:lnTo>
                <a:lnTo>
                  <a:pt x="485624" y="391921"/>
                </a:lnTo>
                <a:lnTo>
                  <a:pt x="486069" y="561220"/>
                </a:lnTo>
                <a:cubicBezTo>
                  <a:pt x="486069" y="586282"/>
                  <a:pt x="506540" y="606722"/>
                  <a:pt x="531640" y="606722"/>
                </a:cubicBezTo>
                <a:lnTo>
                  <a:pt x="91143" y="606722"/>
                </a:lnTo>
                <a:cubicBezTo>
                  <a:pt x="65954" y="606722"/>
                  <a:pt x="45571" y="586282"/>
                  <a:pt x="45571" y="561220"/>
                </a:cubicBezTo>
                <a:lnTo>
                  <a:pt x="45571" y="45502"/>
                </a:lnTo>
                <a:cubicBezTo>
                  <a:pt x="45571" y="20351"/>
                  <a:pt x="25189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EA1457E-7CAC-2429-7B74-273F4E0AF6FC}"/>
              </a:ext>
            </a:extLst>
          </p:cNvPr>
          <p:cNvSpPr txBox="1"/>
          <p:nvPr/>
        </p:nvSpPr>
        <p:spPr>
          <a:xfrm>
            <a:off x="642023" y="999151"/>
            <a:ext cx="2788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医疗问答机器人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C13D7C-6AC5-E720-515D-D273DC192B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1892" y="1695559"/>
            <a:ext cx="8512278" cy="4770533"/>
          </a:xfrm>
          <a:prstGeom prst="rect">
            <a:avLst/>
          </a:prstGeom>
        </p:spPr>
      </p:pic>
      <p:sp>
        <p:nvSpPr>
          <p:cNvPr id="20" name="文本框 21">
            <a:extLst>
              <a:ext uri="{FF2B5EF4-FFF2-40B4-BE49-F238E27FC236}">
                <a16:creationId xmlns:a16="http://schemas.microsoft.com/office/drawing/2014/main" id="{3212125D-3BC0-1FBE-C5B0-A71920868B37}"/>
              </a:ext>
            </a:extLst>
          </p:cNvPr>
          <p:cNvSpPr txBox="1"/>
          <p:nvPr/>
        </p:nvSpPr>
        <p:spPr bwMode="auto">
          <a:xfrm>
            <a:off x="262558" y="2564904"/>
            <a:ext cx="60007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dirty="0"/>
              <a:t>支持问答类型</a:t>
            </a:r>
          </a:p>
        </p:txBody>
      </p:sp>
    </p:spTree>
    <p:extLst>
      <p:ext uri="{BB962C8B-B14F-4D97-AF65-F5344CB8AC3E}">
        <p14:creationId xmlns:p14="http://schemas.microsoft.com/office/powerpoint/2010/main" val="169957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矩形 194"/>
          <p:cNvSpPr/>
          <p:nvPr/>
        </p:nvSpPr>
        <p:spPr>
          <a:xfrm>
            <a:off x="3716924" y="2762875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02 </a:t>
            </a:r>
            <a:endParaRPr lang="zh-CN" altLang="en-US" dirty="0"/>
          </a:p>
        </p:txBody>
      </p:sp>
      <p:sp>
        <p:nvSpPr>
          <p:cNvPr id="196" name="矩形 195"/>
          <p:cNvSpPr/>
          <p:nvPr/>
        </p:nvSpPr>
        <p:spPr>
          <a:xfrm>
            <a:off x="3721232" y="4838748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03 </a:t>
            </a:r>
            <a:endParaRPr lang="zh-CN" altLang="en-US" dirty="0"/>
          </a:p>
        </p:txBody>
      </p:sp>
      <p:sp>
        <p:nvSpPr>
          <p:cNvPr id="197" name="矩形 196"/>
          <p:cNvSpPr/>
          <p:nvPr/>
        </p:nvSpPr>
        <p:spPr>
          <a:xfrm>
            <a:off x="8282767" y="859926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04 </a:t>
            </a:r>
            <a:endParaRPr lang="zh-CN" altLang="en-US" dirty="0"/>
          </a:p>
        </p:txBody>
      </p:sp>
      <p:sp>
        <p:nvSpPr>
          <p:cNvPr id="71" name="Rectangle 197">
            <a:extLst>
              <a:ext uri="{FF2B5EF4-FFF2-40B4-BE49-F238E27FC236}">
                <a16:creationId xmlns:a16="http://schemas.microsoft.com/office/drawing/2014/main" id="{0D9F8CE5-CFD6-6FA9-F274-E75D0F9CA5C3}"/>
              </a:ext>
            </a:extLst>
          </p:cNvPr>
          <p:cNvSpPr/>
          <p:nvPr/>
        </p:nvSpPr>
        <p:spPr>
          <a:xfrm>
            <a:off x="8282766" y="2771636"/>
            <a:ext cx="1268823" cy="369332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88862 h 440259"/>
              <a:gd name="T35" fmla="*/ 88862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88862 h 440259"/>
              <a:gd name="T45" fmla="*/ 88862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88862 h 440259"/>
              <a:gd name="T55" fmla="*/ 88862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88862 h 440259"/>
              <a:gd name="T65" fmla="*/ 88862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88862 h 440259"/>
              <a:gd name="T75" fmla="*/ 88862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88862 h 440259"/>
              <a:gd name="T85" fmla="*/ 88862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278945 h 440259"/>
              <a:gd name="T91" fmla="*/ 278945 h 440259"/>
              <a:gd name="T92" fmla="*/ 278945 h 440259"/>
              <a:gd name="T93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102" h="8160">
                <a:moveTo>
                  <a:pt x="1900" y="7920"/>
                </a:moveTo>
                <a:lnTo>
                  <a:pt x="1900" y="7521"/>
                </a:lnTo>
                <a:lnTo>
                  <a:pt x="2106" y="7521"/>
                </a:lnTo>
                <a:lnTo>
                  <a:pt x="2795" y="6283"/>
                </a:lnTo>
                <a:lnTo>
                  <a:pt x="2795" y="5741"/>
                </a:lnTo>
                <a:lnTo>
                  <a:pt x="2403" y="0"/>
                </a:lnTo>
                <a:lnTo>
                  <a:pt x="391" y="0"/>
                </a:lnTo>
                <a:lnTo>
                  <a:pt x="0" y="5733"/>
                </a:lnTo>
                <a:lnTo>
                  <a:pt x="0" y="6283"/>
                </a:lnTo>
                <a:lnTo>
                  <a:pt x="688" y="7521"/>
                </a:lnTo>
                <a:lnTo>
                  <a:pt x="894" y="7521"/>
                </a:lnTo>
                <a:lnTo>
                  <a:pt x="894" y="8160"/>
                </a:lnTo>
                <a:lnTo>
                  <a:pt x="1014" y="8160"/>
                </a:lnTo>
                <a:lnTo>
                  <a:pt x="1900" y="8160"/>
                </a:lnTo>
                <a:lnTo>
                  <a:pt x="5102" y="8160"/>
                </a:lnTo>
                <a:lnTo>
                  <a:pt x="5102" y="7920"/>
                </a:lnTo>
                <a:lnTo>
                  <a:pt x="1900" y="7920"/>
                </a:lnTo>
                <a:close/>
                <a:moveTo>
                  <a:pt x="615" y="240"/>
                </a:moveTo>
                <a:lnTo>
                  <a:pt x="2180" y="240"/>
                </a:lnTo>
                <a:lnTo>
                  <a:pt x="2547" y="5621"/>
                </a:lnTo>
                <a:lnTo>
                  <a:pt x="248" y="5621"/>
                </a:lnTo>
                <a:lnTo>
                  <a:pt x="615" y="240"/>
                </a:lnTo>
                <a:close/>
                <a:moveTo>
                  <a:pt x="240" y="5861"/>
                </a:moveTo>
                <a:lnTo>
                  <a:pt x="2555" y="5861"/>
                </a:lnTo>
                <a:lnTo>
                  <a:pt x="2555" y="6132"/>
                </a:lnTo>
                <a:lnTo>
                  <a:pt x="240" y="6132"/>
                </a:lnTo>
                <a:lnTo>
                  <a:pt x="240" y="5861"/>
                </a:lnTo>
                <a:close/>
                <a:moveTo>
                  <a:pt x="1661" y="7920"/>
                </a:moveTo>
                <a:lnTo>
                  <a:pt x="1134" y="7920"/>
                </a:lnTo>
                <a:lnTo>
                  <a:pt x="1134" y="7521"/>
                </a:lnTo>
                <a:lnTo>
                  <a:pt x="1661" y="7521"/>
                </a:lnTo>
                <a:lnTo>
                  <a:pt x="1661" y="7920"/>
                </a:lnTo>
                <a:close/>
                <a:moveTo>
                  <a:pt x="829" y="7282"/>
                </a:moveTo>
                <a:lnTo>
                  <a:pt x="323" y="6372"/>
                </a:lnTo>
                <a:lnTo>
                  <a:pt x="2471" y="6372"/>
                </a:lnTo>
                <a:lnTo>
                  <a:pt x="1966" y="7282"/>
                </a:lnTo>
                <a:lnTo>
                  <a:pt x="829" y="7282"/>
                </a:lnTo>
                <a:close/>
                <a:moveTo>
                  <a:pt x="2204" y="4583"/>
                </a:moveTo>
                <a:lnTo>
                  <a:pt x="1965" y="4599"/>
                </a:lnTo>
                <a:lnTo>
                  <a:pt x="1825" y="2555"/>
                </a:lnTo>
                <a:lnTo>
                  <a:pt x="2064" y="2539"/>
                </a:lnTo>
                <a:lnTo>
                  <a:pt x="2204" y="4583"/>
                </a:lnTo>
                <a:close/>
                <a:moveTo>
                  <a:pt x="2247" y="5221"/>
                </a:moveTo>
                <a:lnTo>
                  <a:pt x="2008" y="5238"/>
                </a:lnTo>
                <a:lnTo>
                  <a:pt x="1982" y="4854"/>
                </a:lnTo>
                <a:lnTo>
                  <a:pt x="2221" y="4838"/>
                </a:lnTo>
                <a:lnTo>
                  <a:pt x="2247" y="5221"/>
                </a:lnTo>
                <a:close/>
              </a:path>
            </a:pathLst>
          </a:cu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05 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48F1D5-7427-F83B-FD80-EADA7D8858C7}"/>
              </a:ext>
            </a:extLst>
          </p:cNvPr>
          <p:cNvSpPr txBox="1"/>
          <p:nvPr/>
        </p:nvSpPr>
        <p:spPr>
          <a:xfrm>
            <a:off x="3718942" y="905893"/>
            <a:ext cx="206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01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2A1A8F-C344-A0D2-3E95-611A525B736A}"/>
              </a:ext>
            </a:extLst>
          </p:cNvPr>
          <p:cNvSpPr txBox="1"/>
          <p:nvPr/>
        </p:nvSpPr>
        <p:spPr>
          <a:xfrm>
            <a:off x="3718942" y="134965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学习路线图</a:t>
            </a:r>
          </a:p>
        </p:txBody>
      </p:sp>
      <p:sp>
        <p:nvSpPr>
          <p:cNvPr id="47" name="tryptic-brochure_17749">
            <a:extLst>
              <a:ext uri="{FF2B5EF4-FFF2-40B4-BE49-F238E27FC236}">
                <a16:creationId xmlns:a16="http://schemas.microsoft.com/office/drawing/2014/main" id="{2C267445-80EC-2841-73C9-2D32DF5412CE}"/>
              </a:ext>
            </a:extLst>
          </p:cNvPr>
          <p:cNvSpPr/>
          <p:nvPr/>
        </p:nvSpPr>
        <p:spPr>
          <a:xfrm>
            <a:off x="2633614" y="1021471"/>
            <a:ext cx="675482" cy="772614"/>
          </a:xfrm>
          <a:custGeom>
            <a:avLst/>
            <a:gdLst>
              <a:gd name="T0" fmla="*/ 1372 w 2289"/>
              <a:gd name="T1" fmla="*/ 437 h 2622"/>
              <a:gd name="T2" fmla="*/ 1430 w 2289"/>
              <a:gd name="T3" fmla="*/ 161 h 2622"/>
              <a:gd name="T4" fmla="*/ 1666 w 2289"/>
              <a:gd name="T5" fmla="*/ 6 h 2622"/>
              <a:gd name="T6" fmla="*/ 1734 w 2289"/>
              <a:gd name="T7" fmla="*/ 0 h 2622"/>
              <a:gd name="T8" fmla="*/ 2096 w 2289"/>
              <a:gd name="T9" fmla="*/ 301 h 2622"/>
              <a:gd name="T10" fmla="*/ 1802 w 2289"/>
              <a:gd name="T11" fmla="*/ 731 h 2622"/>
              <a:gd name="T12" fmla="*/ 1733 w 2289"/>
              <a:gd name="T13" fmla="*/ 738 h 2622"/>
              <a:gd name="T14" fmla="*/ 1372 w 2289"/>
              <a:gd name="T15" fmla="*/ 437 h 2622"/>
              <a:gd name="T16" fmla="*/ 2282 w 2289"/>
              <a:gd name="T17" fmla="*/ 2156 h 2622"/>
              <a:gd name="T18" fmla="*/ 2234 w 2289"/>
              <a:gd name="T19" fmla="*/ 2199 h 2622"/>
              <a:gd name="T20" fmla="*/ 455 w 2289"/>
              <a:gd name="T21" fmla="*/ 2620 h 2622"/>
              <a:gd name="T22" fmla="*/ 440 w 2289"/>
              <a:gd name="T23" fmla="*/ 2622 h 2622"/>
              <a:gd name="T24" fmla="*/ 383 w 2289"/>
              <a:gd name="T25" fmla="*/ 2590 h 2622"/>
              <a:gd name="T26" fmla="*/ 142 w 2289"/>
              <a:gd name="T27" fmla="*/ 1843 h 2622"/>
              <a:gd name="T28" fmla="*/ 1 w 2289"/>
              <a:gd name="T29" fmla="*/ 438 h 2622"/>
              <a:gd name="T30" fmla="*/ 62 w 2289"/>
              <a:gd name="T31" fmla="*/ 369 h 2622"/>
              <a:gd name="T32" fmla="*/ 1240 w 2289"/>
              <a:gd name="T33" fmla="*/ 277 h 2622"/>
              <a:gd name="T34" fmla="*/ 1241 w 2289"/>
              <a:gd name="T35" fmla="*/ 462 h 2622"/>
              <a:gd name="T36" fmla="*/ 1301 w 2289"/>
              <a:gd name="T37" fmla="*/ 623 h 2622"/>
              <a:gd name="T38" fmla="*/ 902 w 2289"/>
              <a:gd name="T39" fmla="*/ 941 h 2622"/>
              <a:gd name="T40" fmla="*/ 892 w 2289"/>
              <a:gd name="T41" fmla="*/ 1035 h 2622"/>
              <a:gd name="T42" fmla="*/ 944 w 2289"/>
              <a:gd name="T43" fmla="*/ 1060 h 2622"/>
              <a:gd name="T44" fmla="*/ 985 w 2289"/>
              <a:gd name="T45" fmla="*/ 1046 h 2622"/>
              <a:gd name="T46" fmla="*/ 1384 w 2289"/>
              <a:gd name="T47" fmla="*/ 728 h 2622"/>
              <a:gd name="T48" fmla="*/ 1733 w 2289"/>
              <a:gd name="T49" fmla="*/ 871 h 2622"/>
              <a:gd name="T50" fmla="*/ 1827 w 2289"/>
              <a:gd name="T51" fmla="*/ 862 h 2622"/>
              <a:gd name="T52" fmla="*/ 1884 w 2289"/>
              <a:gd name="T53" fmla="*/ 848 h 2622"/>
              <a:gd name="T54" fmla="*/ 1920 w 2289"/>
              <a:gd name="T55" fmla="*/ 1210 h 2622"/>
              <a:gd name="T56" fmla="*/ 2272 w 2289"/>
              <a:gd name="T57" fmla="*/ 2093 h 2622"/>
              <a:gd name="T58" fmla="*/ 2282 w 2289"/>
              <a:gd name="T59" fmla="*/ 2156 h 2622"/>
              <a:gd name="T60" fmla="*/ 1363 w 2289"/>
              <a:gd name="T61" fmla="*/ 1918 h 2622"/>
              <a:gd name="T62" fmla="*/ 1283 w 2289"/>
              <a:gd name="T63" fmla="*/ 1869 h 2622"/>
              <a:gd name="T64" fmla="*/ 578 w 2289"/>
              <a:gd name="T65" fmla="*/ 2039 h 2622"/>
              <a:gd name="T66" fmla="*/ 529 w 2289"/>
              <a:gd name="T67" fmla="*/ 2120 h 2622"/>
              <a:gd name="T68" fmla="*/ 593 w 2289"/>
              <a:gd name="T69" fmla="*/ 2171 h 2622"/>
              <a:gd name="T70" fmla="*/ 609 w 2289"/>
              <a:gd name="T71" fmla="*/ 2169 h 2622"/>
              <a:gd name="T72" fmla="*/ 1314 w 2289"/>
              <a:gd name="T73" fmla="*/ 1998 h 2622"/>
              <a:gd name="T74" fmla="*/ 1363 w 2289"/>
              <a:gd name="T75" fmla="*/ 1918 h 2622"/>
              <a:gd name="T76" fmla="*/ 1579 w 2289"/>
              <a:gd name="T77" fmla="*/ 1369 h 2622"/>
              <a:gd name="T78" fmla="*/ 1500 w 2289"/>
              <a:gd name="T79" fmla="*/ 1317 h 2622"/>
              <a:gd name="T80" fmla="*/ 440 w 2289"/>
              <a:gd name="T81" fmla="*/ 1537 h 2622"/>
              <a:gd name="T82" fmla="*/ 388 w 2289"/>
              <a:gd name="T83" fmla="*/ 1616 h 2622"/>
              <a:gd name="T84" fmla="*/ 453 w 2289"/>
              <a:gd name="T85" fmla="*/ 1669 h 2622"/>
              <a:gd name="T86" fmla="*/ 467 w 2289"/>
              <a:gd name="T87" fmla="*/ 1668 h 2622"/>
              <a:gd name="T88" fmla="*/ 1527 w 2289"/>
              <a:gd name="T89" fmla="*/ 1448 h 2622"/>
              <a:gd name="T90" fmla="*/ 1579 w 2289"/>
              <a:gd name="T91" fmla="*/ 1369 h 2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89" h="2622">
                <a:moveTo>
                  <a:pt x="1372" y="437"/>
                </a:moveTo>
                <a:cubicBezTo>
                  <a:pt x="1353" y="340"/>
                  <a:pt x="1374" y="242"/>
                  <a:pt x="1430" y="161"/>
                </a:cubicBezTo>
                <a:cubicBezTo>
                  <a:pt x="1485" y="79"/>
                  <a:pt x="1569" y="25"/>
                  <a:pt x="1666" y="6"/>
                </a:cubicBezTo>
                <a:cubicBezTo>
                  <a:pt x="1689" y="2"/>
                  <a:pt x="1712" y="0"/>
                  <a:pt x="1734" y="0"/>
                </a:cubicBezTo>
                <a:cubicBezTo>
                  <a:pt x="1911" y="0"/>
                  <a:pt x="2064" y="126"/>
                  <a:pt x="2096" y="301"/>
                </a:cubicBezTo>
                <a:cubicBezTo>
                  <a:pt x="2134" y="500"/>
                  <a:pt x="2002" y="694"/>
                  <a:pt x="1802" y="731"/>
                </a:cubicBezTo>
                <a:cubicBezTo>
                  <a:pt x="1779" y="735"/>
                  <a:pt x="1756" y="738"/>
                  <a:pt x="1733" y="738"/>
                </a:cubicBezTo>
                <a:cubicBezTo>
                  <a:pt x="1557" y="738"/>
                  <a:pt x="1404" y="611"/>
                  <a:pt x="1372" y="437"/>
                </a:cubicBezTo>
                <a:close/>
                <a:moveTo>
                  <a:pt x="2282" y="2156"/>
                </a:moveTo>
                <a:cubicBezTo>
                  <a:pt x="2274" y="2177"/>
                  <a:pt x="2256" y="2194"/>
                  <a:pt x="2234" y="2199"/>
                </a:cubicBezTo>
                <a:lnTo>
                  <a:pt x="455" y="2620"/>
                </a:lnTo>
                <a:cubicBezTo>
                  <a:pt x="450" y="2622"/>
                  <a:pt x="445" y="2622"/>
                  <a:pt x="440" y="2622"/>
                </a:cubicBezTo>
                <a:cubicBezTo>
                  <a:pt x="417" y="2622"/>
                  <a:pt x="395" y="2610"/>
                  <a:pt x="383" y="2590"/>
                </a:cubicBezTo>
                <a:cubicBezTo>
                  <a:pt x="378" y="2582"/>
                  <a:pt x="258" y="2381"/>
                  <a:pt x="142" y="1843"/>
                </a:cubicBezTo>
                <a:cubicBezTo>
                  <a:pt x="26" y="1310"/>
                  <a:pt x="2" y="473"/>
                  <a:pt x="1" y="438"/>
                </a:cubicBezTo>
                <a:cubicBezTo>
                  <a:pt x="0" y="402"/>
                  <a:pt x="27" y="372"/>
                  <a:pt x="62" y="369"/>
                </a:cubicBezTo>
                <a:lnTo>
                  <a:pt x="1240" y="277"/>
                </a:lnTo>
                <a:cubicBezTo>
                  <a:pt x="1229" y="337"/>
                  <a:pt x="1229" y="399"/>
                  <a:pt x="1241" y="462"/>
                </a:cubicBezTo>
                <a:cubicBezTo>
                  <a:pt x="1252" y="520"/>
                  <a:pt x="1272" y="574"/>
                  <a:pt x="1301" y="623"/>
                </a:cubicBezTo>
                <a:lnTo>
                  <a:pt x="902" y="941"/>
                </a:lnTo>
                <a:cubicBezTo>
                  <a:pt x="873" y="964"/>
                  <a:pt x="869" y="1006"/>
                  <a:pt x="892" y="1035"/>
                </a:cubicBezTo>
                <a:cubicBezTo>
                  <a:pt x="905" y="1052"/>
                  <a:pt x="924" y="1060"/>
                  <a:pt x="944" y="1060"/>
                </a:cubicBezTo>
                <a:cubicBezTo>
                  <a:pt x="958" y="1060"/>
                  <a:pt x="973" y="1055"/>
                  <a:pt x="985" y="1046"/>
                </a:cubicBezTo>
                <a:lnTo>
                  <a:pt x="1384" y="728"/>
                </a:lnTo>
                <a:cubicBezTo>
                  <a:pt x="1475" y="817"/>
                  <a:pt x="1599" y="871"/>
                  <a:pt x="1733" y="871"/>
                </a:cubicBezTo>
                <a:cubicBezTo>
                  <a:pt x="1765" y="871"/>
                  <a:pt x="1796" y="868"/>
                  <a:pt x="1827" y="862"/>
                </a:cubicBezTo>
                <a:cubicBezTo>
                  <a:pt x="1846" y="858"/>
                  <a:pt x="1865" y="854"/>
                  <a:pt x="1884" y="848"/>
                </a:cubicBezTo>
                <a:cubicBezTo>
                  <a:pt x="1893" y="958"/>
                  <a:pt x="1905" y="1080"/>
                  <a:pt x="1920" y="1210"/>
                </a:cubicBezTo>
                <a:cubicBezTo>
                  <a:pt x="1979" y="1715"/>
                  <a:pt x="2269" y="2089"/>
                  <a:pt x="2272" y="2093"/>
                </a:cubicBezTo>
                <a:cubicBezTo>
                  <a:pt x="2286" y="2111"/>
                  <a:pt x="2289" y="2135"/>
                  <a:pt x="2282" y="2156"/>
                </a:cubicBezTo>
                <a:close/>
                <a:moveTo>
                  <a:pt x="1363" y="1918"/>
                </a:moveTo>
                <a:cubicBezTo>
                  <a:pt x="1355" y="1882"/>
                  <a:pt x="1319" y="1860"/>
                  <a:pt x="1283" y="1869"/>
                </a:cubicBezTo>
                <a:lnTo>
                  <a:pt x="578" y="2039"/>
                </a:lnTo>
                <a:cubicBezTo>
                  <a:pt x="542" y="2048"/>
                  <a:pt x="520" y="2084"/>
                  <a:pt x="529" y="2120"/>
                </a:cubicBezTo>
                <a:cubicBezTo>
                  <a:pt x="536" y="2150"/>
                  <a:pt x="563" y="2171"/>
                  <a:pt x="593" y="2171"/>
                </a:cubicBezTo>
                <a:cubicBezTo>
                  <a:pt x="598" y="2171"/>
                  <a:pt x="604" y="2170"/>
                  <a:pt x="609" y="2169"/>
                </a:cubicBezTo>
                <a:lnTo>
                  <a:pt x="1314" y="1998"/>
                </a:lnTo>
                <a:cubicBezTo>
                  <a:pt x="1350" y="1990"/>
                  <a:pt x="1372" y="1954"/>
                  <a:pt x="1363" y="1918"/>
                </a:cubicBezTo>
                <a:close/>
                <a:moveTo>
                  <a:pt x="1579" y="1369"/>
                </a:moveTo>
                <a:cubicBezTo>
                  <a:pt x="1571" y="1333"/>
                  <a:pt x="1536" y="1309"/>
                  <a:pt x="1500" y="1317"/>
                </a:cubicBezTo>
                <a:lnTo>
                  <a:pt x="440" y="1537"/>
                </a:lnTo>
                <a:cubicBezTo>
                  <a:pt x="404" y="1544"/>
                  <a:pt x="381" y="1580"/>
                  <a:pt x="388" y="1616"/>
                </a:cubicBezTo>
                <a:cubicBezTo>
                  <a:pt x="395" y="1647"/>
                  <a:pt x="422" y="1669"/>
                  <a:pt x="453" y="1669"/>
                </a:cubicBezTo>
                <a:cubicBezTo>
                  <a:pt x="458" y="1669"/>
                  <a:pt x="462" y="1668"/>
                  <a:pt x="467" y="1668"/>
                </a:cubicBezTo>
                <a:lnTo>
                  <a:pt x="1527" y="1448"/>
                </a:lnTo>
                <a:cubicBezTo>
                  <a:pt x="1563" y="1440"/>
                  <a:pt x="1586" y="1405"/>
                  <a:pt x="1579" y="13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8" name="triptych-brochure_30017">
            <a:extLst>
              <a:ext uri="{FF2B5EF4-FFF2-40B4-BE49-F238E27FC236}">
                <a16:creationId xmlns:a16="http://schemas.microsoft.com/office/drawing/2014/main" id="{06C4AE10-F48F-23B2-7FE6-B9E946EAFE9A}"/>
              </a:ext>
            </a:extLst>
          </p:cNvPr>
          <p:cNvSpPr/>
          <p:nvPr/>
        </p:nvSpPr>
        <p:spPr>
          <a:xfrm>
            <a:off x="2574075" y="3013656"/>
            <a:ext cx="675482" cy="772614"/>
          </a:xfrm>
          <a:custGeom>
            <a:avLst/>
            <a:gdLst>
              <a:gd name="connsiteX0" fmla="*/ 242039 w 605098"/>
              <a:gd name="connsiteY0" fmla="*/ 412737 h 604040"/>
              <a:gd name="connsiteX1" fmla="*/ 362988 w 605098"/>
              <a:gd name="connsiteY1" fmla="*/ 412737 h 604040"/>
              <a:gd name="connsiteX2" fmla="*/ 362988 w 605098"/>
              <a:gd name="connsiteY2" fmla="*/ 523595 h 604040"/>
              <a:gd name="connsiteX3" fmla="*/ 242039 w 605098"/>
              <a:gd name="connsiteY3" fmla="*/ 523595 h 604040"/>
              <a:gd name="connsiteX4" fmla="*/ 560997 w 605098"/>
              <a:gd name="connsiteY4" fmla="*/ 357132 h 604040"/>
              <a:gd name="connsiteX5" fmla="*/ 568051 w 605098"/>
              <a:gd name="connsiteY5" fmla="*/ 364480 h 604040"/>
              <a:gd name="connsiteX6" fmla="*/ 559197 w 605098"/>
              <a:gd name="connsiteY6" fmla="*/ 377526 h 604040"/>
              <a:gd name="connsiteX7" fmla="*/ 475303 w 605098"/>
              <a:gd name="connsiteY7" fmla="*/ 417263 h 604040"/>
              <a:gd name="connsiteX8" fmla="*/ 470951 w 605098"/>
              <a:gd name="connsiteY8" fmla="*/ 418312 h 604040"/>
              <a:gd name="connsiteX9" fmla="*/ 463897 w 605098"/>
              <a:gd name="connsiteY9" fmla="*/ 410815 h 604040"/>
              <a:gd name="connsiteX10" fmla="*/ 472602 w 605098"/>
              <a:gd name="connsiteY10" fmla="*/ 397919 h 604040"/>
              <a:gd name="connsiteX11" fmla="*/ 556645 w 605098"/>
              <a:gd name="connsiteY11" fmla="*/ 358032 h 604040"/>
              <a:gd name="connsiteX12" fmla="*/ 560997 w 605098"/>
              <a:gd name="connsiteY12" fmla="*/ 357132 h 604040"/>
              <a:gd name="connsiteX13" fmla="*/ 560997 w 605098"/>
              <a:gd name="connsiteY13" fmla="*/ 310417 h 604040"/>
              <a:gd name="connsiteX14" fmla="*/ 568051 w 605098"/>
              <a:gd name="connsiteY14" fmla="*/ 317756 h 604040"/>
              <a:gd name="connsiteX15" fmla="*/ 559197 w 605098"/>
              <a:gd name="connsiteY15" fmla="*/ 330787 h 604040"/>
              <a:gd name="connsiteX16" fmla="*/ 475303 w 605098"/>
              <a:gd name="connsiteY16" fmla="*/ 370479 h 604040"/>
              <a:gd name="connsiteX17" fmla="*/ 470951 w 605098"/>
              <a:gd name="connsiteY17" fmla="*/ 371527 h 604040"/>
              <a:gd name="connsiteX18" fmla="*/ 463897 w 605098"/>
              <a:gd name="connsiteY18" fmla="*/ 364188 h 604040"/>
              <a:gd name="connsiteX19" fmla="*/ 472602 w 605098"/>
              <a:gd name="connsiteY19" fmla="*/ 351157 h 604040"/>
              <a:gd name="connsiteX20" fmla="*/ 556645 w 605098"/>
              <a:gd name="connsiteY20" fmla="*/ 311465 h 604040"/>
              <a:gd name="connsiteX21" fmla="*/ 560997 w 605098"/>
              <a:gd name="connsiteY21" fmla="*/ 310417 h 604040"/>
              <a:gd name="connsiteX22" fmla="*/ 44092 w 605098"/>
              <a:gd name="connsiteY22" fmla="*/ 310417 h 604040"/>
              <a:gd name="connsiteX23" fmla="*/ 48445 w 605098"/>
              <a:gd name="connsiteY23" fmla="*/ 311465 h 604040"/>
              <a:gd name="connsiteX24" fmla="*/ 132496 w 605098"/>
              <a:gd name="connsiteY24" fmla="*/ 351157 h 604040"/>
              <a:gd name="connsiteX25" fmla="*/ 141201 w 605098"/>
              <a:gd name="connsiteY25" fmla="*/ 364188 h 604040"/>
              <a:gd name="connsiteX26" fmla="*/ 134147 w 605098"/>
              <a:gd name="connsiteY26" fmla="*/ 371527 h 604040"/>
              <a:gd name="connsiteX27" fmla="*/ 129944 w 605098"/>
              <a:gd name="connsiteY27" fmla="*/ 370629 h 604040"/>
              <a:gd name="connsiteX28" fmla="*/ 45893 w 605098"/>
              <a:gd name="connsiteY28" fmla="*/ 330787 h 604040"/>
              <a:gd name="connsiteX29" fmla="*/ 37188 w 605098"/>
              <a:gd name="connsiteY29" fmla="*/ 317756 h 604040"/>
              <a:gd name="connsiteX30" fmla="*/ 44092 w 605098"/>
              <a:gd name="connsiteY30" fmla="*/ 310417 h 604040"/>
              <a:gd name="connsiteX31" fmla="*/ 242073 w 605098"/>
              <a:gd name="connsiteY31" fmla="*/ 261727 h 604040"/>
              <a:gd name="connsiteX32" fmla="*/ 363016 w 605098"/>
              <a:gd name="connsiteY32" fmla="*/ 261727 h 604040"/>
              <a:gd name="connsiteX33" fmla="*/ 373220 w 605098"/>
              <a:gd name="connsiteY33" fmla="*/ 271778 h 604040"/>
              <a:gd name="connsiteX34" fmla="*/ 363016 w 605098"/>
              <a:gd name="connsiteY34" fmla="*/ 281979 h 604040"/>
              <a:gd name="connsiteX35" fmla="*/ 242073 w 605098"/>
              <a:gd name="connsiteY35" fmla="*/ 281979 h 604040"/>
              <a:gd name="connsiteX36" fmla="*/ 232019 w 605098"/>
              <a:gd name="connsiteY36" fmla="*/ 271778 h 604040"/>
              <a:gd name="connsiteX37" fmla="*/ 242073 w 605098"/>
              <a:gd name="connsiteY37" fmla="*/ 261727 h 604040"/>
              <a:gd name="connsiteX38" fmla="*/ 242073 w 605098"/>
              <a:gd name="connsiteY38" fmla="*/ 221434 h 604040"/>
              <a:gd name="connsiteX39" fmla="*/ 363016 w 605098"/>
              <a:gd name="connsiteY39" fmla="*/ 221434 h 604040"/>
              <a:gd name="connsiteX40" fmla="*/ 373220 w 605098"/>
              <a:gd name="connsiteY40" fmla="*/ 231635 h 604040"/>
              <a:gd name="connsiteX41" fmla="*/ 363016 w 605098"/>
              <a:gd name="connsiteY41" fmla="*/ 241686 h 604040"/>
              <a:gd name="connsiteX42" fmla="*/ 242073 w 605098"/>
              <a:gd name="connsiteY42" fmla="*/ 241686 h 604040"/>
              <a:gd name="connsiteX43" fmla="*/ 232019 w 605098"/>
              <a:gd name="connsiteY43" fmla="*/ 231635 h 604040"/>
              <a:gd name="connsiteX44" fmla="*/ 242073 w 605098"/>
              <a:gd name="connsiteY44" fmla="*/ 221434 h 604040"/>
              <a:gd name="connsiteX45" fmla="*/ 564735 w 605098"/>
              <a:gd name="connsiteY45" fmla="*/ 192785 h 604040"/>
              <a:gd name="connsiteX46" fmla="*/ 564735 w 605098"/>
              <a:gd name="connsiteY46" fmla="*/ 262610 h 604040"/>
              <a:gd name="connsiteX47" fmla="*/ 464038 w 605098"/>
              <a:gd name="connsiteY47" fmla="*/ 310559 h 604040"/>
              <a:gd name="connsiteX48" fmla="*/ 464038 w 605098"/>
              <a:gd name="connsiteY48" fmla="*/ 240733 h 604040"/>
              <a:gd name="connsiteX49" fmla="*/ 242073 w 605098"/>
              <a:gd name="connsiteY49" fmla="*/ 181283 h 604040"/>
              <a:gd name="connsiteX50" fmla="*/ 363016 w 605098"/>
              <a:gd name="connsiteY50" fmla="*/ 181283 h 604040"/>
              <a:gd name="connsiteX51" fmla="*/ 373220 w 605098"/>
              <a:gd name="connsiteY51" fmla="*/ 191303 h 604040"/>
              <a:gd name="connsiteX52" fmla="*/ 363016 w 605098"/>
              <a:gd name="connsiteY52" fmla="*/ 201324 h 604040"/>
              <a:gd name="connsiteX53" fmla="*/ 242073 w 605098"/>
              <a:gd name="connsiteY53" fmla="*/ 201324 h 604040"/>
              <a:gd name="connsiteX54" fmla="*/ 232019 w 605098"/>
              <a:gd name="connsiteY54" fmla="*/ 191303 h 604040"/>
              <a:gd name="connsiteX55" fmla="*/ 242073 w 605098"/>
              <a:gd name="connsiteY55" fmla="*/ 181283 h 604040"/>
              <a:gd name="connsiteX56" fmla="*/ 40363 w 605098"/>
              <a:gd name="connsiteY56" fmla="*/ 122219 h 604040"/>
              <a:gd name="connsiteX57" fmla="*/ 141201 w 605098"/>
              <a:gd name="connsiteY57" fmla="*/ 170165 h 604040"/>
              <a:gd name="connsiteX58" fmla="*/ 141201 w 605098"/>
              <a:gd name="connsiteY58" fmla="*/ 310558 h 604040"/>
              <a:gd name="connsiteX59" fmla="*/ 40363 w 605098"/>
              <a:gd name="connsiteY59" fmla="*/ 262611 h 604040"/>
              <a:gd name="connsiteX60" fmla="*/ 211764 w 605098"/>
              <a:gd name="connsiteY60" fmla="*/ 100661 h 604040"/>
              <a:gd name="connsiteX61" fmla="*/ 211764 w 605098"/>
              <a:gd name="connsiteY61" fmla="*/ 583965 h 604040"/>
              <a:gd name="connsiteX62" fmla="*/ 393335 w 605098"/>
              <a:gd name="connsiteY62" fmla="*/ 583965 h 604040"/>
              <a:gd name="connsiteX63" fmla="*/ 393335 w 605098"/>
              <a:gd name="connsiteY63" fmla="*/ 100661 h 604040"/>
              <a:gd name="connsiteX64" fmla="*/ 191656 w 605098"/>
              <a:gd name="connsiteY64" fmla="*/ 80586 h 604040"/>
              <a:gd name="connsiteX65" fmla="*/ 413443 w 605098"/>
              <a:gd name="connsiteY65" fmla="*/ 80586 h 604040"/>
              <a:gd name="connsiteX66" fmla="*/ 413443 w 605098"/>
              <a:gd name="connsiteY66" fmla="*/ 604040 h 604040"/>
              <a:gd name="connsiteX67" fmla="*/ 191656 w 605098"/>
              <a:gd name="connsiteY67" fmla="*/ 604040 h 604040"/>
              <a:gd name="connsiteX68" fmla="*/ 584990 w 605098"/>
              <a:gd name="connsiteY68" fmla="*/ 30561 h 604040"/>
              <a:gd name="connsiteX69" fmla="*/ 443782 w 605098"/>
              <a:gd name="connsiteY69" fmla="*/ 93632 h 604040"/>
              <a:gd name="connsiteX70" fmla="*/ 443782 w 605098"/>
              <a:gd name="connsiteY70" fmla="*/ 573029 h 604040"/>
              <a:gd name="connsiteX71" fmla="*/ 584990 w 605098"/>
              <a:gd name="connsiteY71" fmla="*/ 510408 h 604040"/>
              <a:gd name="connsiteX72" fmla="*/ 20107 w 605098"/>
              <a:gd name="connsiteY72" fmla="*/ 30561 h 604040"/>
              <a:gd name="connsiteX73" fmla="*/ 20107 w 605098"/>
              <a:gd name="connsiteY73" fmla="*/ 510408 h 604040"/>
              <a:gd name="connsiteX74" fmla="*/ 161308 w 605098"/>
              <a:gd name="connsiteY74" fmla="*/ 573029 h 604040"/>
              <a:gd name="connsiteX75" fmla="*/ 161308 w 605098"/>
              <a:gd name="connsiteY75" fmla="*/ 93632 h 604040"/>
              <a:gd name="connsiteX76" fmla="*/ 605098 w 605098"/>
              <a:gd name="connsiteY76" fmla="*/ 0 h 604040"/>
              <a:gd name="connsiteX77" fmla="*/ 605098 w 605098"/>
              <a:gd name="connsiteY77" fmla="*/ 523591 h 604040"/>
              <a:gd name="connsiteX78" fmla="*/ 423674 w 605098"/>
              <a:gd name="connsiteY78" fmla="*/ 604040 h 604040"/>
              <a:gd name="connsiteX79" fmla="*/ 423674 w 605098"/>
              <a:gd name="connsiteY79" fmla="*/ 80598 h 604040"/>
              <a:gd name="connsiteX80" fmla="*/ 0 w 605098"/>
              <a:gd name="connsiteY80" fmla="*/ 0 h 604040"/>
              <a:gd name="connsiteX81" fmla="*/ 181565 w 605098"/>
              <a:gd name="connsiteY81" fmla="*/ 80598 h 604040"/>
              <a:gd name="connsiteX82" fmla="*/ 181565 w 605098"/>
              <a:gd name="connsiteY82" fmla="*/ 604040 h 604040"/>
              <a:gd name="connsiteX83" fmla="*/ 0 w 605098"/>
              <a:gd name="connsiteY83" fmla="*/ 523591 h 60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5098" h="604040">
                <a:moveTo>
                  <a:pt x="242039" y="412737"/>
                </a:moveTo>
                <a:lnTo>
                  <a:pt x="362988" y="412737"/>
                </a:lnTo>
                <a:lnTo>
                  <a:pt x="362988" y="523595"/>
                </a:lnTo>
                <a:lnTo>
                  <a:pt x="242039" y="523595"/>
                </a:lnTo>
                <a:close/>
                <a:moveTo>
                  <a:pt x="560997" y="357132"/>
                </a:moveTo>
                <a:cubicBezTo>
                  <a:pt x="565050" y="357132"/>
                  <a:pt x="568051" y="360131"/>
                  <a:pt x="568051" y="364480"/>
                </a:cubicBezTo>
                <a:cubicBezTo>
                  <a:pt x="568051" y="369428"/>
                  <a:pt x="564149" y="375276"/>
                  <a:pt x="559197" y="377526"/>
                </a:cubicBezTo>
                <a:lnTo>
                  <a:pt x="475303" y="417263"/>
                </a:lnTo>
                <a:cubicBezTo>
                  <a:pt x="473802" y="418012"/>
                  <a:pt x="472301" y="418312"/>
                  <a:pt x="470951" y="418312"/>
                </a:cubicBezTo>
                <a:cubicBezTo>
                  <a:pt x="466899" y="418312"/>
                  <a:pt x="464047" y="415313"/>
                  <a:pt x="463897" y="410815"/>
                </a:cubicBezTo>
                <a:cubicBezTo>
                  <a:pt x="463897" y="405866"/>
                  <a:pt x="467799" y="400168"/>
                  <a:pt x="472602" y="397919"/>
                </a:cubicBezTo>
                <a:lnTo>
                  <a:pt x="556645" y="358032"/>
                </a:lnTo>
                <a:cubicBezTo>
                  <a:pt x="558146" y="357432"/>
                  <a:pt x="559647" y="357132"/>
                  <a:pt x="560997" y="357132"/>
                </a:cubicBezTo>
                <a:close/>
                <a:moveTo>
                  <a:pt x="560997" y="310417"/>
                </a:moveTo>
                <a:cubicBezTo>
                  <a:pt x="565050" y="310417"/>
                  <a:pt x="568051" y="313412"/>
                  <a:pt x="568051" y="317756"/>
                </a:cubicBezTo>
                <a:cubicBezTo>
                  <a:pt x="568051" y="322848"/>
                  <a:pt x="564149" y="328540"/>
                  <a:pt x="559197" y="330787"/>
                </a:cubicBezTo>
                <a:lnTo>
                  <a:pt x="475303" y="370479"/>
                </a:lnTo>
                <a:cubicBezTo>
                  <a:pt x="473802" y="371228"/>
                  <a:pt x="472301" y="371527"/>
                  <a:pt x="470951" y="371527"/>
                </a:cubicBezTo>
                <a:cubicBezTo>
                  <a:pt x="466899" y="371527"/>
                  <a:pt x="464047" y="368532"/>
                  <a:pt x="463897" y="364188"/>
                </a:cubicBezTo>
                <a:cubicBezTo>
                  <a:pt x="463897" y="359245"/>
                  <a:pt x="467799" y="353403"/>
                  <a:pt x="472602" y="351157"/>
                </a:cubicBezTo>
                <a:lnTo>
                  <a:pt x="556645" y="311465"/>
                </a:lnTo>
                <a:cubicBezTo>
                  <a:pt x="558146" y="310716"/>
                  <a:pt x="559647" y="310417"/>
                  <a:pt x="560997" y="310417"/>
                </a:cubicBezTo>
                <a:close/>
                <a:moveTo>
                  <a:pt x="44092" y="310417"/>
                </a:moveTo>
                <a:cubicBezTo>
                  <a:pt x="45593" y="310417"/>
                  <a:pt x="46944" y="310716"/>
                  <a:pt x="48445" y="311465"/>
                </a:cubicBezTo>
                <a:lnTo>
                  <a:pt x="132496" y="351157"/>
                </a:lnTo>
                <a:cubicBezTo>
                  <a:pt x="137299" y="353403"/>
                  <a:pt x="141201" y="359245"/>
                  <a:pt x="141201" y="364188"/>
                </a:cubicBezTo>
                <a:cubicBezTo>
                  <a:pt x="141201" y="368532"/>
                  <a:pt x="138349" y="371527"/>
                  <a:pt x="134147" y="371527"/>
                </a:cubicBezTo>
                <a:cubicBezTo>
                  <a:pt x="132796" y="371527"/>
                  <a:pt x="131295" y="371228"/>
                  <a:pt x="129944" y="370629"/>
                </a:cubicBezTo>
                <a:lnTo>
                  <a:pt x="45893" y="330787"/>
                </a:lnTo>
                <a:cubicBezTo>
                  <a:pt x="40940" y="328540"/>
                  <a:pt x="37188" y="322848"/>
                  <a:pt x="37188" y="317756"/>
                </a:cubicBezTo>
                <a:cubicBezTo>
                  <a:pt x="37188" y="313412"/>
                  <a:pt x="40040" y="310417"/>
                  <a:pt x="44092" y="310417"/>
                </a:cubicBezTo>
                <a:close/>
                <a:moveTo>
                  <a:pt x="242073" y="261727"/>
                </a:moveTo>
                <a:lnTo>
                  <a:pt x="363016" y="261727"/>
                </a:lnTo>
                <a:cubicBezTo>
                  <a:pt x="368568" y="261727"/>
                  <a:pt x="373220" y="266227"/>
                  <a:pt x="373220" y="271778"/>
                </a:cubicBezTo>
                <a:cubicBezTo>
                  <a:pt x="373220" y="277478"/>
                  <a:pt x="368568" y="281979"/>
                  <a:pt x="363016" y="281979"/>
                </a:cubicBezTo>
                <a:lnTo>
                  <a:pt x="242073" y="281979"/>
                </a:lnTo>
                <a:cubicBezTo>
                  <a:pt x="236521" y="281979"/>
                  <a:pt x="232019" y="277328"/>
                  <a:pt x="232019" y="271778"/>
                </a:cubicBezTo>
                <a:cubicBezTo>
                  <a:pt x="232019" y="266227"/>
                  <a:pt x="236521" y="261727"/>
                  <a:pt x="242073" y="261727"/>
                </a:cubicBezTo>
                <a:close/>
                <a:moveTo>
                  <a:pt x="242073" y="221434"/>
                </a:moveTo>
                <a:lnTo>
                  <a:pt x="363016" y="221434"/>
                </a:lnTo>
                <a:cubicBezTo>
                  <a:pt x="368568" y="221434"/>
                  <a:pt x="373220" y="226084"/>
                  <a:pt x="373220" y="231635"/>
                </a:cubicBezTo>
                <a:cubicBezTo>
                  <a:pt x="373220" y="237185"/>
                  <a:pt x="368568" y="241686"/>
                  <a:pt x="363016" y="241686"/>
                </a:cubicBezTo>
                <a:lnTo>
                  <a:pt x="242073" y="241686"/>
                </a:lnTo>
                <a:cubicBezTo>
                  <a:pt x="236521" y="241686"/>
                  <a:pt x="232019" y="237185"/>
                  <a:pt x="232019" y="231635"/>
                </a:cubicBezTo>
                <a:cubicBezTo>
                  <a:pt x="232019" y="226084"/>
                  <a:pt x="236521" y="221434"/>
                  <a:pt x="242073" y="221434"/>
                </a:cubicBezTo>
                <a:close/>
                <a:moveTo>
                  <a:pt x="564735" y="192785"/>
                </a:moveTo>
                <a:lnTo>
                  <a:pt x="564735" y="262610"/>
                </a:lnTo>
                <a:lnTo>
                  <a:pt x="464038" y="310559"/>
                </a:lnTo>
                <a:lnTo>
                  <a:pt x="464038" y="240733"/>
                </a:lnTo>
                <a:close/>
                <a:moveTo>
                  <a:pt x="242073" y="181283"/>
                </a:moveTo>
                <a:lnTo>
                  <a:pt x="363016" y="181283"/>
                </a:lnTo>
                <a:cubicBezTo>
                  <a:pt x="368568" y="181283"/>
                  <a:pt x="373220" y="185770"/>
                  <a:pt x="373220" y="191303"/>
                </a:cubicBezTo>
                <a:cubicBezTo>
                  <a:pt x="373220" y="196837"/>
                  <a:pt x="368568" y="201324"/>
                  <a:pt x="363016" y="201324"/>
                </a:cubicBezTo>
                <a:lnTo>
                  <a:pt x="242073" y="201324"/>
                </a:lnTo>
                <a:cubicBezTo>
                  <a:pt x="236521" y="201324"/>
                  <a:pt x="232019" y="196837"/>
                  <a:pt x="232019" y="191303"/>
                </a:cubicBezTo>
                <a:cubicBezTo>
                  <a:pt x="232019" y="185770"/>
                  <a:pt x="236521" y="181283"/>
                  <a:pt x="242073" y="181283"/>
                </a:cubicBezTo>
                <a:close/>
                <a:moveTo>
                  <a:pt x="40363" y="122219"/>
                </a:moveTo>
                <a:lnTo>
                  <a:pt x="141201" y="170165"/>
                </a:lnTo>
                <a:lnTo>
                  <a:pt x="141201" y="310558"/>
                </a:lnTo>
                <a:lnTo>
                  <a:pt x="40363" y="262611"/>
                </a:lnTo>
                <a:close/>
                <a:moveTo>
                  <a:pt x="211764" y="100661"/>
                </a:moveTo>
                <a:lnTo>
                  <a:pt x="211764" y="583965"/>
                </a:lnTo>
                <a:lnTo>
                  <a:pt x="393335" y="583965"/>
                </a:lnTo>
                <a:lnTo>
                  <a:pt x="393335" y="100661"/>
                </a:lnTo>
                <a:close/>
                <a:moveTo>
                  <a:pt x="191656" y="80586"/>
                </a:moveTo>
                <a:lnTo>
                  <a:pt x="413443" y="80586"/>
                </a:lnTo>
                <a:lnTo>
                  <a:pt x="413443" y="604040"/>
                </a:lnTo>
                <a:lnTo>
                  <a:pt x="191656" y="604040"/>
                </a:lnTo>
                <a:close/>
                <a:moveTo>
                  <a:pt x="584990" y="30561"/>
                </a:moveTo>
                <a:lnTo>
                  <a:pt x="443782" y="93632"/>
                </a:lnTo>
                <a:lnTo>
                  <a:pt x="443782" y="573029"/>
                </a:lnTo>
                <a:lnTo>
                  <a:pt x="584990" y="510408"/>
                </a:lnTo>
                <a:close/>
                <a:moveTo>
                  <a:pt x="20107" y="30561"/>
                </a:moveTo>
                <a:lnTo>
                  <a:pt x="20107" y="510408"/>
                </a:lnTo>
                <a:lnTo>
                  <a:pt x="161308" y="573029"/>
                </a:lnTo>
                <a:lnTo>
                  <a:pt x="161308" y="93632"/>
                </a:lnTo>
                <a:close/>
                <a:moveTo>
                  <a:pt x="605098" y="0"/>
                </a:moveTo>
                <a:lnTo>
                  <a:pt x="605098" y="523591"/>
                </a:lnTo>
                <a:lnTo>
                  <a:pt x="423674" y="604040"/>
                </a:lnTo>
                <a:lnTo>
                  <a:pt x="423674" y="80598"/>
                </a:lnTo>
                <a:close/>
                <a:moveTo>
                  <a:pt x="0" y="0"/>
                </a:moveTo>
                <a:lnTo>
                  <a:pt x="181565" y="80598"/>
                </a:lnTo>
                <a:lnTo>
                  <a:pt x="181565" y="604040"/>
                </a:lnTo>
                <a:lnTo>
                  <a:pt x="0" y="5235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1659D6-C60A-7254-D13B-EABF1EAED3F7}"/>
              </a:ext>
            </a:extLst>
          </p:cNvPr>
          <p:cNvSpPr txBox="1"/>
          <p:nvPr/>
        </p:nvSpPr>
        <p:spPr>
          <a:xfrm>
            <a:off x="3716924" y="3257258"/>
            <a:ext cx="1644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安装软件</a:t>
            </a:r>
          </a:p>
        </p:txBody>
      </p:sp>
      <p:sp>
        <p:nvSpPr>
          <p:cNvPr id="50" name="silhouette-with-document_62784">
            <a:extLst>
              <a:ext uri="{FF2B5EF4-FFF2-40B4-BE49-F238E27FC236}">
                <a16:creationId xmlns:a16="http://schemas.microsoft.com/office/drawing/2014/main" id="{6AFCF26F-EFAC-4371-603A-8C51A87BA122}"/>
              </a:ext>
            </a:extLst>
          </p:cNvPr>
          <p:cNvSpPr/>
          <p:nvPr/>
        </p:nvSpPr>
        <p:spPr>
          <a:xfrm>
            <a:off x="2574075" y="5032650"/>
            <a:ext cx="675482" cy="772614"/>
          </a:xfrm>
          <a:custGeom>
            <a:avLst/>
            <a:gdLst>
              <a:gd name="connsiteX0" fmla="*/ 332825 w 599014"/>
              <a:gd name="connsiteY0" fmla="*/ 323318 h 518742"/>
              <a:gd name="connsiteX1" fmla="*/ 480885 w 599014"/>
              <a:gd name="connsiteY1" fmla="*/ 323318 h 518742"/>
              <a:gd name="connsiteX2" fmla="*/ 508708 w 599014"/>
              <a:gd name="connsiteY2" fmla="*/ 351111 h 518742"/>
              <a:gd name="connsiteX3" fmla="*/ 480885 w 599014"/>
              <a:gd name="connsiteY3" fmla="*/ 378903 h 518742"/>
              <a:gd name="connsiteX4" fmla="*/ 332825 w 599014"/>
              <a:gd name="connsiteY4" fmla="*/ 378903 h 518742"/>
              <a:gd name="connsiteX5" fmla="*/ 305002 w 599014"/>
              <a:gd name="connsiteY5" fmla="*/ 351111 h 518742"/>
              <a:gd name="connsiteX6" fmla="*/ 332825 w 599014"/>
              <a:gd name="connsiteY6" fmla="*/ 323318 h 518742"/>
              <a:gd name="connsiteX7" fmla="*/ 332825 w 599014"/>
              <a:gd name="connsiteY7" fmla="*/ 230145 h 518742"/>
              <a:gd name="connsiteX8" fmla="*/ 480885 w 599014"/>
              <a:gd name="connsiteY8" fmla="*/ 230145 h 518742"/>
              <a:gd name="connsiteX9" fmla="*/ 508708 w 599014"/>
              <a:gd name="connsiteY9" fmla="*/ 257937 h 518742"/>
              <a:gd name="connsiteX10" fmla="*/ 480885 w 599014"/>
              <a:gd name="connsiteY10" fmla="*/ 285730 h 518742"/>
              <a:gd name="connsiteX11" fmla="*/ 332825 w 599014"/>
              <a:gd name="connsiteY11" fmla="*/ 285730 h 518742"/>
              <a:gd name="connsiteX12" fmla="*/ 305002 w 599014"/>
              <a:gd name="connsiteY12" fmla="*/ 257937 h 518742"/>
              <a:gd name="connsiteX13" fmla="*/ 332825 w 599014"/>
              <a:gd name="connsiteY13" fmla="*/ 230145 h 518742"/>
              <a:gd name="connsiteX14" fmla="*/ 24843 w 599014"/>
              <a:gd name="connsiteY14" fmla="*/ 151784 h 518742"/>
              <a:gd name="connsiteX15" fmla="*/ 183839 w 599014"/>
              <a:gd name="connsiteY15" fmla="*/ 151784 h 518742"/>
              <a:gd name="connsiteX16" fmla="*/ 207688 w 599014"/>
              <a:gd name="connsiteY16" fmla="*/ 176583 h 518742"/>
              <a:gd name="connsiteX17" fmla="*/ 207688 w 599014"/>
              <a:gd name="connsiteY17" fmla="*/ 329348 h 518742"/>
              <a:gd name="connsiteX18" fmla="*/ 182845 w 599014"/>
              <a:gd name="connsiteY18" fmla="*/ 354147 h 518742"/>
              <a:gd name="connsiteX19" fmla="*/ 163964 w 599014"/>
              <a:gd name="connsiteY19" fmla="*/ 344227 h 518742"/>
              <a:gd name="connsiteX20" fmla="*/ 155021 w 599014"/>
              <a:gd name="connsiteY20" fmla="*/ 494016 h 518742"/>
              <a:gd name="connsiteX21" fmla="*/ 129184 w 599014"/>
              <a:gd name="connsiteY21" fmla="*/ 516831 h 518742"/>
              <a:gd name="connsiteX22" fmla="*/ 78504 w 599014"/>
              <a:gd name="connsiteY22" fmla="*/ 516831 h 518742"/>
              <a:gd name="connsiteX23" fmla="*/ 53661 w 599014"/>
              <a:gd name="connsiteY23" fmla="*/ 494016 h 518742"/>
              <a:gd name="connsiteX24" fmla="*/ 43724 w 599014"/>
              <a:gd name="connsiteY24" fmla="*/ 345219 h 518742"/>
              <a:gd name="connsiteX25" fmla="*/ 24843 w 599014"/>
              <a:gd name="connsiteY25" fmla="*/ 354147 h 518742"/>
              <a:gd name="connsiteX26" fmla="*/ 994 w 599014"/>
              <a:gd name="connsiteY26" fmla="*/ 329348 h 518742"/>
              <a:gd name="connsiteX27" fmla="*/ 0 w 599014"/>
              <a:gd name="connsiteY27" fmla="*/ 176583 h 518742"/>
              <a:gd name="connsiteX28" fmla="*/ 24843 w 599014"/>
              <a:gd name="connsiteY28" fmla="*/ 151784 h 518742"/>
              <a:gd name="connsiteX29" fmla="*/ 332825 w 599014"/>
              <a:gd name="connsiteY29" fmla="*/ 137928 h 518742"/>
              <a:gd name="connsiteX30" fmla="*/ 480885 w 599014"/>
              <a:gd name="connsiteY30" fmla="*/ 137928 h 518742"/>
              <a:gd name="connsiteX31" fmla="*/ 508708 w 599014"/>
              <a:gd name="connsiteY31" fmla="*/ 165721 h 518742"/>
              <a:gd name="connsiteX32" fmla="*/ 480885 w 599014"/>
              <a:gd name="connsiteY32" fmla="*/ 193513 h 518742"/>
              <a:gd name="connsiteX33" fmla="*/ 332825 w 599014"/>
              <a:gd name="connsiteY33" fmla="*/ 193513 h 518742"/>
              <a:gd name="connsiteX34" fmla="*/ 305002 w 599014"/>
              <a:gd name="connsiteY34" fmla="*/ 165721 h 518742"/>
              <a:gd name="connsiteX35" fmla="*/ 332825 w 599014"/>
              <a:gd name="connsiteY35" fmla="*/ 137928 h 518742"/>
              <a:gd name="connsiteX36" fmla="*/ 347698 w 599014"/>
              <a:gd name="connsiteY36" fmla="*/ 55512 h 518742"/>
              <a:gd name="connsiteX37" fmla="*/ 347698 w 599014"/>
              <a:gd name="connsiteY37" fmla="*/ 61464 h 518742"/>
              <a:gd name="connsiteX38" fmla="*/ 283131 w 599014"/>
              <a:gd name="connsiteY38" fmla="*/ 124947 h 518742"/>
              <a:gd name="connsiteX39" fmla="*/ 276178 w 599014"/>
              <a:gd name="connsiteY39" fmla="*/ 124947 h 518742"/>
              <a:gd name="connsiteX40" fmla="*/ 276178 w 599014"/>
              <a:gd name="connsiteY40" fmla="*/ 456251 h 518742"/>
              <a:gd name="connsiteX41" fmla="*/ 283131 w 599014"/>
              <a:gd name="connsiteY41" fmla="*/ 463194 h 518742"/>
              <a:gd name="connsiteX42" fmla="*/ 536433 w 599014"/>
              <a:gd name="connsiteY42" fmla="*/ 463194 h 518742"/>
              <a:gd name="connsiteX43" fmla="*/ 543387 w 599014"/>
              <a:gd name="connsiteY43" fmla="*/ 456251 h 518742"/>
              <a:gd name="connsiteX44" fmla="*/ 542394 w 599014"/>
              <a:gd name="connsiteY44" fmla="*/ 62455 h 518742"/>
              <a:gd name="connsiteX45" fmla="*/ 536433 w 599014"/>
              <a:gd name="connsiteY45" fmla="*/ 55512 h 518742"/>
              <a:gd name="connsiteX46" fmla="*/ 337765 w 599014"/>
              <a:gd name="connsiteY46" fmla="*/ 956 h 518742"/>
              <a:gd name="connsiteX47" fmla="*/ 537427 w 599014"/>
              <a:gd name="connsiteY47" fmla="*/ 956 h 518742"/>
              <a:gd name="connsiteX48" fmla="*/ 599014 w 599014"/>
              <a:gd name="connsiteY48" fmla="*/ 62455 h 518742"/>
              <a:gd name="connsiteX49" fmla="*/ 599014 w 599014"/>
              <a:gd name="connsiteY49" fmla="*/ 456251 h 518742"/>
              <a:gd name="connsiteX50" fmla="*/ 537427 w 599014"/>
              <a:gd name="connsiteY50" fmla="*/ 518742 h 518742"/>
              <a:gd name="connsiteX51" fmla="*/ 283131 w 599014"/>
              <a:gd name="connsiteY51" fmla="*/ 518742 h 518742"/>
              <a:gd name="connsiteX52" fmla="*/ 221544 w 599014"/>
              <a:gd name="connsiteY52" fmla="*/ 456251 h 518742"/>
              <a:gd name="connsiteX53" fmla="*/ 221544 w 599014"/>
              <a:gd name="connsiteY53" fmla="*/ 117011 h 518742"/>
              <a:gd name="connsiteX54" fmla="*/ 237437 w 599014"/>
              <a:gd name="connsiteY54" fmla="*/ 79318 h 518742"/>
              <a:gd name="connsiteX55" fmla="*/ 298031 w 599014"/>
              <a:gd name="connsiteY55" fmla="*/ 17819 h 518742"/>
              <a:gd name="connsiteX56" fmla="*/ 301011 w 599014"/>
              <a:gd name="connsiteY56" fmla="*/ 15835 h 518742"/>
              <a:gd name="connsiteX57" fmla="*/ 337765 w 599014"/>
              <a:gd name="connsiteY57" fmla="*/ 956 h 518742"/>
              <a:gd name="connsiteX58" fmla="*/ 104322 w 599014"/>
              <a:gd name="connsiteY58" fmla="*/ 0 h 518742"/>
              <a:gd name="connsiteX59" fmla="*/ 171853 w 599014"/>
              <a:gd name="connsiteY59" fmla="*/ 67929 h 518742"/>
              <a:gd name="connsiteX60" fmla="*/ 104322 w 599014"/>
              <a:gd name="connsiteY60" fmla="*/ 135858 h 518742"/>
              <a:gd name="connsiteX61" fmla="*/ 36791 w 599014"/>
              <a:gd name="connsiteY61" fmla="*/ 67929 h 518742"/>
              <a:gd name="connsiteX62" fmla="*/ 104322 w 599014"/>
              <a:gd name="connsiteY62" fmla="*/ 0 h 51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99014" h="518742">
                <a:moveTo>
                  <a:pt x="332825" y="323318"/>
                </a:moveTo>
                <a:lnTo>
                  <a:pt x="480885" y="323318"/>
                </a:lnTo>
                <a:cubicBezTo>
                  <a:pt x="495790" y="323318"/>
                  <a:pt x="507714" y="335229"/>
                  <a:pt x="508708" y="351111"/>
                </a:cubicBezTo>
                <a:cubicBezTo>
                  <a:pt x="508708" y="365999"/>
                  <a:pt x="495790" y="378903"/>
                  <a:pt x="480885" y="378903"/>
                </a:cubicBezTo>
                <a:lnTo>
                  <a:pt x="332825" y="378903"/>
                </a:lnTo>
                <a:cubicBezTo>
                  <a:pt x="317920" y="378903"/>
                  <a:pt x="305002" y="365999"/>
                  <a:pt x="305002" y="351111"/>
                </a:cubicBezTo>
                <a:cubicBezTo>
                  <a:pt x="305002" y="335229"/>
                  <a:pt x="317920" y="323318"/>
                  <a:pt x="332825" y="323318"/>
                </a:cubicBezTo>
                <a:close/>
                <a:moveTo>
                  <a:pt x="332825" y="230145"/>
                </a:moveTo>
                <a:lnTo>
                  <a:pt x="480885" y="230145"/>
                </a:lnTo>
                <a:cubicBezTo>
                  <a:pt x="495790" y="230145"/>
                  <a:pt x="508708" y="243049"/>
                  <a:pt x="508708" y="257937"/>
                </a:cubicBezTo>
                <a:cubicBezTo>
                  <a:pt x="508708" y="273819"/>
                  <a:pt x="495790" y="285730"/>
                  <a:pt x="480885" y="285730"/>
                </a:cubicBezTo>
                <a:lnTo>
                  <a:pt x="332825" y="285730"/>
                </a:lnTo>
                <a:cubicBezTo>
                  <a:pt x="317920" y="285730"/>
                  <a:pt x="305002" y="273819"/>
                  <a:pt x="305002" y="257937"/>
                </a:cubicBezTo>
                <a:cubicBezTo>
                  <a:pt x="305002" y="243049"/>
                  <a:pt x="317920" y="230145"/>
                  <a:pt x="332825" y="230145"/>
                </a:cubicBezTo>
                <a:close/>
                <a:moveTo>
                  <a:pt x="24843" y="151784"/>
                </a:moveTo>
                <a:cubicBezTo>
                  <a:pt x="34780" y="151784"/>
                  <a:pt x="183839" y="151784"/>
                  <a:pt x="183839" y="151784"/>
                </a:cubicBezTo>
                <a:cubicBezTo>
                  <a:pt x="196757" y="151784"/>
                  <a:pt x="207688" y="163688"/>
                  <a:pt x="207688" y="176583"/>
                </a:cubicBezTo>
                <a:lnTo>
                  <a:pt x="207688" y="329348"/>
                </a:lnTo>
                <a:cubicBezTo>
                  <a:pt x="207688" y="342243"/>
                  <a:pt x="196757" y="354147"/>
                  <a:pt x="182845" y="354147"/>
                </a:cubicBezTo>
                <a:cubicBezTo>
                  <a:pt x="175889" y="354147"/>
                  <a:pt x="168933" y="350179"/>
                  <a:pt x="163964" y="344227"/>
                </a:cubicBezTo>
                <a:lnTo>
                  <a:pt x="155021" y="494016"/>
                </a:lnTo>
                <a:cubicBezTo>
                  <a:pt x="154027" y="506911"/>
                  <a:pt x="143096" y="516831"/>
                  <a:pt x="129184" y="516831"/>
                </a:cubicBezTo>
                <a:lnTo>
                  <a:pt x="78504" y="516831"/>
                </a:lnTo>
                <a:cubicBezTo>
                  <a:pt x="65586" y="516831"/>
                  <a:pt x="54655" y="506911"/>
                  <a:pt x="53661" y="494016"/>
                </a:cubicBezTo>
                <a:lnTo>
                  <a:pt x="43724" y="345219"/>
                </a:lnTo>
                <a:cubicBezTo>
                  <a:pt x="39749" y="350179"/>
                  <a:pt x="32793" y="354147"/>
                  <a:pt x="24843" y="354147"/>
                </a:cubicBezTo>
                <a:cubicBezTo>
                  <a:pt x="11925" y="354147"/>
                  <a:pt x="994" y="343235"/>
                  <a:pt x="994" y="329348"/>
                </a:cubicBezTo>
                <a:lnTo>
                  <a:pt x="0" y="176583"/>
                </a:lnTo>
                <a:cubicBezTo>
                  <a:pt x="0" y="162696"/>
                  <a:pt x="10931" y="151784"/>
                  <a:pt x="24843" y="151784"/>
                </a:cubicBezTo>
                <a:close/>
                <a:moveTo>
                  <a:pt x="332825" y="137928"/>
                </a:moveTo>
                <a:lnTo>
                  <a:pt x="480885" y="137928"/>
                </a:lnTo>
                <a:cubicBezTo>
                  <a:pt x="495790" y="137928"/>
                  <a:pt x="508708" y="149839"/>
                  <a:pt x="508708" y="165721"/>
                </a:cubicBezTo>
                <a:cubicBezTo>
                  <a:pt x="508708" y="180609"/>
                  <a:pt x="495790" y="193513"/>
                  <a:pt x="480885" y="193513"/>
                </a:cubicBezTo>
                <a:lnTo>
                  <a:pt x="332825" y="193513"/>
                </a:lnTo>
                <a:cubicBezTo>
                  <a:pt x="317920" y="193513"/>
                  <a:pt x="305002" y="180609"/>
                  <a:pt x="305002" y="165721"/>
                </a:cubicBezTo>
                <a:cubicBezTo>
                  <a:pt x="305002" y="149839"/>
                  <a:pt x="317920" y="137928"/>
                  <a:pt x="332825" y="137928"/>
                </a:cubicBezTo>
                <a:close/>
                <a:moveTo>
                  <a:pt x="347698" y="55512"/>
                </a:moveTo>
                <a:lnTo>
                  <a:pt x="347698" y="61464"/>
                </a:lnTo>
                <a:cubicBezTo>
                  <a:pt x="347698" y="96181"/>
                  <a:pt x="318892" y="124947"/>
                  <a:pt x="283131" y="124947"/>
                </a:cubicBezTo>
                <a:lnTo>
                  <a:pt x="276178" y="124947"/>
                </a:lnTo>
                <a:lnTo>
                  <a:pt x="276178" y="456251"/>
                </a:lnTo>
                <a:cubicBezTo>
                  <a:pt x="276178" y="460218"/>
                  <a:pt x="279158" y="463194"/>
                  <a:pt x="283131" y="463194"/>
                </a:cubicBezTo>
                <a:lnTo>
                  <a:pt x="536433" y="463194"/>
                </a:lnTo>
                <a:cubicBezTo>
                  <a:pt x="540407" y="463194"/>
                  <a:pt x="543387" y="460218"/>
                  <a:pt x="543387" y="456251"/>
                </a:cubicBezTo>
                <a:lnTo>
                  <a:pt x="542394" y="62455"/>
                </a:lnTo>
                <a:cubicBezTo>
                  <a:pt x="542394" y="58488"/>
                  <a:pt x="540407" y="55512"/>
                  <a:pt x="536433" y="55512"/>
                </a:cubicBezTo>
                <a:close/>
                <a:moveTo>
                  <a:pt x="337765" y="956"/>
                </a:moveTo>
                <a:lnTo>
                  <a:pt x="537427" y="956"/>
                </a:lnTo>
                <a:cubicBezTo>
                  <a:pt x="571200" y="956"/>
                  <a:pt x="599014" y="27738"/>
                  <a:pt x="599014" y="62455"/>
                </a:cubicBezTo>
                <a:lnTo>
                  <a:pt x="599014" y="456251"/>
                </a:lnTo>
                <a:cubicBezTo>
                  <a:pt x="599014" y="489976"/>
                  <a:pt x="571200" y="518742"/>
                  <a:pt x="537427" y="518742"/>
                </a:cubicBezTo>
                <a:lnTo>
                  <a:pt x="283131" y="518742"/>
                </a:lnTo>
                <a:cubicBezTo>
                  <a:pt x="249358" y="518742"/>
                  <a:pt x="221544" y="489976"/>
                  <a:pt x="221544" y="456251"/>
                </a:cubicBezTo>
                <a:lnTo>
                  <a:pt x="221544" y="117011"/>
                </a:lnTo>
                <a:cubicBezTo>
                  <a:pt x="221544" y="103125"/>
                  <a:pt x="226511" y="89238"/>
                  <a:pt x="237437" y="79318"/>
                </a:cubicBezTo>
                <a:cubicBezTo>
                  <a:pt x="257304" y="58488"/>
                  <a:pt x="278164" y="38649"/>
                  <a:pt x="298031" y="17819"/>
                </a:cubicBezTo>
                <a:cubicBezTo>
                  <a:pt x="298031" y="17819"/>
                  <a:pt x="299025" y="16827"/>
                  <a:pt x="301011" y="15835"/>
                </a:cubicBezTo>
                <a:cubicBezTo>
                  <a:pt x="310945" y="5916"/>
                  <a:pt x="323858" y="956"/>
                  <a:pt x="337765" y="956"/>
                </a:cubicBezTo>
                <a:close/>
                <a:moveTo>
                  <a:pt x="104322" y="0"/>
                </a:moveTo>
                <a:cubicBezTo>
                  <a:pt x="141618" y="0"/>
                  <a:pt x="171853" y="30413"/>
                  <a:pt x="171853" y="67929"/>
                </a:cubicBezTo>
                <a:cubicBezTo>
                  <a:pt x="171853" y="105445"/>
                  <a:pt x="141618" y="135858"/>
                  <a:pt x="104322" y="135858"/>
                </a:cubicBezTo>
                <a:cubicBezTo>
                  <a:pt x="67026" y="135858"/>
                  <a:pt x="36791" y="105445"/>
                  <a:pt x="36791" y="67929"/>
                </a:cubicBezTo>
                <a:cubicBezTo>
                  <a:pt x="36791" y="30413"/>
                  <a:pt x="67026" y="0"/>
                  <a:pt x="1043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772B02-814F-63D1-BB45-5AD9D8ECFC6B}"/>
              </a:ext>
            </a:extLst>
          </p:cNvPr>
          <p:cNvSpPr txBox="1"/>
          <p:nvPr/>
        </p:nvSpPr>
        <p:spPr>
          <a:xfrm>
            <a:off x="3716924" y="5405154"/>
            <a:ext cx="1723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增删改查</a:t>
            </a:r>
          </a:p>
        </p:txBody>
      </p:sp>
      <p:sp>
        <p:nvSpPr>
          <p:cNvPr id="69" name="diploma_12623">
            <a:extLst>
              <a:ext uri="{FF2B5EF4-FFF2-40B4-BE49-F238E27FC236}">
                <a16:creationId xmlns:a16="http://schemas.microsoft.com/office/drawing/2014/main" id="{91A9A9C2-79EF-1773-05E2-A4C71672217D}"/>
              </a:ext>
            </a:extLst>
          </p:cNvPr>
          <p:cNvSpPr/>
          <p:nvPr/>
        </p:nvSpPr>
        <p:spPr>
          <a:xfrm>
            <a:off x="7031310" y="1119596"/>
            <a:ext cx="936104" cy="497719"/>
          </a:xfrm>
          <a:custGeom>
            <a:avLst/>
            <a:gdLst>
              <a:gd name="T0" fmla="*/ 600116 w 606244"/>
              <a:gd name="T1" fmla="*/ 600116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455839 w 606244"/>
              <a:gd name="T33" fmla="*/ 455839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600116 w 606244"/>
              <a:gd name="T57" fmla="*/ 600116 w 606244"/>
              <a:gd name="T58" fmla="*/ 600116 w 606244"/>
              <a:gd name="T59" fmla="*/ 600116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  <a:gd name="T70" fmla="*/ 600116 w 606244"/>
              <a:gd name="T71" fmla="*/ 600116 w 606244"/>
              <a:gd name="T72" fmla="*/ 600116 w 606244"/>
              <a:gd name="T73" fmla="*/ 600116 w 606244"/>
              <a:gd name="T74" fmla="*/ 455839 w 606244"/>
              <a:gd name="T75" fmla="*/ 455839 w 606244"/>
              <a:gd name="T76" fmla="*/ 600116 w 606244"/>
              <a:gd name="T77" fmla="*/ 600116 w 606244"/>
              <a:gd name="T78" fmla="*/ 600116 w 606244"/>
              <a:gd name="T79" fmla="*/ 600116 w 606244"/>
              <a:gd name="T80" fmla="*/ 600116 w 606244"/>
              <a:gd name="T81" fmla="*/ 600116 w 606244"/>
              <a:gd name="T82" fmla="*/ 600116 w 606244"/>
              <a:gd name="T83" fmla="*/ 600116 w 606244"/>
              <a:gd name="T84" fmla="*/ 600116 w 606244"/>
              <a:gd name="T85" fmla="*/ 600116 w 606244"/>
              <a:gd name="T86" fmla="*/ 600116 w 606244"/>
              <a:gd name="T87" fmla="*/ 600116 w 606244"/>
              <a:gd name="T88" fmla="*/ 600116 w 606244"/>
              <a:gd name="T89" fmla="*/ 600116 w 606244"/>
              <a:gd name="T90" fmla="*/ 600116 w 606244"/>
              <a:gd name="T91" fmla="*/ 600116 w 606244"/>
              <a:gd name="T92" fmla="*/ 600116 w 606244"/>
              <a:gd name="T93" fmla="*/ 600116 w 606244"/>
              <a:gd name="T94" fmla="*/ 600116 w 606244"/>
              <a:gd name="T95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76" h="372">
                <a:moveTo>
                  <a:pt x="672" y="131"/>
                </a:moveTo>
                <a:cubicBezTo>
                  <a:pt x="668" y="113"/>
                  <a:pt x="659" y="96"/>
                  <a:pt x="651" y="79"/>
                </a:cubicBezTo>
                <a:cubicBezTo>
                  <a:pt x="641" y="59"/>
                  <a:pt x="630" y="40"/>
                  <a:pt x="614" y="24"/>
                </a:cubicBezTo>
                <a:cubicBezTo>
                  <a:pt x="603" y="12"/>
                  <a:pt x="587" y="0"/>
                  <a:pt x="570" y="1"/>
                </a:cubicBezTo>
                <a:cubicBezTo>
                  <a:pt x="556" y="2"/>
                  <a:pt x="542" y="11"/>
                  <a:pt x="530" y="16"/>
                </a:cubicBezTo>
                <a:cubicBezTo>
                  <a:pt x="513" y="24"/>
                  <a:pt x="495" y="32"/>
                  <a:pt x="478" y="39"/>
                </a:cubicBezTo>
                <a:cubicBezTo>
                  <a:pt x="462" y="46"/>
                  <a:pt x="445" y="53"/>
                  <a:pt x="428" y="59"/>
                </a:cubicBezTo>
                <a:cubicBezTo>
                  <a:pt x="404" y="55"/>
                  <a:pt x="377" y="63"/>
                  <a:pt x="357" y="75"/>
                </a:cubicBezTo>
                <a:cubicBezTo>
                  <a:pt x="350" y="79"/>
                  <a:pt x="343" y="83"/>
                  <a:pt x="337" y="88"/>
                </a:cubicBezTo>
                <a:cubicBezTo>
                  <a:pt x="262" y="107"/>
                  <a:pt x="185" y="119"/>
                  <a:pt x="108" y="129"/>
                </a:cubicBezTo>
                <a:cubicBezTo>
                  <a:pt x="91" y="132"/>
                  <a:pt x="73" y="134"/>
                  <a:pt x="56" y="136"/>
                </a:cubicBezTo>
                <a:cubicBezTo>
                  <a:pt x="52" y="135"/>
                  <a:pt x="49" y="137"/>
                  <a:pt x="47" y="140"/>
                </a:cubicBezTo>
                <a:cubicBezTo>
                  <a:pt x="42" y="141"/>
                  <a:pt x="37" y="142"/>
                  <a:pt x="32" y="145"/>
                </a:cubicBezTo>
                <a:cubicBezTo>
                  <a:pt x="21" y="150"/>
                  <a:pt x="14" y="161"/>
                  <a:pt x="10" y="172"/>
                </a:cubicBezTo>
                <a:cubicBezTo>
                  <a:pt x="0" y="197"/>
                  <a:pt x="3" y="225"/>
                  <a:pt x="7" y="251"/>
                </a:cubicBezTo>
                <a:cubicBezTo>
                  <a:pt x="12" y="279"/>
                  <a:pt x="22" y="307"/>
                  <a:pt x="39" y="329"/>
                </a:cubicBezTo>
                <a:cubicBezTo>
                  <a:pt x="44" y="337"/>
                  <a:pt x="51" y="344"/>
                  <a:pt x="58" y="349"/>
                </a:cubicBezTo>
                <a:cubicBezTo>
                  <a:pt x="59" y="351"/>
                  <a:pt x="59" y="352"/>
                  <a:pt x="60" y="352"/>
                </a:cubicBezTo>
                <a:cubicBezTo>
                  <a:pt x="78" y="372"/>
                  <a:pt x="110" y="372"/>
                  <a:pt x="133" y="364"/>
                </a:cubicBezTo>
                <a:cubicBezTo>
                  <a:pt x="140" y="362"/>
                  <a:pt x="147" y="359"/>
                  <a:pt x="154" y="357"/>
                </a:cubicBezTo>
                <a:cubicBezTo>
                  <a:pt x="192" y="343"/>
                  <a:pt x="230" y="329"/>
                  <a:pt x="267" y="315"/>
                </a:cubicBezTo>
                <a:cubicBezTo>
                  <a:pt x="295" y="304"/>
                  <a:pt x="322" y="294"/>
                  <a:pt x="349" y="284"/>
                </a:cubicBezTo>
                <a:cubicBezTo>
                  <a:pt x="347" y="295"/>
                  <a:pt x="345" y="307"/>
                  <a:pt x="341" y="318"/>
                </a:cubicBezTo>
                <a:cubicBezTo>
                  <a:pt x="337" y="328"/>
                  <a:pt x="333" y="339"/>
                  <a:pt x="330" y="349"/>
                </a:cubicBezTo>
                <a:cubicBezTo>
                  <a:pt x="328" y="352"/>
                  <a:pt x="332" y="356"/>
                  <a:pt x="336" y="355"/>
                </a:cubicBezTo>
                <a:cubicBezTo>
                  <a:pt x="349" y="351"/>
                  <a:pt x="361" y="340"/>
                  <a:pt x="371" y="331"/>
                </a:cubicBezTo>
                <a:cubicBezTo>
                  <a:pt x="373" y="329"/>
                  <a:pt x="374" y="330"/>
                  <a:pt x="377" y="333"/>
                </a:cubicBezTo>
                <a:cubicBezTo>
                  <a:pt x="379" y="335"/>
                  <a:pt x="382" y="338"/>
                  <a:pt x="384" y="341"/>
                </a:cubicBezTo>
                <a:cubicBezTo>
                  <a:pt x="386" y="345"/>
                  <a:pt x="394" y="354"/>
                  <a:pt x="392" y="359"/>
                </a:cubicBezTo>
                <a:cubicBezTo>
                  <a:pt x="390" y="365"/>
                  <a:pt x="399" y="367"/>
                  <a:pt x="402" y="361"/>
                </a:cubicBezTo>
                <a:lnTo>
                  <a:pt x="402" y="361"/>
                </a:lnTo>
                <a:cubicBezTo>
                  <a:pt x="411" y="326"/>
                  <a:pt x="420" y="291"/>
                  <a:pt x="426" y="255"/>
                </a:cubicBezTo>
                <a:cubicBezTo>
                  <a:pt x="428" y="254"/>
                  <a:pt x="431" y="253"/>
                  <a:pt x="433" y="252"/>
                </a:cubicBezTo>
                <a:cubicBezTo>
                  <a:pt x="435" y="268"/>
                  <a:pt x="439" y="283"/>
                  <a:pt x="447" y="296"/>
                </a:cubicBezTo>
                <a:cubicBezTo>
                  <a:pt x="451" y="303"/>
                  <a:pt x="457" y="309"/>
                  <a:pt x="464" y="313"/>
                </a:cubicBezTo>
                <a:cubicBezTo>
                  <a:pt x="468" y="315"/>
                  <a:pt x="478" y="315"/>
                  <a:pt x="475" y="308"/>
                </a:cubicBezTo>
                <a:cubicBezTo>
                  <a:pt x="472" y="302"/>
                  <a:pt x="471" y="299"/>
                  <a:pt x="471" y="292"/>
                </a:cubicBezTo>
                <a:cubicBezTo>
                  <a:pt x="472" y="289"/>
                  <a:pt x="472" y="285"/>
                  <a:pt x="475" y="283"/>
                </a:cubicBezTo>
                <a:cubicBezTo>
                  <a:pt x="478" y="281"/>
                  <a:pt x="486" y="288"/>
                  <a:pt x="488" y="290"/>
                </a:cubicBezTo>
                <a:cubicBezTo>
                  <a:pt x="499" y="297"/>
                  <a:pt x="513" y="297"/>
                  <a:pt x="525" y="296"/>
                </a:cubicBezTo>
                <a:cubicBezTo>
                  <a:pt x="530" y="295"/>
                  <a:pt x="540" y="294"/>
                  <a:pt x="544" y="290"/>
                </a:cubicBezTo>
                <a:cubicBezTo>
                  <a:pt x="548" y="287"/>
                  <a:pt x="545" y="282"/>
                  <a:pt x="541" y="282"/>
                </a:cubicBezTo>
                <a:cubicBezTo>
                  <a:pt x="540" y="282"/>
                  <a:pt x="539" y="282"/>
                  <a:pt x="538" y="282"/>
                </a:cubicBezTo>
                <a:cubicBezTo>
                  <a:pt x="538" y="282"/>
                  <a:pt x="537" y="282"/>
                  <a:pt x="537" y="283"/>
                </a:cubicBezTo>
                <a:cubicBezTo>
                  <a:pt x="533" y="284"/>
                  <a:pt x="530" y="280"/>
                  <a:pt x="527" y="277"/>
                </a:cubicBezTo>
                <a:cubicBezTo>
                  <a:pt x="519" y="268"/>
                  <a:pt x="515" y="255"/>
                  <a:pt x="512" y="244"/>
                </a:cubicBezTo>
                <a:cubicBezTo>
                  <a:pt x="510" y="237"/>
                  <a:pt x="509" y="230"/>
                  <a:pt x="508" y="223"/>
                </a:cubicBezTo>
                <a:cubicBezTo>
                  <a:pt x="531" y="214"/>
                  <a:pt x="555" y="205"/>
                  <a:pt x="578" y="195"/>
                </a:cubicBezTo>
                <a:cubicBezTo>
                  <a:pt x="607" y="184"/>
                  <a:pt x="638" y="173"/>
                  <a:pt x="666" y="157"/>
                </a:cubicBezTo>
                <a:cubicBezTo>
                  <a:pt x="676" y="152"/>
                  <a:pt x="674" y="141"/>
                  <a:pt x="672" y="131"/>
                </a:cubicBezTo>
                <a:close/>
                <a:moveTo>
                  <a:pt x="338" y="122"/>
                </a:moveTo>
                <a:cubicBezTo>
                  <a:pt x="336" y="118"/>
                  <a:pt x="333" y="114"/>
                  <a:pt x="330" y="110"/>
                </a:cubicBezTo>
                <a:cubicBezTo>
                  <a:pt x="334" y="109"/>
                  <a:pt x="339" y="108"/>
                  <a:pt x="343" y="107"/>
                </a:cubicBezTo>
                <a:cubicBezTo>
                  <a:pt x="344" y="107"/>
                  <a:pt x="345" y="107"/>
                  <a:pt x="346" y="107"/>
                </a:cubicBezTo>
                <a:cubicBezTo>
                  <a:pt x="348" y="109"/>
                  <a:pt x="350" y="111"/>
                  <a:pt x="352" y="115"/>
                </a:cubicBezTo>
                <a:cubicBezTo>
                  <a:pt x="359" y="130"/>
                  <a:pt x="360" y="147"/>
                  <a:pt x="361" y="162"/>
                </a:cubicBezTo>
                <a:cubicBezTo>
                  <a:pt x="361" y="166"/>
                  <a:pt x="361" y="170"/>
                  <a:pt x="361" y="174"/>
                </a:cubicBezTo>
                <a:cubicBezTo>
                  <a:pt x="355" y="156"/>
                  <a:pt x="348" y="138"/>
                  <a:pt x="338" y="122"/>
                </a:cubicBezTo>
                <a:close/>
                <a:moveTo>
                  <a:pt x="79" y="336"/>
                </a:moveTo>
                <a:cubicBezTo>
                  <a:pt x="67" y="333"/>
                  <a:pt x="58" y="326"/>
                  <a:pt x="50" y="316"/>
                </a:cubicBezTo>
                <a:cubicBezTo>
                  <a:pt x="48" y="314"/>
                  <a:pt x="47" y="312"/>
                  <a:pt x="45" y="309"/>
                </a:cubicBezTo>
                <a:cubicBezTo>
                  <a:pt x="44" y="308"/>
                  <a:pt x="43" y="306"/>
                  <a:pt x="43" y="305"/>
                </a:cubicBezTo>
                <a:cubicBezTo>
                  <a:pt x="42" y="304"/>
                  <a:pt x="42" y="304"/>
                  <a:pt x="42" y="303"/>
                </a:cubicBezTo>
                <a:cubicBezTo>
                  <a:pt x="34" y="287"/>
                  <a:pt x="34" y="270"/>
                  <a:pt x="43" y="255"/>
                </a:cubicBezTo>
                <a:cubicBezTo>
                  <a:pt x="50" y="244"/>
                  <a:pt x="62" y="236"/>
                  <a:pt x="75" y="240"/>
                </a:cubicBezTo>
                <a:cubicBezTo>
                  <a:pt x="85" y="243"/>
                  <a:pt x="89" y="254"/>
                  <a:pt x="88" y="264"/>
                </a:cubicBezTo>
                <a:cubicBezTo>
                  <a:pt x="88" y="273"/>
                  <a:pt x="83" y="283"/>
                  <a:pt x="74" y="285"/>
                </a:cubicBezTo>
                <a:cubicBezTo>
                  <a:pt x="68" y="286"/>
                  <a:pt x="64" y="280"/>
                  <a:pt x="62" y="275"/>
                </a:cubicBezTo>
                <a:cubicBezTo>
                  <a:pt x="60" y="272"/>
                  <a:pt x="60" y="269"/>
                  <a:pt x="61" y="266"/>
                </a:cubicBezTo>
                <a:cubicBezTo>
                  <a:pt x="62" y="264"/>
                  <a:pt x="70" y="260"/>
                  <a:pt x="71" y="264"/>
                </a:cubicBezTo>
                <a:cubicBezTo>
                  <a:pt x="73" y="270"/>
                  <a:pt x="83" y="267"/>
                  <a:pt x="81" y="261"/>
                </a:cubicBezTo>
                <a:cubicBezTo>
                  <a:pt x="76" y="247"/>
                  <a:pt x="55" y="251"/>
                  <a:pt x="52" y="264"/>
                </a:cubicBezTo>
                <a:cubicBezTo>
                  <a:pt x="47" y="278"/>
                  <a:pt x="58" y="294"/>
                  <a:pt x="73" y="295"/>
                </a:cubicBezTo>
                <a:cubicBezTo>
                  <a:pt x="101" y="296"/>
                  <a:pt x="104" y="251"/>
                  <a:pt x="88" y="236"/>
                </a:cubicBezTo>
                <a:cubicBezTo>
                  <a:pt x="76" y="225"/>
                  <a:pt x="58" y="227"/>
                  <a:pt x="46" y="237"/>
                </a:cubicBezTo>
                <a:cubicBezTo>
                  <a:pt x="37" y="244"/>
                  <a:pt x="30" y="255"/>
                  <a:pt x="27" y="266"/>
                </a:cubicBezTo>
                <a:cubicBezTo>
                  <a:pt x="27" y="264"/>
                  <a:pt x="26" y="262"/>
                  <a:pt x="26" y="260"/>
                </a:cubicBezTo>
                <a:cubicBezTo>
                  <a:pt x="20" y="237"/>
                  <a:pt x="16" y="210"/>
                  <a:pt x="23" y="187"/>
                </a:cubicBezTo>
                <a:cubicBezTo>
                  <a:pt x="25" y="178"/>
                  <a:pt x="29" y="169"/>
                  <a:pt x="35" y="163"/>
                </a:cubicBezTo>
                <a:cubicBezTo>
                  <a:pt x="41" y="157"/>
                  <a:pt x="48" y="156"/>
                  <a:pt x="55" y="157"/>
                </a:cubicBezTo>
                <a:cubicBezTo>
                  <a:pt x="103" y="178"/>
                  <a:pt x="135" y="225"/>
                  <a:pt x="139" y="277"/>
                </a:cubicBezTo>
                <a:cubicBezTo>
                  <a:pt x="139" y="286"/>
                  <a:pt x="139" y="295"/>
                  <a:pt x="137" y="304"/>
                </a:cubicBezTo>
                <a:cubicBezTo>
                  <a:pt x="135" y="313"/>
                  <a:pt x="133" y="316"/>
                  <a:pt x="127" y="322"/>
                </a:cubicBezTo>
                <a:cubicBezTo>
                  <a:pt x="115" y="333"/>
                  <a:pt x="96" y="336"/>
                  <a:pt x="79" y="336"/>
                </a:cubicBezTo>
                <a:close/>
                <a:moveTo>
                  <a:pt x="311" y="277"/>
                </a:moveTo>
                <a:cubicBezTo>
                  <a:pt x="266" y="294"/>
                  <a:pt x="222" y="311"/>
                  <a:pt x="177" y="327"/>
                </a:cubicBezTo>
                <a:cubicBezTo>
                  <a:pt x="164" y="332"/>
                  <a:pt x="151" y="337"/>
                  <a:pt x="138" y="341"/>
                </a:cubicBezTo>
                <a:cubicBezTo>
                  <a:pt x="135" y="343"/>
                  <a:pt x="132" y="344"/>
                  <a:pt x="129" y="345"/>
                </a:cubicBezTo>
                <a:cubicBezTo>
                  <a:pt x="132" y="343"/>
                  <a:pt x="135" y="341"/>
                  <a:pt x="137" y="339"/>
                </a:cubicBezTo>
                <a:cubicBezTo>
                  <a:pt x="156" y="325"/>
                  <a:pt x="160" y="302"/>
                  <a:pt x="159" y="280"/>
                </a:cubicBezTo>
                <a:cubicBezTo>
                  <a:pt x="157" y="228"/>
                  <a:pt x="129" y="181"/>
                  <a:pt x="87" y="152"/>
                </a:cubicBezTo>
                <a:cubicBezTo>
                  <a:pt x="129" y="147"/>
                  <a:pt x="171" y="140"/>
                  <a:pt x="212" y="133"/>
                </a:cubicBezTo>
                <a:cubicBezTo>
                  <a:pt x="248" y="127"/>
                  <a:pt x="283" y="120"/>
                  <a:pt x="319" y="113"/>
                </a:cubicBezTo>
                <a:cubicBezTo>
                  <a:pt x="323" y="117"/>
                  <a:pt x="327" y="123"/>
                  <a:pt x="330" y="128"/>
                </a:cubicBezTo>
                <a:cubicBezTo>
                  <a:pt x="346" y="153"/>
                  <a:pt x="354" y="182"/>
                  <a:pt x="359" y="210"/>
                </a:cubicBezTo>
                <a:cubicBezTo>
                  <a:pt x="358" y="227"/>
                  <a:pt x="356" y="244"/>
                  <a:pt x="353" y="261"/>
                </a:cubicBezTo>
                <a:cubicBezTo>
                  <a:pt x="339" y="266"/>
                  <a:pt x="325" y="272"/>
                  <a:pt x="311" y="277"/>
                </a:cubicBezTo>
                <a:close/>
                <a:moveTo>
                  <a:pt x="418" y="244"/>
                </a:moveTo>
                <a:cubicBezTo>
                  <a:pt x="413" y="273"/>
                  <a:pt x="407" y="301"/>
                  <a:pt x="400" y="329"/>
                </a:cubicBezTo>
                <a:cubicBezTo>
                  <a:pt x="399" y="333"/>
                  <a:pt x="397" y="338"/>
                  <a:pt x="396" y="342"/>
                </a:cubicBezTo>
                <a:cubicBezTo>
                  <a:pt x="396" y="342"/>
                  <a:pt x="396" y="341"/>
                  <a:pt x="395" y="341"/>
                </a:cubicBezTo>
                <a:cubicBezTo>
                  <a:pt x="391" y="333"/>
                  <a:pt x="385" y="325"/>
                  <a:pt x="377" y="321"/>
                </a:cubicBezTo>
                <a:cubicBezTo>
                  <a:pt x="374" y="320"/>
                  <a:pt x="371" y="319"/>
                  <a:pt x="368" y="321"/>
                </a:cubicBezTo>
                <a:cubicBezTo>
                  <a:pt x="362" y="325"/>
                  <a:pt x="357" y="330"/>
                  <a:pt x="351" y="335"/>
                </a:cubicBezTo>
                <a:cubicBezTo>
                  <a:pt x="348" y="337"/>
                  <a:pt x="346" y="338"/>
                  <a:pt x="343" y="340"/>
                </a:cubicBezTo>
                <a:cubicBezTo>
                  <a:pt x="346" y="334"/>
                  <a:pt x="348" y="327"/>
                  <a:pt x="350" y="321"/>
                </a:cubicBezTo>
                <a:cubicBezTo>
                  <a:pt x="356" y="304"/>
                  <a:pt x="359" y="287"/>
                  <a:pt x="362" y="269"/>
                </a:cubicBezTo>
                <a:cubicBezTo>
                  <a:pt x="368" y="235"/>
                  <a:pt x="372" y="199"/>
                  <a:pt x="371" y="164"/>
                </a:cubicBezTo>
                <a:cubicBezTo>
                  <a:pt x="370" y="143"/>
                  <a:pt x="368" y="116"/>
                  <a:pt x="353" y="99"/>
                </a:cubicBezTo>
                <a:cubicBezTo>
                  <a:pt x="366" y="95"/>
                  <a:pt x="379" y="93"/>
                  <a:pt x="392" y="99"/>
                </a:cubicBezTo>
                <a:cubicBezTo>
                  <a:pt x="402" y="104"/>
                  <a:pt x="409" y="113"/>
                  <a:pt x="414" y="123"/>
                </a:cubicBezTo>
                <a:cubicBezTo>
                  <a:pt x="420" y="134"/>
                  <a:pt x="424" y="149"/>
                  <a:pt x="425" y="162"/>
                </a:cubicBezTo>
                <a:cubicBezTo>
                  <a:pt x="428" y="189"/>
                  <a:pt x="423" y="217"/>
                  <a:pt x="418" y="244"/>
                </a:cubicBezTo>
                <a:close/>
                <a:moveTo>
                  <a:pt x="430" y="232"/>
                </a:moveTo>
                <a:cubicBezTo>
                  <a:pt x="430" y="231"/>
                  <a:pt x="430" y="231"/>
                  <a:pt x="430" y="230"/>
                </a:cubicBezTo>
                <a:cubicBezTo>
                  <a:pt x="431" y="229"/>
                  <a:pt x="431" y="228"/>
                  <a:pt x="431" y="227"/>
                </a:cubicBezTo>
                <a:cubicBezTo>
                  <a:pt x="431" y="229"/>
                  <a:pt x="431" y="230"/>
                  <a:pt x="431" y="232"/>
                </a:cubicBezTo>
                <a:cubicBezTo>
                  <a:pt x="431" y="232"/>
                  <a:pt x="430" y="232"/>
                  <a:pt x="430" y="232"/>
                </a:cubicBezTo>
                <a:close/>
                <a:moveTo>
                  <a:pt x="510" y="268"/>
                </a:moveTo>
                <a:cubicBezTo>
                  <a:pt x="513" y="274"/>
                  <a:pt x="517" y="281"/>
                  <a:pt x="522" y="286"/>
                </a:cubicBezTo>
                <a:cubicBezTo>
                  <a:pt x="515" y="287"/>
                  <a:pt x="507" y="286"/>
                  <a:pt x="500" y="284"/>
                </a:cubicBezTo>
                <a:cubicBezTo>
                  <a:pt x="490" y="281"/>
                  <a:pt x="477" y="265"/>
                  <a:pt x="467" y="277"/>
                </a:cubicBezTo>
                <a:cubicBezTo>
                  <a:pt x="462" y="283"/>
                  <a:pt x="461" y="291"/>
                  <a:pt x="461" y="298"/>
                </a:cubicBezTo>
                <a:cubicBezTo>
                  <a:pt x="445" y="282"/>
                  <a:pt x="441" y="254"/>
                  <a:pt x="441" y="232"/>
                </a:cubicBezTo>
                <a:cubicBezTo>
                  <a:pt x="441" y="213"/>
                  <a:pt x="438" y="194"/>
                  <a:pt x="435" y="175"/>
                </a:cubicBezTo>
                <a:cubicBezTo>
                  <a:pt x="435" y="154"/>
                  <a:pt x="431" y="133"/>
                  <a:pt x="420" y="114"/>
                </a:cubicBezTo>
                <a:cubicBezTo>
                  <a:pt x="414" y="104"/>
                  <a:pt x="406" y="95"/>
                  <a:pt x="394" y="90"/>
                </a:cubicBezTo>
                <a:cubicBezTo>
                  <a:pt x="392" y="88"/>
                  <a:pt x="389" y="88"/>
                  <a:pt x="387" y="87"/>
                </a:cubicBezTo>
                <a:cubicBezTo>
                  <a:pt x="385" y="86"/>
                  <a:pt x="382" y="86"/>
                  <a:pt x="380" y="86"/>
                </a:cubicBezTo>
                <a:cubicBezTo>
                  <a:pt x="371" y="85"/>
                  <a:pt x="361" y="86"/>
                  <a:pt x="352" y="89"/>
                </a:cubicBezTo>
                <a:cubicBezTo>
                  <a:pt x="368" y="79"/>
                  <a:pt x="386" y="71"/>
                  <a:pt x="404" y="69"/>
                </a:cubicBezTo>
                <a:cubicBezTo>
                  <a:pt x="420" y="67"/>
                  <a:pt x="437" y="70"/>
                  <a:pt x="449" y="81"/>
                </a:cubicBezTo>
                <a:cubicBezTo>
                  <a:pt x="459" y="89"/>
                  <a:pt x="465" y="101"/>
                  <a:pt x="470" y="113"/>
                </a:cubicBezTo>
                <a:cubicBezTo>
                  <a:pt x="483" y="140"/>
                  <a:pt x="489" y="170"/>
                  <a:pt x="494" y="199"/>
                </a:cubicBezTo>
                <a:cubicBezTo>
                  <a:pt x="498" y="223"/>
                  <a:pt x="500" y="246"/>
                  <a:pt x="510" y="268"/>
                </a:cubicBezTo>
                <a:close/>
                <a:moveTo>
                  <a:pt x="648" y="144"/>
                </a:moveTo>
                <a:cubicBezTo>
                  <a:pt x="636" y="150"/>
                  <a:pt x="622" y="156"/>
                  <a:pt x="610" y="161"/>
                </a:cubicBezTo>
                <a:cubicBezTo>
                  <a:pt x="575" y="175"/>
                  <a:pt x="540" y="189"/>
                  <a:pt x="505" y="203"/>
                </a:cubicBezTo>
                <a:cubicBezTo>
                  <a:pt x="501" y="181"/>
                  <a:pt x="496" y="159"/>
                  <a:pt x="490" y="137"/>
                </a:cubicBezTo>
                <a:cubicBezTo>
                  <a:pt x="483" y="113"/>
                  <a:pt x="472" y="87"/>
                  <a:pt x="453" y="71"/>
                </a:cubicBezTo>
                <a:cubicBezTo>
                  <a:pt x="458" y="69"/>
                  <a:pt x="464" y="67"/>
                  <a:pt x="469" y="64"/>
                </a:cubicBezTo>
                <a:cubicBezTo>
                  <a:pt x="501" y="51"/>
                  <a:pt x="533" y="36"/>
                  <a:pt x="565" y="23"/>
                </a:cubicBezTo>
                <a:cubicBezTo>
                  <a:pt x="580" y="17"/>
                  <a:pt x="595" y="31"/>
                  <a:pt x="604" y="42"/>
                </a:cubicBezTo>
                <a:cubicBezTo>
                  <a:pt x="618" y="58"/>
                  <a:pt x="629" y="79"/>
                  <a:pt x="638" y="98"/>
                </a:cubicBezTo>
                <a:cubicBezTo>
                  <a:pt x="645" y="111"/>
                  <a:pt x="653" y="127"/>
                  <a:pt x="654" y="141"/>
                </a:cubicBezTo>
                <a:cubicBezTo>
                  <a:pt x="652" y="142"/>
                  <a:pt x="650" y="143"/>
                  <a:pt x="648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enu_204988">
            <a:extLst>
              <a:ext uri="{FF2B5EF4-FFF2-40B4-BE49-F238E27FC236}">
                <a16:creationId xmlns:a16="http://schemas.microsoft.com/office/drawing/2014/main" id="{94971820-8EDC-72D4-F095-11145436D6AB}"/>
              </a:ext>
            </a:extLst>
          </p:cNvPr>
          <p:cNvSpPr/>
          <p:nvPr/>
        </p:nvSpPr>
        <p:spPr>
          <a:xfrm>
            <a:off x="7031310" y="2915377"/>
            <a:ext cx="675482" cy="772614"/>
          </a:xfrm>
          <a:custGeom>
            <a:avLst/>
            <a:gdLst>
              <a:gd name="connsiteX0" fmla="*/ 0 w 337161"/>
              <a:gd name="connsiteY0" fmla="*/ 417818 h 606722"/>
              <a:gd name="connsiteX1" fmla="*/ 245567 w 337161"/>
              <a:gd name="connsiteY1" fmla="*/ 535905 h 606722"/>
              <a:gd name="connsiteX2" fmla="*/ 245567 w 337161"/>
              <a:gd name="connsiteY2" fmla="*/ 606722 h 606722"/>
              <a:gd name="connsiteX3" fmla="*/ 0 w 337161"/>
              <a:gd name="connsiteY3" fmla="*/ 488546 h 606722"/>
              <a:gd name="connsiteX4" fmla="*/ 0 w 337161"/>
              <a:gd name="connsiteY4" fmla="*/ 7974 h 606722"/>
              <a:gd name="connsiteX5" fmla="*/ 245567 w 337161"/>
              <a:gd name="connsiteY5" fmla="*/ 126186 h 606722"/>
              <a:gd name="connsiteX6" fmla="*/ 245567 w 337161"/>
              <a:gd name="connsiteY6" fmla="*/ 505531 h 606722"/>
              <a:gd name="connsiteX7" fmla="*/ 0 w 337161"/>
              <a:gd name="connsiteY7" fmla="*/ 387319 h 606722"/>
              <a:gd name="connsiteX8" fmla="*/ 46714 w 337161"/>
              <a:gd name="connsiteY8" fmla="*/ 0 h 606722"/>
              <a:gd name="connsiteX9" fmla="*/ 337161 w 337161"/>
              <a:gd name="connsiteY9" fmla="*/ 0 h 606722"/>
              <a:gd name="connsiteX10" fmla="*/ 337161 w 337161"/>
              <a:gd name="connsiteY10" fmla="*/ 479210 h 606722"/>
              <a:gd name="connsiteX11" fmla="*/ 281884 w 337161"/>
              <a:gd name="connsiteY11" fmla="*/ 464101 h 606722"/>
              <a:gd name="connsiteX12" fmla="*/ 277968 w 337161"/>
              <a:gd name="connsiteY12" fmla="*/ 463657 h 606722"/>
              <a:gd name="connsiteX13" fmla="*/ 273072 w 337161"/>
              <a:gd name="connsiteY13" fmla="*/ 464368 h 606722"/>
              <a:gd name="connsiteX14" fmla="*/ 273072 w 337161"/>
              <a:gd name="connsiteY14" fmla="*/ 117581 h 606722"/>
              <a:gd name="connsiteX15" fmla="*/ 265684 w 337161"/>
              <a:gd name="connsiteY15" fmla="*/ 105227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7161" h="606722">
                <a:moveTo>
                  <a:pt x="0" y="417818"/>
                </a:moveTo>
                <a:lnTo>
                  <a:pt x="245567" y="535905"/>
                </a:lnTo>
                <a:lnTo>
                  <a:pt x="245567" y="606722"/>
                </a:lnTo>
                <a:lnTo>
                  <a:pt x="0" y="488546"/>
                </a:lnTo>
                <a:close/>
                <a:moveTo>
                  <a:pt x="0" y="7974"/>
                </a:moveTo>
                <a:lnTo>
                  <a:pt x="245567" y="126186"/>
                </a:lnTo>
                <a:lnTo>
                  <a:pt x="245567" y="505531"/>
                </a:lnTo>
                <a:lnTo>
                  <a:pt x="0" y="387319"/>
                </a:lnTo>
                <a:close/>
                <a:moveTo>
                  <a:pt x="46714" y="0"/>
                </a:moveTo>
                <a:lnTo>
                  <a:pt x="337161" y="0"/>
                </a:lnTo>
                <a:lnTo>
                  <a:pt x="337161" y="479210"/>
                </a:lnTo>
                <a:lnTo>
                  <a:pt x="281884" y="464101"/>
                </a:lnTo>
                <a:cubicBezTo>
                  <a:pt x="280638" y="463746"/>
                  <a:pt x="279214" y="463657"/>
                  <a:pt x="277968" y="463657"/>
                </a:cubicBezTo>
                <a:cubicBezTo>
                  <a:pt x="276455" y="463657"/>
                  <a:pt x="274852" y="463924"/>
                  <a:pt x="273072" y="464368"/>
                </a:cubicBezTo>
                <a:lnTo>
                  <a:pt x="273072" y="117581"/>
                </a:lnTo>
                <a:cubicBezTo>
                  <a:pt x="273072" y="112248"/>
                  <a:pt x="270402" y="107538"/>
                  <a:pt x="265684" y="1052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iterature_221906">
            <a:extLst>
              <a:ext uri="{FF2B5EF4-FFF2-40B4-BE49-F238E27FC236}">
                <a16:creationId xmlns:a16="http://schemas.microsoft.com/office/drawing/2014/main" id="{7047E1F8-AEB5-B1C7-207F-FD0265D2BC2D}"/>
              </a:ext>
            </a:extLst>
          </p:cNvPr>
          <p:cNvSpPr/>
          <p:nvPr/>
        </p:nvSpPr>
        <p:spPr>
          <a:xfrm>
            <a:off x="7031310" y="4923429"/>
            <a:ext cx="795502" cy="808824"/>
          </a:xfrm>
          <a:custGeom>
            <a:avLst/>
            <a:gdLst>
              <a:gd name="connsiteX0" fmla="*/ 486121 w 607634"/>
              <a:gd name="connsiteY0" fmla="*/ 34142 h 606722"/>
              <a:gd name="connsiteX1" fmla="*/ 572055 w 607634"/>
              <a:gd name="connsiteY1" fmla="*/ 69671 h 606722"/>
              <a:gd name="connsiteX2" fmla="*/ 572055 w 607634"/>
              <a:gd name="connsiteY2" fmla="*/ 241293 h 606722"/>
              <a:gd name="connsiteX3" fmla="*/ 346428 w 607634"/>
              <a:gd name="connsiteY3" fmla="*/ 466509 h 606722"/>
              <a:gd name="connsiteX4" fmla="*/ 206869 w 607634"/>
              <a:gd name="connsiteY4" fmla="*/ 466509 h 606722"/>
              <a:gd name="connsiteX5" fmla="*/ 280743 w 607634"/>
              <a:gd name="connsiteY5" fmla="*/ 392741 h 606722"/>
              <a:gd name="connsiteX6" fmla="*/ 357198 w 607634"/>
              <a:gd name="connsiteY6" fmla="*/ 392741 h 606722"/>
              <a:gd name="connsiteX7" fmla="*/ 357198 w 607634"/>
              <a:gd name="connsiteY7" fmla="*/ 347235 h 606722"/>
              <a:gd name="connsiteX8" fmla="*/ 326313 w 607634"/>
              <a:gd name="connsiteY8" fmla="*/ 347235 h 606722"/>
              <a:gd name="connsiteX9" fmla="*/ 377402 w 607634"/>
              <a:gd name="connsiteY9" fmla="*/ 296220 h 606722"/>
              <a:gd name="connsiteX10" fmla="*/ 453857 w 607634"/>
              <a:gd name="connsiteY10" fmla="*/ 296220 h 606722"/>
              <a:gd name="connsiteX11" fmla="*/ 453857 w 607634"/>
              <a:gd name="connsiteY11" fmla="*/ 250714 h 606722"/>
              <a:gd name="connsiteX12" fmla="*/ 422972 w 607634"/>
              <a:gd name="connsiteY12" fmla="*/ 250714 h 606722"/>
              <a:gd name="connsiteX13" fmla="*/ 502186 w 607634"/>
              <a:gd name="connsiteY13" fmla="*/ 171613 h 606722"/>
              <a:gd name="connsiteX14" fmla="*/ 469967 w 607634"/>
              <a:gd name="connsiteY14" fmla="*/ 139440 h 606722"/>
              <a:gd name="connsiteX15" fmla="*/ 174649 w 607634"/>
              <a:gd name="connsiteY15" fmla="*/ 434335 h 606722"/>
              <a:gd name="connsiteX16" fmla="*/ 174649 w 607634"/>
              <a:gd name="connsiteY16" fmla="*/ 294886 h 606722"/>
              <a:gd name="connsiteX17" fmla="*/ 400187 w 607634"/>
              <a:gd name="connsiteY17" fmla="*/ 69671 h 606722"/>
              <a:gd name="connsiteX18" fmla="*/ 486121 w 607634"/>
              <a:gd name="connsiteY18" fmla="*/ 34142 h 606722"/>
              <a:gd name="connsiteX19" fmla="*/ 0 w 607634"/>
              <a:gd name="connsiteY19" fmla="*/ 0 h 606722"/>
              <a:gd name="connsiteX20" fmla="*/ 425277 w 607634"/>
              <a:gd name="connsiteY20" fmla="*/ 0 h 606722"/>
              <a:gd name="connsiteX21" fmla="*/ 367956 w 607634"/>
              <a:gd name="connsiteY21" fmla="*/ 37504 h 606722"/>
              <a:gd name="connsiteX22" fmla="*/ 129060 w 607634"/>
              <a:gd name="connsiteY22" fmla="*/ 276033 h 606722"/>
              <a:gd name="connsiteX23" fmla="*/ 129060 w 607634"/>
              <a:gd name="connsiteY23" fmla="*/ 479814 h 606722"/>
              <a:gd name="connsiteX24" fmla="*/ 94080 w 607634"/>
              <a:gd name="connsiteY24" fmla="*/ 514741 h 606722"/>
              <a:gd name="connsiteX25" fmla="*/ 126301 w 607634"/>
              <a:gd name="connsiteY25" fmla="*/ 546912 h 606722"/>
              <a:gd name="connsiteX26" fmla="*/ 161281 w 607634"/>
              <a:gd name="connsiteY26" fmla="*/ 511986 h 606722"/>
              <a:gd name="connsiteX27" fmla="*/ 365375 w 607634"/>
              <a:gd name="connsiteY27" fmla="*/ 511986 h 606722"/>
              <a:gd name="connsiteX28" fmla="*/ 485624 w 607634"/>
              <a:gd name="connsiteY28" fmla="*/ 391921 h 606722"/>
              <a:gd name="connsiteX29" fmla="*/ 486069 w 607634"/>
              <a:gd name="connsiteY29" fmla="*/ 561220 h 606722"/>
              <a:gd name="connsiteX30" fmla="*/ 531640 w 607634"/>
              <a:gd name="connsiteY30" fmla="*/ 606722 h 606722"/>
              <a:gd name="connsiteX31" fmla="*/ 91143 w 607634"/>
              <a:gd name="connsiteY31" fmla="*/ 606722 h 606722"/>
              <a:gd name="connsiteX32" fmla="*/ 45571 w 607634"/>
              <a:gd name="connsiteY32" fmla="*/ 561220 h 606722"/>
              <a:gd name="connsiteX33" fmla="*/ 45571 w 607634"/>
              <a:gd name="connsiteY33" fmla="*/ 45502 h 606722"/>
              <a:gd name="connsiteX34" fmla="*/ 0 w 607634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7634" h="606722">
                <a:moveTo>
                  <a:pt x="486121" y="34142"/>
                </a:moveTo>
                <a:cubicBezTo>
                  <a:pt x="517228" y="34142"/>
                  <a:pt x="548335" y="45985"/>
                  <a:pt x="572055" y="69671"/>
                </a:cubicBezTo>
                <a:cubicBezTo>
                  <a:pt x="619494" y="117042"/>
                  <a:pt x="619494" y="193922"/>
                  <a:pt x="572055" y="241293"/>
                </a:cubicBezTo>
                <a:lnTo>
                  <a:pt x="346428" y="466509"/>
                </a:lnTo>
                <a:lnTo>
                  <a:pt x="206869" y="466509"/>
                </a:lnTo>
                <a:lnTo>
                  <a:pt x="280743" y="392741"/>
                </a:lnTo>
                <a:lnTo>
                  <a:pt x="357198" y="392741"/>
                </a:lnTo>
                <a:lnTo>
                  <a:pt x="357198" y="347235"/>
                </a:lnTo>
                <a:lnTo>
                  <a:pt x="326313" y="347235"/>
                </a:lnTo>
                <a:lnTo>
                  <a:pt x="377402" y="296220"/>
                </a:lnTo>
                <a:lnTo>
                  <a:pt x="453857" y="296220"/>
                </a:lnTo>
                <a:lnTo>
                  <a:pt x="453857" y="250714"/>
                </a:lnTo>
                <a:lnTo>
                  <a:pt x="422972" y="250714"/>
                </a:lnTo>
                <a:lnTo>
                  <a:pt x="502186" y="171613"/>
                </a:lnTo>
                <a:lnTo>
                  <a:pt x="469967" y="139440"/>
                </a:lnTo>
                <a:lnTo>
                  <a:pt x="174649" y="434335"/>
                </a:lnTo>
                <a:lnTo>
                  <a:pt x="174649" y="294886"/>
                </a:lnTo>
                <a:lnTo>
                  <a:pt x="400187" y="69671"/>
                </a:lnTo>
                <a:cubicBezTo>
                  <a:pt x="423907" y="45985"/>
                  <a:pt x="455014" y="34142"/>
                  <a:pt x="486121" y="34142"/>
                </a:cubicBezTo>
                <a:close/>
                <a:moveTo>
                  <a:pt x="0" y="0"/>
                </a:moveTo>
                <a:lnTo>
                  <a:pt x="425277" y="0"/>
                </a:lnTo>
                <a:cubicBezTo>
                  <a:pt x="404004" y="8265"/>
                  <a:pt x="384511" y="20974"/>
                  <a:pt x="367956" y="37504"/>
                </a:cubicBezTo>
                <a:lnTo>
                  <a:pt x="129060" y="276033"/>
                </a:lnTo>
                <a:lnTo>
                  <a:pt x="129060" y="479814"/>
                </a:lnTo>
                <a:lnTo>
                  <a:pt x="94080" y="514741"/>
                </a:lnTo>
                <a:lnTo>
                  <a:pt x="126301" y="546912"/>
                </a:lnTo>
                <a:lnTo>
                  <a:pt x="161281" y="511986"/>
                </a:lnTo>
                <a:lnTo>
                  <a:pt x="365375" y="511986"/>
                </a:lnTo>
                <a:lnTo>
                  <a:pt x="485624" y="391921"/>
                </a:lnTo>
                <a:lnTo>
                  <a:pt x="486069" y="561220"/>
                </a:lnTo>
                <a:cubicBezTo>
                  <a:pt x="486069" y="586282"/>
                  <a:pt x="506540" y="606722"/>
                  <a:pt x="531640" y="606722"/>
                </a:cubicBezTo>
                <a:lnTo>
                  <a:pt x="91143" y="606722"/>
                </a:lnTo>
                <a:cubicBezTo>
                  <a:pt x="65954" y="606722"/>
                  <a:pt x="45571" y="586282"/>
                  <a:pt x="45571" y="561220"/>
                </a:cubicBezTo>
                <a:lnTo>
                  <a:pt x="45571" y="45502"/>
                </a:lnTo>
                <a:cubicBezTo>
                  <a:pt x="45571" y="20351"/>
                  <a:pt x="25189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1CA9A63-3AFA-7282-1A61-CAE50381239C}"/>
              </a:ext>
            </a:extLst>
          </p:cNvPr>
          <p:cNvSpPr/>
          <p:nvPr/>
        </p:nvSpPr>
        <p:spPr>
          <a:xfrm>
            <a:off x="8282767" y="4859868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06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FEDFC0E-8CA5-8571-6247-E9F6F334071A}"/>
              </a:ext>
            </a:extLst>
          </p:cNvPr>
          <p:cNvSpPr txBox="1"/>
          <p:nvPr/>
        </p:nvSpPr>
        <p:spPr>
          <a:xfrm>
            <a:off x="8262504" y="1252149"/>
            <a:ext cx="1973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建立基本数据库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97E146-4355-2D1D-FB86-98DB353E8704}"/>
              </a:ext>
            </a:extLst>
          </p:cNvPr>
          <p:cNvSpPr txBox="1"/>
          <p:nvPr/>
        </p:nvSpPr>
        <p:spPr>
          <a:xfrm>
            <a:off x="8282767" y="3284984"/>
            <a:ext cx="1972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医疗问答机器人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39D5E2-2E1C-C1FA-F747-B19A7CDC30E7}"/>
              </a:ext>
            </a:extLst>
          </p:cNvPr>
          <p:cNvSpPr txBox="1"/>
          <p:nvPr/>
        </p:nvSpPr>
        <p:spPr>
          <a:xfrm>
            <a:off x="8282767" y="5405154"/>
            <a:ext cx="1700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总结归纳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6725CD6-ECBF-78E3-A389-19B1DBB5E8C2}"/>
              </a:ext>
            </a:extLst>
          </p:cNvPr>
          <p:cNvSpPr txBox="1"/>
          <p:nvPr/>
        </p:nvSpPr>
        <p:spPr>
          <a:xfrm>
            <a:off x="334566" y="2910136"/>
            <a:ext cx="1972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+mn-ea"/>
              </a:rPr>
              <a:t>目录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2716289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文本框 120">
            <a:extLst>
              <a:ext uri="{FF2B5EF4-FFF2-40B4-BE49-F238E27FC236}">
                <a16:creationId xmlns:a16="http://schemas.microsoft.com/office/drawing/2014/main" id="{E43F77C4-ADC8-61AC-D6C6-E9D676251853}"/>
              </a:ext>
            </a:extLst>
          </p:cNvPr>
          <p:cNvSpPr txBox="1"/>
          <p:nvPr/>
        </p:nvSpPr>
        <p:spPr>
          <a:xfrm>
            <a:off x="620433" y="216417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002060"/>
                </a:solidFill>
              </a:rPr>
              <a:t>PART 05</a:t>
            </a:r>
            <a:endParaRPr lang="zh-CN" altLang="en-US" sz="54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14:cNvPr>
              <p14:cNvContentPartPr/>
              <p14:nvPr/>
            </p14:nvContentPartPr>
            <p14:xfrm>
              <a:off x="961289" y="424009"/>
              <a:ext cx="360" cy="360"/>
            </p14:xfrm>
          </p:contentPart>
        </mc:Choice>
        <mc:Fallback xmlns=""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289" y="40600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14:cNvPr>
              <p14:cNvContentPartPr/>
              <p14:nvPr/>
            </p14:nvContentPartPr>
            <p14:xfrm>
              <a:off x="65798" y="1411489"/>
              <a:ext cx="360" cy="360"/>
            </p14:xfrm>
          </p:contentPart>
        </mc:Choice>
        <mc:Fallback xmlns=""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98" y="13754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14:cNvPr>
              <p14:cNvContentPartPr/>
              <p14:nvPr/>
            </p14:nvContentPartPr>
            <p14:xfrm>
              <a:off x="56438" y="1411489"/>
              <a:ext cx="12103200" cy="360"/>
            </p14:xfrm>
          </p:contentPart>
        </mc:Choice>
        <mc:Fallback xmlns=""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98" y="1375489"/>
                <a:ext cx="1217484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173" name="文本框 172">
            <a:extLst>
              <a:ext uri="{FF2B5EF4-FFF2-40B4-BE49-F238E27FC236}">
                <a16:creationId xmlns:a16="http://schemas.microsoft.com/office/drawing/2014/main" id="{C7297440-5CC2-9D41-8ACE-F076C0EE1335}"/>
              </a:ext>
            </a:extLst>
          </p:cNvPr>
          <p:cNvSpPr txBox="1"/>
          <p:nvPr/>
        </p:nvSpPr>
        <p:spPr>
          <a:xfrm>
            <a:off x="10991750" y="83671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06</a:t>
            </a:r>
            <a:endParaRPr lang="zh-CN" altLang="en-US" dirty="0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1552C264-4801-215C-56E4-7A28D8756A84}"/>
              </a:ext>
            </a:extLst>
          </p:cNvPr>
          <p:cNvSpPr txBox="1"/>
          <p:nvPr/>
        </p:nvSpPr>
        <p:spPr>
          <a:xfrm>
            <a:off x="8909005" y="82556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04</a:t>
            </a:r>
            <a:endParaRPr lang="zh-CN" altLang="en-US" dirty="0"/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0D9EDD18-F2BD-5206-05C8-C687508518D0}"/>
              </a:ext>
            </a:extLst>
          </p:cNvPr>
          <p:cNvSpPr txBox="1"/>
          <p:nvPr/>
        </p:nvSpPr>
        <p:spPr>
          <a:xfrm>
            <a:off x="10079684" y="825591"/>
            <a:ext cx="96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PART 05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D7582482-2B04-0182-AEA4-C65A22B1E2B7}"/>
              </a:ext>
            </a:extLst>
          </p:cNvPr>
          <p:cNvSpPr txBox="1"/>
          <p:nvPr/>
        </p:nvSpPr>
        <p:spPr>
          <a:xfrm>
            <a:off x="7721517" y="83671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03</a:t>
            </a:r>
            <a:endParaRPr lang="zh-CN" altLang="en-US" dirty="0"/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0B2B4BD4-3A06-06CF-9C2B-A02D45EB356E}"/>
              </a:ext>
            </a:extLst>
          </p:cNvPr>
          <p:cNvSpPr txBox="1"/>
          <p:nvPr/>
        </p:nvSpPr>
        <p:spPr>
          <a:xfrm>
            <a:off x="6671270" y="82556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02</a:t>
            </a:r>
            <a:endParaRPr lang="zh-CN" altLang="en-US" dirty="0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E1748137-DC98-B146-6FAC-17127AD48CC3}"/>
              </a:ext>
            </a:extLst>
          </p:cNvPr>
          <p:cNvSpPr txBox="1"/>
          <p:nvPr/>
        </p:nvSpPr>
        <p:spPr>
          <a:xfrm>
            <a:off x="5716561" y="825562"/>
            <a:ext cx="94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01</a:t>
            </a:r>
            <a:endParaRPr lang="zh-CN" altLang="en-US" dirty="0"/>
          </a:p>
        </p:txBody>
      </p:sp>
      <p:sp>
        <p:nvSpPr>
          <p:cNvPr id="179" name="tryptic-brochure_17749">
            <a:extLst>
              <a:ext uri="{FF2B5EF4-FFF2-40B4-BE49-F238E27FC236}">
                <a16:creationId xmlns:a16="http://schemas.microsoft.com/office/drawing/2014/main" id="{2744E4B9-5F14-8FAD-22E3-5E4DCE672E9E}"/>
              </a:ext>
            </a:extLst>
          </p:cNvPr>
          <p:cNvSpPr/>
          <p:nvPr/>
        </p:nvSpPr>
        <p:spPr>
          <a:xfrm>
            <a:off x="5876367" y="122629"/>
            <a:ext cx="540815" cy="618582"/>
          </a:xfrm>
          <a:custGeom>
            <a:avLst/>
            <a:gdLst>
              <a:gd name="T0" fmla="*/ 1372 w 2289"/>
              <a:gd name="T1" fmla="*/ 437 h 2622"/>
              <a:gd name="T2" fmla="*/ 1430 w 2289"/>
              <a:gd name="T3" fmla="*/ 161 h 2622"/>
              <a:gd name="T4" fmla="*/ 1666 w 2289"/>
              <a:gd name="T5" fmla="*/ 6 h 2622"/>
              <a:gd name="T6" fmla="*/ 1734 w 2289"/>
              <a:gd name="T7" fmla="*/ 0 h 2622"/>
              <a:gd name="T8" fmla="*/ 2096 w 2289"/>
              <a:gd name="T9" fmla="*/ 301 h 2622"/>
              <a:gd name="T10" fmla="*/ 1802 w 2289"/>
              <a:gd name="T11" fmla="*/ 731 h 2622"/>
              <a:gd name="T12" fmla="*/ 1733 w 2289"/>
              <a:gd name="T13" fmla="*/ 738 h 2622"/>
              <a:gd name="T14" fmla="*/ 1372 w 2289"/>
              <a:gd name="T15" fmla="*/ 437 h 2622"/>
              <a:gd name="T16" fmla="*/ 2282 w 2289"/>
              <a:gd name="T17" fmla="*/ 2156 h 2622"/>
              <a:gd name="T18" fmla="*/ 2234 w 2289"/>
              <a:gd name="T19" fmla="*/ 2199 h 2622"/>
              <a:gd name="T20" fmla="*/ 455 w 2289"/>
              <a:gd name="T21" fmla="*/ 2620 h 2622"/>
              <a:gd name="T22" fmla="*/ 440 w 2289"/>
              <a:gd name="T23" fmla="*/ 2622 h 2622"/>
              <a:gd name="T24" fmla="*/ 383 w 2289"/>
              <a:gd name="T25" fmla="*/ 2590 h 2622"/>
              <a:gd name="T26" fmla="*/ 142 w 2289"/>
              <a:gd name="T27" fmla="*/ 1843 h 2622"/>
              <a:gd name="T28" fmla="*/ 1 w 2289"/>
              <a:gd name="T29" fmla="*/ 438 h 2622"/>
              <a:gd name="T30" fmla="*/ 62 w 2289"/>
              <a:gd name="T31" fmla="*/ 369 h 2622"/>
              <a:gd name="T32" fmla="*/ 1240 w 2289"/>
              <a:gd name="T33" fmla="*/ 277 h 2622"/>
              <a:gd name="T34" fmla="*/ 1241 w 2289"/>
              <a:gd name="T35" fmla="*/ 462 h 2622"/>
              <a:gd name="T36" fmla="*/ 1301 w 2289"/>
              <a:gd name="T37" fmla="*/ 623 h 2622"/>
              <a:gd name="T38" fmla="*/ 902 w 2289"/>
              <a:gd name="T39" fmla="*/ 941 h 2622"/>
              <a:gd name="T40" fmla="*/ 892 w 2289"/>
              <a:gd name="T41" fmla="*/ 1035 h 2622"/>
              <a:gd name="T42" fmla="*/ 944 w 2289"/>
              <a:gd name="T43" fmla="*/ 1060 h 2622"/>
              <a:gd name="T44" fmla="*/ 985 w 2289"/>
              <a:gd name="T45" fmla="*/ 1046 h 2622"/>
              <a:gd name="T46" fmla="*/ 1384 w 2289"/>
              <a:gd name="T47" fmla="*/ 728 h 2622"/>
              <a:gd name="T48" fmla="*/ 1733 w 2289"/>
              <a:gd name="T49" fmla="*/ 871 h 2622"/>
              <a:gd name="T50" fmla="*/ 1827 w 2289"/>
              <a:gd name="T51" fmla="*/ 862 h 2622"/>
              <a:gd name="T52" fmla="*/ 1884 w 2289"/>
              <a:gd name="T53" fmla="*/ 848 h 2622"/>
              <a:gd name="T54" fmla="*/ 1920 w 2289"/>
              <a:gd name="T55" fmla="*/ 1210 h 2622"/>
              <a:gd name="T56" fmla="*/ 2272 w 2289"/>
              <a:gd name="T57" fmla="*/ 2093 h 2622"/>
              <a:gd name="T58" fmla="*/ 2282 w 2289"/>
              <a:gd name="T59" fmla="*/ 2156 h 2622"/>
              <a:gd name="T60" fmla="*/ 1363 w 2289"/>
              <a:gd name="T61" fmla="*/ 1918 h 2622"/>
              <a:gd name="T62" fmla="*/ 1283 w 2289"/>
              <a:gd name="T63" fmla="*/ 1869 h 2622"/>
              <a:gd name="T64" fmla="*/ 578 w 2289"/>
              <a:gd name="T65" fmla="*/ 2039 h 2622"/>
              <a:gd name="T66" fmla="*/ 529 w 2289"/>
              <a:gd name="T67" fmla="*/ 2120 h 2622"/>
              <a:gd name="T68" fmla="*/ 593 w 2289"/>
              <a:gd name="T69" fmla="*/ 2171 h 2622"/>
              <a:gd name="T70" fmla="*/ 609 w 2289"/>
              <a:gd name="T71" fmla="*/ 2169 h 2622"/>
              <a:gd name="T72" fmla="*/ 1314 w 2289"/>
              <a:gd name="T73" fmla="*/ 1998 h 2622"/>
              <a:gd name="T74" fmla="*/ 1363 w 2289"/>
              <a:gd name="T75" fmla="*/ 1918 h 2622"/>
              <a:gd name="T76" fmla="*/ 1579 w 2289"/>
              <a:gd name="T77" fmla="*/ 1369 h 2622"/>
              <a:gd name="T78" fmla="*/ 1500 w 2289"/>
              <a:gd name="T79" fmla="*/ 1317 h 2622"/>
              <a:gd name="T80" fmla="*/ 440 w 2289"/>
              <a:gd name="T81" fmla="*/ 1537 h 2622"/>
              <a:gd name="T82" fmla="*/ 388 w 2289"/>
              <a:gd name="T83" fmla="*/ 1616 h 2622"/>
              <a:gd name="T84" fmla="*/ 453 w 2289"/>
              <a:gd name="T85" fmla="*/ 1669 h 2622"/>
              <a:gd name="T86" fmla="*/ 467 w 2289"/>
              <a:gd name="T87" fmla="*/ 1668 h 2622"/>
              <a:gd name="T88" fmla="*/ 1527 w 2289"/>
              <a:gd name="T89" fmla="*/ 1448 h 2622"/>
              <a:gd name="T90" fmla="*/ 1579 w 2289"/>
              <a:gd name="T91" fmla="*/ 1369 h 2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89" h="2622">
                <a:moveTo>
                  <a:pt x="1372" y="437"/>
                </a:moveTo>
                <a:cubicBezTo>
                  <a:pt x="1353" y="340"/>
                  <a:pt x="1374" y="242"/>
                  <a:pt x="1430" y="161"/>
                </a:cubicBezTo>
                <a:cubicBezTo>
                  <a:pt x="1485" y="79"/>
                  <a:pt x="1569" y="25"/>
                  <a:pt x="1666" y="6"/>
                </a:cubicBezTo>
                <a:cubicBezTo>
                  <a:pt x="1689" y="2"/>
                  <a:pt x="1712" y="0"/>
                  <a:pt x="1734" y="0"/>
                </a:cubicBezTo>
                <a:cubicBezTo>
                  <a:pt x="1911" y="0"/>
                  <a:pt x="2064" y="126"/>
                  <a:pt x="2096" y="301"/>
                </a:cubicBezTo>
                <a:cubicBezTo>
                  <a:pt x="2134" y="500"/>
                  <a:pt x="2002" y="694"/>
                  <a:pt x="1802" y="731"/>
                </a:cubicBezTo>
                <a:cubicBezTo>
                  <a:pt x="1779" y="735"/>
                  <a:pt x="1756" y="738"/>
                  <a:pt x="1733" y="738"/>
                </a:cubicBezTo>
                <a:cubicBezTo>
                  <a:pt x="1557" y="738"/>
                  <a:pt x="1404" y="611"/>
                  <a:pt x="1372" y="437"/>
                </a:cubicBezTo>
                <a:close/>
                <a:moveTo>
                  <a:pt x="2282" y="2156"/>
                </a:moveTo>
                <a:cubicBezTo>
                  <a:pt x="2274" y="2177"/>
                  <a:pt x="2256" y="2194"/>
                  <a:pt x="2234" y="2199"/>
                </a:cubicBezTo>
                <a:lnTo>
                  <a:pt x="455" y="2620"/>
                </a:lnTo>
                <a:cubicBezTo>
                  <a:pt x="450" y="2622"/>
                  <a:pt x="445" y="2622"/>
                  <a:pt x="440" y="2622"/>
                </a:cubicBezTo>
                <a:cubicBezTo>
                  <a:pt x="417" y="2622"/>
                  <a:pt x="395" y="2610"/>
                  <a:pt x="383" y="2590"/>
                </a:cubicBezTo>
                <a:cubicBezTo>
                  <a:pt x="378" y="2582"/>
                  <a:pt x="258" y="2381"/>
                  <a:pt x="142" y="1843"/>
                </a:cubicBezTo>
                <a:cubicBezTo>
                  <a:pt x="26" y="1310"/>
                  <a:pt x="2" y="473"/>
                  <a:pt x="1" y="438"/>
                </a:cubicBezTo>
                <a:cubicBezTo>
                  <a:pt x="0" y="402"/>
                  <a:pt x="27" y="372"/>
                  <a:pt x="62" y="369"/>
                </a:cubicBezTo>
                <a:lnTo>
                  <a:pt x="1240" y="277"/>
                </a:lnTo>
                <a:cubicBezTo>
                  <a:pt x="1229" y="337"/>
                  <a:pt x="1229" y="399"/>
                  <a:pt x="1241" y="462"/>
                </a:cubicBezTo>
                <a:cubicBezTo>
                  <a:pt x="1252" y="520"/>
                  <a:pt x="1272" y="574"/>
                  <a:pt x="1301" y="623"/>
                </a:cubicBezTo>
                <a:lnTo>
                  <a:pt x="902" y="941"/>
                </a:lnTo>
                <a:cubicBezTo>
                  <a:pt x="873" y="964"/>
                  <a:pt x="869" y="1006"/>
                  <a:pt x="892" y="1035"/>
                </a:cubicBezTo>
                <a:cubicBezTo>
                  <a:pt x="905" y="1052"/>
                  <a:pt x="924" y="1060"/>
                  <a:pt x="944" y="1060"/>
                </a:cubicBezTo>
                <a:cubicBezTo>
                  <a:pt x="958" y="1060"/>
                  <a:pt x="973" y="1055"/>
                  <a:pt x="985" y="1046"/>
                </a:cubicBezTo>
                <a:lnTo>
                  <a:pt x="1384" y="728"/>
                </a:lnTo>
                <a:cubicBezTo>
                  <a:pt x="1475" y="817"/>
                  <a:pt x="1599" y="871"/>
                  <a:pt x="1733" y="871"/>
                </a:cubicBezTo>
                <a:cubicBezTo>
                  <a:pt x="1765" y="871"/>
                  <a:pt x="1796" y="868"/>
                  <a:pt x="1827" y="862"/>
                </a:cubicBezTo>
                <a:cubicBezTo>
                  <a:pt x="1846" y="858"/>
                  <a:pt x="1865" y="854"/>
                  <a:pt x="1884" y="848"/>
                </a:cubicBezTo>
                <a:cubicBezTo>
                  <a:pt x="1893" y="958"/>
                  <a:pt x="1905" y="1080"/>
                  <a:pt x="1920" y="1210"/>
                </a:cubicBezTo>
                <a:cubicBezTo>
                  <a:pt x="1979" y="1715"/>
                  <a:pt x="2269" y="2089"/>
                  <a:pt x="2272" y="2093"/>
                </a:cubicBezTo>
                <a:cubicBezTo>
                  <a:pt x="2286" y="2111"/>
                  <a:pt x="2289" y="2135"/>
                  <a:pt x="2282" y="2156"/>
                </a:cubicBezTo>
                <a:close/>
                <a:moveTo>
                  <a:pt x="1363" y="1918"/>
                </a:moveTo>
                <a:cubicBezTo>
                  <a:pt x="1355" y="1882"/>
                  <a:pt x="1319" y="1860"/>
                  <a:pt x="1283" y="1869"/>
                </a:cubicBezTo>
                <a:lnTo>
                  <a:pt x="578" y="2039"/>
                </a:lnTo>
                <a:cubicBezTo>
                  <a:pt x="542" y="2048"/>
                  <a:pt x="520" y="2084"/>
                  <a:pt x="529" y="2120"/>
                </a:cubicBezTo>
                <a:cubicBezTo>
                  <a:pt x="536" y="2150"/>
                  <a:pt x="563" y="2171"/>
                  <a:pt x="593" y="2171"/>
                </a:cubicBezTo>
                <a:cubicBezTo>
                  <a:pt x="598" y="2171"/>
                  <a:pt x="604" y="2170"/>
                  <a:pt x="609" y="2169"/>
                </a:cubicBezTo>
                <a:lnTo>
                  <a:pt x="1314" y="1998"/>
                </a:lnTo>
                <a:cubicBezTo>
                  <a:pt x="1350" y="1990"/>
                  <a:pt x="1372" y="1954"/>
                  <a:pt x="1363" y="1918"/>
                </a:cubicBezTo>
                <a:close/>
                <a:moveTo>
                  <a:pt x="1579" y="1369"/>
                </a:moveTo>
                <a:cubicBezTo>
                  <a:pt x="1571" y="1333"/>
                  <a:pt x="1536" y="1309"/>
                  <a:pt x="1500" y="1317"/>
                </a:cubicBezTo>
                <a:lnTo>
                  <a:pt x="440" y="1537"/>
                </a:lnTo>
                <a:cubicBezTo>
                  <a:pt x="404" y="1544"/>
                  <a:pt x="381" y="1580"/>
                  <a:pt x="388" y="1616"/>
                </a:cubicBezTo>
                <a:cubicBezTo>
                  <a:pt x="395" y="1647"/>
                  <a:pt x="422" y="1669"/>
                  <a:pt x="453" y="1669"/>
                </a:cubicBezTo>
                <a:cubicBezTo>
                  <a:pt x="458" y="1669"/>
                  <a:pt x="462" y="1668"/>
                  <a:pt x="467" y="1668"/>
                </a:cubicBezTo>
                <a:lnTo>
                  <a:pt x="1527" y="1448"/>
                </a:lnTo>
                <a:cubicBezTo>
                  <a:pt x="1563" y="1440"/>
                  <a:pt x="1586" y="1405"/>
                  <a:pt x="1579" y="13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0" name="triptych-brochure_30017">
            <a:extLst>
              <a:ext uri="{FF2B5EF4-FFF2-40B4-BE49-F238E27FC236}">
                <a16:creationId xmlns:a16="http://schemas.microsoft.com/office/drawing/2014/main" id="{00EC1820-DA01-3594-E4AA-54AC0B0F3044}"/>
              </a:ext>
            </a:extLst>
          </p:cNvPr>
          <p:cNvSpPr/>
          <p:nvPr/>
        </p:nvSpPr>
        <p:spPr>
          <a:xfrm>
            <a:off x="6863514" y="122629"/>
            <a:ext cx="540815" cy="618582"/>
          </a:xfrm>
          <a:custGeom>
            <a:avLst/>
            <a:gdLst>
              <a:gd name="connsiteX0" fmla="*/ 242039 w 605098"/>
              <a:gd name="connsiteY0" fmla="*/ 412737 h 604040"/>
              <a:gd name="connsiteX1" fmla="*/ 362988 w 605098"/>
              <a:gd name="connsiteY1" fmla="*/ 412737 h 604040"/>
              <a:gd name="connsiteX2" fmla="*/ 362988 w 605098"/>
              <a:gd name="connsiteY2" fmla="*/ 523595 h 604040"/>
              <a:gd name="connsiteX3" fmla="*/ 242039 w 605098"/>
              <a:gd name="connsiteY3" fmla="*/ 523595 h 604040"/>
              <a:gd name="connsiteX4" fmla="*/ 560997 w 605098"/>
              <a:gd name="connsiteY4" fmla="*/ 357132 h 604040"/>
              <a:gd name="connsiteX5" fmla="*/ 568051 w 605098"/>
              <a:gd name="connsiteY5" fmla="*/ 364480 h 604040"/>
              <a:gd name="connsiteX6" fmla="*/ 559197 w 605098"/>
              <a:gd name="connsiteY6" fmla="*/ 377526 h 604040"/>
              <a:gd name="connsiteX7" fmla="*/ 475303 w 605098"/>
              <a:gd name="connsiteY7" fmla="*/ 417263 h 604040"/>
              <a:gd name="connsiteX8" fmla="*/ 470951 w 605098"/>
              <a:gd name="connsiteY8" fmla="*/ 418312 h 604040"/>
              <a:gd name="connsiteX9" fmla="*/ 463897 w 605098"/>
              <a:gd name="connsiteY9" fmla="*/ 410815 h 604040"/>
              <a:gd name="connsiteX10" fmla="*/ 472602 w 605098"/>
              <a:gd name="connsiteY10" fmla="*/ 397919 h 604040"/>
              <a:gd name="connsiteX11" fmla="*/ 556645 w 605098"/>
              <a:gd name="connsiteY11" fmla="*/ 358032 h 604040"/>
              <a:gd name="connsiteX12" fmla="*/ 560997 w 605098"/>
              <a:gd name="connsiteY12" fmla="*/ 357132 h 604040"/>
              <a:gd name="connsiteX13" fmla="*/ 560997 w 605098"/>
              <a:gd name="connsiteY13" fmla="*/ 310417 h 604040"/>
              <a:gd name="connsiteX14" fmla="*/ 568051 w 605098"/>
              <a:gd name="connsiteY14" fmla="*/ 317756 h 604040"/>
              <a:gd name="connsiteX15" fmla="*/ 559197 w 605098"/>
              <a:gd name="connsiteY15" fmla="*/ 330787 h 604040"/>
              <a:gd name="connsiteX16" fmla="*/ 475303 w 605098"/>
              <a:gd name="connsiteY16" fmla="*/ 370479 h 604040"/>
              <a:gd name="connsiteX17" fmla="*/ 470951 w 605098"/>
              <a:gd name="connsiteY17" fmla="*/ 371527 h 604040"/>
              <a:gd name="connsiteX18" fmla="*/ 463897 w 605098"/>
              <a:gd name="connsiteY18" fmla="*/ 364188 h 604040"/>
              <a:gd name="connsiteX19" fmla="*/ 472602 w 605098"/>
              <a:gd name="connsiteY19" fmla="*/ 351157 h 604040"/>
              <a:gd name="connsiteX20" fmla="*/ 556645 w 605098"/>
              <a:gd name="connsiteY20" fmla="*/ 311465 h 604040"/>
              <a:gd name="connsiteX21" fmla="*/ 560997 w 605098"/>
              <a:gd name="connsiteY21" fmla="*/ 310417 h 604040"/>
              <a:gd name="connsiteX22" fmla="*/ 44092 w 605098"/>
              <a:gd name="connsiteY22" fmla="*/ 310417 h 604040"/>
              <a:gd name="connsiteX23" fmla="*/ 48445 w 605098"/>
              <a:gd name="connsiteY23" fmla="*/ 311465 h 604040"/>
              <a:gd name="connsiteX24" fmla="*/ 132496 w 605098"/>
              <a:gd name="connsiteY24" fmla="*/ 351157 h 604040"/>
              <a:gd name="connsiteX25" fmla="*/ 141201 w 605098"/>
              <a:gd name="connsiteY25" fmla="*/ 364188 h 604040"/>
              <a:gd name="connsiteX26" fmla="*/ 134147 w 605098"/>
              <a:gd name="connsiteY26" fmla="*/ 371527 h 604040"/>
              <a:gd name="connsiteX27" fmla="*/ 129944 w 605098"/>
              <a:gd name="connsiteY27" fmla="*/ 370629 h 604040"/>
              <a:gd name="connsiteX28" fmla="*/ 45893 w 605098"/>
              <a:gd name="connsiteY28" fmla="*/ 330787 h 604040"/>
              <a:gd name="connsiteX29" fmla="*/ 37188 w 605098"/>
              <a:gd name="connsiteY29" fmla="*/ 317756 h 604040"/>
              <a:gd name="connsiteX30" fmla="*/ 44092 w 605098"/>
              <a:gd name="connsiteY30" fmla="*/ 310417 h 604040"/>
              <a:gd name="connsiteX31" fmla="*/ 242073 w 605098"/>
              <a:gd name="connsiteY31" fmla="*/ 261727 h 604040"/>
              <a:gd name="connsiteX32" fmla="*/ 363016 w 605098"/>
              <a:gd name="connsiteY32" fmla="*/ 261727 h 604040"/>
              <a:gd name="connsiteX33" fmla="*/ 373220 w 605098"/>
              <a:gd name="connsiteY33" fmla="*/ 271778 h 604040"/>
              <a:gd name="connsiteX34" fmla="*/ 363016 w 605098"/>
              <a:gd name="connsiteY34" fmla="*/ 281979 h 604040"/>
              <a:gd name="connsiteX35" fmla="*/ 242073 w 605098"/>
              <a:gd name="connsiteY35" fmla="*/ 281979 h 604040"/>
              <a:gd name="connsiteX36" fmla="*/ 232019 w 605098"/>
              <a:gd name="connsiteY36" fmla="*/ 271778 h 604040"/>
              <a:gd name="connsiteX37" fmla="*/ 242073 w 605098"/>
              <a:gd name="connsiteY37" fmla="*/ 261727 h 604040"/>
              <a:gd name="connsiteX38" fmla="*/ 242073 w 605098"/>
              <a:gd name="connsiteY38" fmla="*/ 221434 h 604040"/>
              <a:gd name="connsiteX39" fmla="*/ 363016 w 605098"/>
              <a:gd name="connsiteY39" fmla="*/ 221434 h 604040"/>
              <a:gd name="connsiteX40" fmla="*/ 373220 w 605098"/>
              <a:gd name="connsiteY40" fmla="*/ 231635 h 604040"/>
              <a:gd name="connsiteX41" fmla="*/ 363016 w 605098"/>
              <a:gd name="connsiteY41" fmla="*/ 241686 h 604040"/>
              <a:gd name="connsiteX42" fmla="*/ 242073 w 605098"/>
              <a:gd name="connsiteY42" fmla="*/ 241686 h 604040"/>
              <a:gd name="connsiteX43" fmla="*/ 232019 w 605098"/>
              <a:gd name="connsiteY43" fmla="*/ 231635 h 604040"/>
              <a:gd name="connsiteX44" fmla="*/ 242073 w 605098"/>
              <a:gd name="connsiteY44" fmla="*/ 221434 h 604040"/>
              <a:gd name="connsiteX45" fmla="*/ 564735 w 605098"/>
              <a:gd name="connsiteY45" fmla="*/ 192785 h 604040"/>
              <a:gd name="connsiteX46" fmla="*/ 564735 w 605098"/>
              <a:gd name="connsiteY46" fmla="*/ 262610 h 604040"/>
              <a:gd name="connsiteX47" fmla="*/ 464038 w 605098"/>
              <a:gd name="connsiteY47" fmla="*/ 310559 h 604040"/>
              <a:gd name="connsiteX48" fmla="*/ 464038 w 605098"/>
              <a:gd name="connsiteY48" fmla="*/ 240733 h 604040"/>
              <a:gd name="connsiteX49" fmla="*/ 242073 w 605098"/>
              <a:gd name="connsiteY49" fmla="*/ 181283 h 604040"/>
              <a:gd name="connsiteX50" fmla="*/ 363016 w 605098"/>
              <a:gd name="connsiteY50" fmla="*/ 181283 h 604040"/>
              <a:gd name="connsiteX51" fmla="*/ 373220 w 605098"/>
              <a:gd name="connsiteY51" fmla="*/ 191303 h 604040"/>
              <a:gd name="connsiteX52" fmla="*/ 363016 w 605098"/>
              <a:gd name="connsiteY52" fmla="*/ 201324 h 604040"/>
              <a:gd name="connsiteX53" fmla="*/ 242073 w 605098"/>
              <a:gd name="connsiteY53" fmla="*/ 201324 h 604040"/>
              <a:gd name="connsiteX54" fmla="*/ 232019 w 605098"/>
              <a:gd name="connsiteY54" fmla="*/ 191303 h 604040"/>
              <a:gd name="connsiteX55" fmla="*/ 242073 w 605098"/>
              <a:gd name="connsiteY55" fmla="*/ 181283 h 604040"/>
              <a:gd name="connsiteX56" fmla="*/ 40363 w 605098"/>
              <a:gd name="connsiteY56" fmla="*/ 122219 h 604040"/>
              <a:gd name="connsiteX57" fmla="*/ 141201 w 605098"/>
              <a:gd name="connsiteY57" fmla="*/ 170165 h 604040"/>
              <a:gd name="connsiteX58" fmla="*/ 141201 w 605098"/>
              <a:gd name="connsiteY58" fmla="*/ 310558 h 604040"/>
              <a:gd name="connsiteX59" fmla="*/ 40363 w 605098"/>
              <a:gd name="connsiteY59" fmla="*/ 262611 h 604040"/>
              <a:gd name="connsiteX60" fmla="*/ 211764 w 605098"/>
              <a:gd name="connsiteY60" fmla="*/ 100661 h 604040"/>
              <a:gd name="connsiteX61" fmla="*/ 211764 w 605098"/>
              <a:gd name="connsiteY61" fmla="*/ 583965 h 604040"/>
              <a:gd name="connsiteX62" fmla="*/ 393335 w 605098"/>
              <a:gd name="connsiteY62" fmla="*/ 583965 h 604040"/>
              <a:gd name="connsiteX63" fmla="*/ 393335 w 605098"/>
              <a:gd name="connsiteY63" fmla="*/ 100661 h 604040"/>
              <a:gd name="connsiteX64" fmla="*/ 191656 w 605098"/>
              <a:gd name="connsiteY64" fmla="*/ 80586 h 604040"/>
              <a:gd name="connsiteX65" fmla="*/ 413443 w 605098"/>
              <a:gd name="connsiteY65" fmla="*/ 80586 h 604040"/>
              <a:gd name="connsiteX66" fmla="*/ 413443 w 605098"/>
              <a:gd name="connsiteY66" fmla="*/ 604040 h 604040"/>
              <a:gd name="connsiteX67" fmla="*/ 191656 w 605098"/>
              <a:gd name="connsiteY67" fmla="*/ 604040 h 604040"/>
              <a:gd name="connsiteX68" fmla="*/ 584990 w 605098"/>
              <a:gd name="connsiteY68" fmla="*/ 30561 h 604040"/>
              <a:gd name="connsiteX69" fmla="*/ 443782 w 605098"/>
              <a:gd name="connsiteY69" fmla="*/ 93632 h 604040"/>
              <a:gd name="connsiteX70" fmla="*/ 443782 w 605098"/>
              <a:gd name="connsiteY70" fmla="*/ 573029 h 604040"/>
              <a:gd name="connsiteX71" fmla="*/ 584990 w 605098"/>
              <a:gd name="connsiteY71" fmla="*/ 510408 h 604040"/>
              <a:gd name="connsiteX72" fmla="*/ 20107 w 605098"/>
              <a:gd name="connsiteY72" fmla="*/ 30561 h 604040"/>
              <a:gd name="connsiteX73" fmla="*/ 20107 w 605098"/>
              <a:gd name="connsiteY73" fmla="*/ 510408 h 604040"/>
              <a:gd name="connsiteX74" fmla="*/ 161308 w 605098"/>
              <a:gd name="connsiteY74" fmla="*/ 573029 h 604040"/>
              <a:gd name="connsiteX75" fmla="*/ 161308 w 605098"/>
              <a:gd name="connsiteY75" fmla="*/ 93632 h 604040"/>
              <a:gd name="connsiteX76" fmla="*/ 605098 w 605098"/>
              <a:gd name="connsiteY76" fmla="*/ 0 h 604040"/>
              <a:gd name="connsiteX77" fmla="*/ 605098 w 605098"/>
              <a:gd name="connsiteY77" fmla="*/ 523591 h 604040"/>
              <a:gd name="connsiteX78" fmla="*/ 423674 w 605098"/>
              <a:gd name="connsiteY78" fmla="*/ 604040 h 604040"/>
              <a:gd name="connsiteX79" fmla="*/ 423674 w 605098"/>
              <a:gd name="connsiteY79" fmla="*/ 80598 h 604040"/>
              <a:gd name="connsiteX80" fmla="*/ 0 w 605098"/>
              <a:gd name="connsiteY80" fmla="*/ 0 h 604040"/>
              <a:gd name="connsiteX81" fmla="*/ 181565 w 605098"/>
              <a:gd name="connsiteY81" fmla="*/ 80598 h 604040"/>
              <a:gd name="connsiteX82" fmla="*/ 181565 w 605098"/>
              <a:gd name="connsiteY82" fmla="*/ 604040 h 604040"/>
              <a:gd name="connsiteX83" fmla="*/ 0 w 605098"/>
              <a:gd name="connsiteY83" fmla="*/ 523591 h 60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5098" h="604040">
                <a:moveTo>
                  <a:pt x="242039" y="412737"/>
                </a:moveTo>
                <a:lnTo>
                  <a:pt x="362988" y="412737"/>
                </a:lnTo>
                <a:lnTo>
                  <a:pt x="362988" y="523595"/>
                </a:lnTo>
                <a:lnTo>
                  <a:pt x="242039" y="523595"/>
                </a:lnTo>
                <a:close/>
                <a:moveTo>
                  <a:pt x="560997" y="357132"/>
                </a:moveTo>
                <a:cubicBezTo>
                  <a:pt x="565050" y="357132"/>
                  <a:pt x="568051" y="360131"/>
                  <a:pt x="568051" y="364480"/>
                </a:cubicBezTo>
                <a:cubicBezTo>
                  <a:pt x="568051" y="369428"/>
                  <a:pt x="564149" y="375276"/>
                  <a:pt x="559197" y="377526"/>
                </a:cubicBezTo>
                <a:lnTo>
                  <a:pt x="475303" y="417263"/>
                </a:lnTo>
                <a:cubicBezTo>
                  <a:pt x="473802" y="418012"/>
                  <a:pt x="472301" y="418312"/>
                  <a:pt x="470951" y="418312"/>
                </a:cubicBezTo>
                <a:cubicBezTo>
                  <a:pt x="466899" y="418312"/>
                  <a:pt x="464047" y="415313"/>
                  <a:pt x="463897" y="410815"/>
                </a:cubicBezTo>
                <a:cubicBezTo>
                  <a:pt x="463897" y="405866"/>
                  <a:pt x="467799" y="400168"/>
                  <a:pt x="472602" y="397919"/>
                </a:cubicBezTo>
                <a:lnTo>
                  <a:pt x="556645" y="358032"/>
                </a:lnTo>
                <a:cubicBezTo>
                  <a:pt x="558146" y="357432"/>
                  <a:pt x="559647" y="357132"/>
                  <a:pt x="560997" y="357132"/>
                </a:cubicBezTo>
                <a:close/>
                <a:moveTo>
                  <a:pt x="560997" y="310417"/>
                </a:moveTo>
                <a:cubicBezTo>
                  <a:pt x="565050" y="310417"/>
                  <a:pt x="568051" y="313412"/>
                  <a:pt x="568051" y="317756"/>
                </a:cubicBezTo>
                <a:cubicBezTo>
                  <a:pt x="568051" y="322848"/>
                  <a:pt x="564149" y="328540"/>
                  <a:pt x="559197" y="330787"/>
                </a:cubicBezTo>
                <a:lnTo>
                  <a:pt x="475303" y="370479"/>
                </a:lnTo>
                <a:cubicBezTo>
                  <a:pt x="473802" y="371228"/>
                  <a:pt x="472301" y="371527"/>
                  <a:pt x="470951" y="371527"/>
                </a:cubicBezTo>
                <a:cubicBezTo>
                  <a:pt x="466899" y="371527"/>
                  <a:pt x="464047" y="368532"/>
                  <a:pt x="463897" y="364188"/>
                </a:cubicBezTo>
                <a:cubicBezTo>
                  <a:pt x="463897" y="359245"/>
                  <a:pt x="467799" y="353403"/>
                  <a:pt x="472602" y="351157"/>
                </a:cubicBezTo>
                <a:lnTo>
                  <a:pt x="556645" y="311465"/>
                </a:lnTo>
                <a:cubicBezTo>
                  <a:pt x="558146" y="310716"/>
                  <a:pt x="559647" y="310417"/>
                  <a:pt x="560997" y="310417"/>
                </a:cubicBezTo>
                <a:close/>
                <a:moveTo>
                  <a:pt x="44092" y="310417"/>
                </a:moveTo>
                <a:cubicBezTo>
                  <a:pt x="45593" y="310417"/>
                  <a:pt x="46944" y="310716"/>
                  <a:pt x="48445" y="311465"/>
                </a:cubicBezTo>
                <a:lnTo>
                  <a:pt x="132496" y="351157"/>
                </a:lnTo>
                <a:cubicBezTo>
                  <a:pt x="137299" y="353403"/>
                  <a:pt x="141201" y="359245"/>
                  <a:pt x="141201" y="364188"/>
                </a:cubicBezTo>
                <a:cubicBezTo>
                  <a:pt x="141201" y="368532"/>
                  <a:pt x="138349" y="371527"/>
                  <a:pt x="134147" y="371527"/>
                </a:cubicBezTo>
                <a:cubicBezTo>
                  <a:pt x="132796" y="371527"/>
                  <a:pt x="131295" y="371228"/>
                  <a:pt x="129944" y="370629"/>
                </a:cubicBezTo>
                <a:lnTo>
                  <a:pt x="45893" y="330787"/>
                </a:lnTo>
                <a:cubicBezTo>
                  <a:pt x="40940" y="328540"/>
                  <a:pt x="37188" y="322848"/>
                  <a:pt x="37188" y="317756"/>
                </a:cubicBezTo>
                <a:cubicBezTo>
                  <a:pt x="37188" y="313412"/>
                  <a:pt x="40040" y="310417"/>
                  <a:pt x="44092" y="310417"/>
                </a:cubicBezTo>
                <a:close/>
                <a:moveTo>
                  <a:pt x="242073" y="261727"/>
                </a:moveTo>
                <a:lnTo>
                  <a:pt x="363016" y="261727"/>
                </a:lnTo>
                <a:cubicBezTo>
                  <a:pt x="368568" y="261727"/>
                  <a:pt x="373220" y="266227"/>
                  <a:pt x="373220" y="271778"/>
                </a:cubicBezTo>
                <a:cubicBezTo>
                  <a:pt x="373220" y="277478"/>
                  <a:pt x="368568" y="281979"/>
                  <a:pt x="363016" y="281979"/>
                </a:cubicBezTo>
                <a:lnTo>
                  <a:pt x="242073" y="281979"/>
                </a:lnTo>
                <a:cubicBezTo>
                  <a:pt x="236521" y="281979"/>
                  <a:pt x="232019" y="277328"/>
                  <a:pt x="232019" y="271778"/>
                </a:cubicBezTo>
                <a:cubicBezTo>
                  <a:pt x="232019" y="266227"/>
                  <a:pt x="236521" y="261727"/>
                  <a:pt x="242073" y="261727"/>
                </a:cubicBezTo>
                <a:close/>
                <a:moveTo>
                  <a:pt x="242073" y="221434"/>
                </a:moveTo>
                <a:lnTo>
                  <a:pt x="363016" y="221434"/>
                </a:lnTo>
                <a:cubicBezTo>
                  <a:pt x="368568" y="221434"/>
                  <a:pt x="373220" y="226084"/>
                  <a:pt x="373220" y="231635"/>
                </a:cubicBezTo>
                <a:cubicBezTo>
                  <a:pt x="373220" y="237185"/>
                  <a:pt x="368568" y="241686"/>
                  <a:pt x="363016" y="241686"/>
                </a:cubicBezTo>
                <a:lnTo>
                  <a:pt x="242073" y="241686"/>
                </a:lnTo>
                <a:cubicBezTo>
                  <a:pt x="236521" y="241686"/>
                  <a:pt x="232019" y="237185"/>
                  <a:pt x="232019" y="231635"/>
                </a:cubicBezTo>
                <a:cubicBezTo>
                  <a:pt x="232019" y="226084"/>
                  <a:pt x="236521" y="221434"/>
                  <a:pt x="242073" y="221434"/>
                </a:cubicBezTo>
                <a:close/>
                <a:moveTo>
                  <a:pt x="564735" y="192785"/>
                </a:moveTo>
                <a:lnTo>
                  <a:pt x="564735" y="262610"/>
                </a:lnTo>
                <a:lnTo>
                  <a:pt x="464038" y="310559"/>
                </a:lnTo>
                <a:lnTo>
                  <a:pt x="464038" y="240733"/>
                </a:lnTo>
                <a:close/>
                <a:moveTo>
                  <a:pt x="242073" y="181283"/>
                </a:moveTo>
                <a:lnTo>
                  <a:pt x="363016" y="181283"/>
                </a:lnTo>
                <a:cubicBezTo>
                  <a:pt x="368568" y="181283"/>
                  <a:pt x="373220" y="185770"/>
                  <a:pt x="373220" y="191303"/>
                </a:cubicBezTo>
                <a:cubicBezTo>
                  <a:pt x="373220" y="196837"/>
                  <a:pt x="368568" y="201324"/>
                  <a:pt x="363016" y="201324"/>
                </a:cubicBezTo>
                <a:lnTo>
                  <a:pt x="242073" y="201324"/>
                </a:lnTo>
                <a:cubicBezTo>
                  <a:pt x="236521" y="201324"/>
                  <a:pt x="232019" y="196837"/>
                  <a:pt x="232019" y="191303"/>
                </a:cubicBezTo>
                <a:cubicBezTo>
                  <a:pt x="232019" y="185770"/>
                  <a:pt x="236521" y="181283"/>
                  <a:pt x="242073" y="181283"/>
                </a:cubicBezTo>
                <a:close/>
                <a:moveTo>
                  <a:pt x="40363" y="122219"/>
                </a:moveTo>
                <a:lnTo>
                  <a:pt x="141201" y="170165"/>
                </a:lnTo>
                <a:lnTo>
                  <a:pt x="141201" y="310558"/>
                </a:lnTo>
                <a:lnTo>
                  <a:pt x="40363" y="262611"/>
                </a:lnTo>
                <a:close/>
                <a:moveTo>
                  <a:pt x="211764" y="100661"/>
                </a:moveTo>
                <a:lnTo>
                  <a:pt x="211764" y="583965"/>
                </a:lnTo>
                <a:lnTo>
                  <a:pt x="393335" y="583965"/>
                </a:lnTo>
                <a:lnTo>
                  <a:pt x="393335" y="100661"/>
                </a:lnTo>
                <a:close/>
                <a:moveTo>
                  <a:pt x="191656" y="80586"/>
                </a:moveTo>
                <a:lnTo>
                  <a:pt x="413443" y="80586"/>
                </a:lnTo>
                <a:lnTo>
                  <a:pt x="413443" y="604040"/>
                </a:lnTo>
                <a:lnTo>
                  <a:pt x="191656" y="604040"/>
                </a:lnTo>
                <a:close/>
                <a:moveTo>
                  <a:pt x="584990" y="30561"/>
                </a:moveTo>
                <a:lnTo>
                  <a:pt x="443782" y="93632"/>
                </a:lnTo>
                <a:lnTo>
                  <a:pt x="443782" y="573029"/>
                </a:lnTo>
                <a:lnTo>
                  <a:pt x="584990" y="510408"/>
                </a:lnTo>
                <a:close/>
                <a:moveTo>
                  <a:pt x="20107" y="30561"/>
                </a:moveTo>
                <a:lnTo>
                  <a:pt x="20107" y="510408"/>
                </a:lnTo>
                <a:lnTo>
                  <a:pt x="161308" y="573029"/>
                </a:lnTo>
                <a:lnTo>
                  <a:pt x="161308" y="93632"/>
                </a:lnTo>
                <a:close/>
                <a:moveTo>
                  <a:pt x="605098" y="0"/>
                </a:moveTo>
                <a:lnTo>
                  <a:pt x="605098" y="523591"/>
                </a:lnTo>
                <a:lnTo>
                  <a:pt x="423674" y="604040"/>
                </a:lnTo>
                <a:lnTo>
                  <a:pt x="423674" y="80598"/>
                </a:lnTo>
                <a:close/>
                <a:moveTo>
                  <a:pt x="0" y="0"/>
                </a:moveTo>
                <a:lnTo>
                  <a:pt x="181565" y="80598"/>
                </a:lnTo>
                <a:lnTo>
                  <a:pt x="181565" y="604040"/>
                </a:lnTo>
                <a:lnTo>
                  <a:pt x="0" y="5235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silhouette-with-document_62784">
            <a:extLst>
              <a:ext uri="{FF2B5EF4-FFF2-40B4-BE49-F238E27FC236}">
                <a16:creationId xmlns:a16="http://schemas.microsoft.com/office/drawing/2014/main" id="{1353CA07-E285-1697-3A98-0EDC8364509E}"/>
              </a:ext>
            </a:extLst>
          </p:cNvPr>
          <p:cNvSpPr/>
          <p:nvPr/>
        </p:nvSpPr>
        <p:spPr>
          <a:xfrm>
            <a:off x="7850661" y="122630"/>
            <a:ext cx="637724" cy="696582"/>
          </a:xfrm>
          <a:custGeom>
            <a:avLst/>
            <a:gdLst>
              <a:gd name="connsiteX0" fmla="*/ 332825 w 599014"/>
              <a:gd name="connsiteY0" fmla="*/ 323318 h 518742"/>
              <a:gd name="connsiteX1" fmla="*/ 480885 w 599014"/>
              <a:gd name="connsiteY1" fmla="*/ 323318 h 518742"/>
              <a:gd name="connsiteX2" fmla="*/ 508708 w 599014"/>
              <a:gd name="connsiteY2" fmla="*/ 351111 h 518742"/>
              <a:gd name="connsiteX3" fmla="*/ 480885 w 599014"/>
              <a:gd name="connsiteY3" fmla="*/ 378903 h 518742"/>
              <a:gd name="connsiteX4" fmla="*/ 332825 w 599014"/>
              <a:gd name="connsiteY4" fmla="*/ 378903 h 518742"/>
              <a:gd name="connsiteX5" fmla="*/ 305002 w 599014"/>
              <a:gd name="connsiteY5" fmla="*/ 351111 h 518742"/>
              <a:gd name="connsiteX6" fmla="*/ 332825 w 599014"/>
              <a:gd name="connsiteY6" fmla="*/ 323318 h 518742"/>
              <a:gd name="connsiteX7" fmla="*/ 332825 w 599014"/>
              <a:gd name="connsiteY7" fmla="*/ 230145 h 518742"/>
              <a:gd name="connsiteX8" fmla="*/ 480885 w 599014"/>
              <a:gd name="connsiteY8" fmla="*/ 230145 h 518742"/>
              <a:gd name="connsiteX9" fmla="*/ 508708 w 599014"/>
              <a:gd name="connsiteY9" fmla="*/ 257937 h 518742"/>
              <a:gd name="connsiteX10" fmla="*/ 480885 w 599014"/>
              <a:gd name="connsiteY10" fmla="*/ 285730 h 518742"/>
              <a:gd name="connsiteX11" fmla="*/ 332825 w 599014"/>
              <a:gd name="connsiteY11" fmla="*/ 285730 h 518742"/>
              <a:gd name="connsiteX12" fmla="*/ 305002 w 599014"/>
              <a:gd name="connsiteY12" fmla="*/ 257937 h 518742"/>
              <a:gd name="connsiteX13" fmla="*/ 332825 w 599014"/>
              <a:gd name="connsiteY13" fmla="*/ 230145 h 518742"/>
              <a:gd name="connsiteX14" fmla="*/ 24843 w 599014"/>
              <a:gd name="connsiteY14" fmla="*/ 151784 h 518742"/>
              <a:gd name="connsiteX15" fmla="*/ 183839 w 599014"/>
              <a:gd name="connsiteY15" fmla="*/ 151784 h 518742"/>
              <a:gd name="connsiteX16" fmla="*/ 207688 w 599014"/>
              <a:gd name="connsiteY16" fmla="*/ 176583 h 518742"/>
              <a:gd name="connsiteX17" fmla="*/ 207688 w 599014"/>
              <a:gd name="connsiteY17" fmla="*/ 329348 h 518742"/>
              <a:gd name="connsiteX18" fmla="*/ 182845 w 599014"/>
              <a:gd name="connsiteY18" fmla="*/ 354147 h 518742"/>
              <a:gd name="connsiteX19" fmla="*/ 163964 w 599014"/>
              <a:gd name="connsiteY19" fmla="*/ 344227 h 518742"/>
              <a:gd name="connsiteX20" fmla="*/ 155021 w 599014"/>
              <a:gd name="connsiteY20" fmla="*/ 494016 h 518742"/>
              <a:gd name="connsiteX21" fmla="*/ 129184 w 599014"/>
              <a:gd name="connsiteY21" fmla="*/ 516831 h 518742"/>
              <a:gd name="connsiteX22" fmla="*/ 78504 w 599014"/>
              <a:gd name="connsiteY22" fmla="*/ 516831 h 518742"/>
              <a:gd name="connsiteX23" fmla="*/ 53661 w 599014"/>
              <a:gd name="connsiteY23" fmla="*/ 494016 h 518742"/>
              <a:gd name="connsiteX24" fmla="*/ 43724 w 599014"/>
              <a:gd name="connsiteY24" fmla="*/ 345219 h 518742"/>
              <a:gd name="connsiteX25" fmla="*/ 24843 w 599014"/>
              <a:gd name="connsiteY25" fmla="*/ 354147 h 518742"/>
              <a:gd name="connsiteX26" fmla="*/ 994 w 599014"/>
              <a:gd name="connsiteY26" fmla="*/ 329348 h 518742"/>
              <a:gd name="connsiteX27" fmla="*/ 0 w 599014"/>
              <a:gd name="connsiteY27" fmla="*/ 176583 h 518742"/>
              <a:gd name="connsiteX28" fmla="*/ 24843 w 599014"/>
              <a:gd name="connsiteY28" fmla="*/ 151784 h 518742"/>
              <a:gd name="connsiteX29" fmla="*/ 332825 w 599014"/>
              <a:gd name="connsiteY29" fmla="*/ 137928 h 518742"/>
              <a:gd name="connsiteX30" fmla="*/ 480885 w 599014"/>
              <a:gd name="connsiteY30" fmla="*/ 137928 h 518742"/>
              <a:gd name="connsiteX31" fmla="*/ 508708 w 599014"/>
              <a:gd name="connsiteY31" fmla="*/ 165721 h 518742"/>
              <a:gd name="connsiteX32" fmla="*/ 480885 w 599014"/>
              <a:gd name="connsiteY32" fmla="*/ 193513 h 518742"/>
              <a:gd name="connsiteX33" fmla="*/ 332825 w 599014"/>
              <a:gd name="connsiteY33" fmla="*/ 193513 h 518742"/>
              <a:gd name="connsiteX34" fmla="*/ 305002 w 599014"/>
              <a:gd name="connsiteY34" fmla="*/ 165721 h 518742"/>
              <a:gd name="connsiteX35" fmla="*/ 332825 w 599014"/>
              <a:gd name="connsiteY35" fmla="*/ 137928 h 518742"/>
              <a:gd name="connsiteX36" fmla="*/ 347698 w 599014"/>
              <a:gd name="connsiteY36" fmla="*/ 55512 h 518742"/>
              <a:gd name="connsiteX37" fmla="*/ 347698 w 599014"/>
              <a:gd name="connsiteY37" fmla="*/ 61464 h 518742"/>
              <a:gd name="connsiteX38" fmla="*/ 283131 w 599014"/>
              <a:gd name="connsiteY38" fmla="*/ 124947 h 518742"/>
              <a:gd name="connsiteX39" fmla="*/ 276178 w 599014"/>
              <a:gd name="connsiteY39" fmla="*/ 124947 h 518742"/>
              <a:gd name="connsiteX40" fmla="*/ 276178 w 599014"/>
              <a:gd name="connsiteY40" fmla="*/ 456251 h 518742"/>
              <a:gd name="connsiteX41" fmla="*/ 283131 w 599014"/>
              <a:gd name="connsiteY41" fmla="*/ 463194 h 518742"/>
              <a:gd name="connsiteX42" fmla="*/ 536433 w 599014"/>
              <a:gd name="connsiteY42" fmla="*/ 463194 h 518742"/>
              <a:gd name="connsiteX43" fmla="*/ 543387 w 599014"/>
              <a:gd name="connsiteY43" fmla="*/ 456251 h 518742"/>
              <a:gd name="connsiteX44" fmla="*/ 542394 w 599014"/>
              <a:gd name="connsiteY44" fmla="*/ 62455 h 518742"/>
              <a:gd name="connsiteX45" fmla="*/ 536433 w 599014"/>
              <a:gd name="connsiteY45" fmla="*/ 55512 h 518742"/>
              <a:gd name="connsiteX46" fmla="*/ 337765 w 599014"/>
              <a:gd name="connsiteY46" fmla="*/ 956 h 518742"/>
              <a:gd name="connsiteX47" fmla="*/ 537427 w 599014"/>
              <a:gd name="connsiteY47" fmla="*/ 956 h 518742"/>
              <a:gd name="connsiteX48" fmla="*/ 599014 w 599014"/>
              <a:gd name="connsiteY48" fmla="*/ 62455 h 518742"/>
              <a:gd name="connsiteX49" fmla="*/ 599014 w 599014"/>
              <a:gd name="connsiteY49" fmla="*/ 456251 h 518742"/>
              <a:gd name="connsiteX50" fmla="*/ 537427 w 599014"/>
              <a:gd name="connsiteY50" fmla="*/ 518742 h 518742"/>
              <a:gd name="connsiteX51" fmla="*/ 283131 w 599014"/>
              <a:gd name="connsiteY51" fmla="*/ 518742 h 518742"/>
              <a:gd name="connsiteX52" fmla="*/ 221544 w 599014"/>
              <a:gd name="connsiteY52" fmla="*/ 456251 h 518742"/>
              <a:gd name="connsiteX53" fmla="*/ 221544 w 599014"/>
              <a:gd name="connsiteY53" fmla="*/ 117011 h 518742"/>
              <a:gd name="connsiteX54" fmla="*/ 237437 w 599014"/>
              <a:gd name="connsiteY54" fmla="*/ 79318 h 518742"/>
              <a:gd name="connsiteX55" fmla="*/ 298031 w 599014"/>
              <a:gd name="connsiteY55" fmla="*/ 17819 h 518742"/>
              <a:gd name="connsiteX56" fmla="*/ 301011 w 599014"/>
              <a:gd name="connsiteY56" fmla="*/ 15835 h 518742"/>
              <a:gd name="connsiteX57" fmla="*/ 337765 w 599014"/>
              <a:gd name="connsiteY57" fmla="*/ 956 h 518742"/>
              <a:gd name="connsiteX58" fmla="*/ 104322 w 599014"/>
              <a:gd name="connsiteY58" fmla="*/ 0 h 518742"/>
              <a:gd name="connsiteX59" fmla="*/ 171853 w 599014"/>
              <a:gd name="connsiteY59" fmla="*/ 67929 h 518742"/>
              <a:gd name="connsiteX60" fmla="*/ 104322 w 599014"/>
              <a:gd name="connsiteY60" fmla="*/ 135858 h 518742"/>
              <a:gd name="connsiteX61" fmla="*/ 36791 w 599014"/>
              <a:gd name="connsiteY61" fmla="*/ 67929 h 518742"/>
              <a:gd name="connsiteX62" fmla="*/ 104322 w 599014"/>
              <a:gd name="connsiteY62" fmla="*/ 0 h 51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99014" h="518742">
                <a:moveTo>
                  <a:pt x="332825" y="323318"/>
                </a:moveTo>
                <a:lnTo>
                  <a:pt x="480885" y="323318"/>
                </a:lnTo>
                <a:cubicBezTo>
                  <a:pt x="495790" y="323318"/>
                  <a:pt x="507714" y="335229"/>
                  <a:pt x="508708" y="351111"/>
                </a:cubicBezTo>
                <a:cubicBezTo>
                  <a:pt x="508708" y="365999"/>
                  <a:pt x="495790" y="378903"/>
                  <a:pt x="480885" y="378903"/>
                </a:cubicBezTo>
                <a:lnTo>
                  <a:pt x="332825" y="378903"/>
                </a:lnTo>
                <a:cubicBezTo>
                  <a:pt x="317920" y="378903"/>
                  <a:pt x="305002" y="365999"/>
                  <a:pt x="305002" y="351111"/>
                </a:cubicBezTo>
                <a:cubicBezTo>
                  <a:pt x="305002" y="335229"/>
                  <a:pt x="317920" y="323318"/>
                  <a:pt x="332825" y="323318"/>
                </a:cubicBezTo>
                <a:close/>
                <a:moveTo>
                  <a:pt x="332825" y="230145"/>
                </a:moveTo>
                <a:lnTo>
                  <a:pt x="480885" y="230145"/>
                </a:lnTo>
                <a:cubicBezTo>
                  <a:pt x="495790" y="230145"/>
                  <a:pt x="508708" y="243049"/>
                  <a:pt x="508708" y="257937"/>
                </a:cubicBezTo>
                <a:cubicBezTo>
                  <a:pt x="508708" y="273819"/>
                  <a:pt x="495790" y="285730"/>
                  <a:pt x="480885" y="285730"/>
                </a:cubicBezTo>
                <a:lnTo>
                  <a:pt x="332825" y="285730"/>
                </a:lnTo>
                <a:cubicBezTo>
                  <a:pt x="317920" y="285730"/>
                  <a:pt x="305002" y="273819"/>
                  <a:pt x="305002" y="257937"/>
                </a:cubicBezTo>
                <a:cubicBezTo>
                  <a:pt x="305002" y="243049"/>
                  <a:pt x="317920" y="230145"/>
                  <a:pt x="332825" y="230145"/>
                </a:cubicBezTo>
                <a:close/>
                <a:moveTo>
                  <a:pt x="24843" y="151784"/>
                </a:moveTo>
                <a:cubicBezTo>
                  <a:pt x="34780" y="151784"/>
                  <a:pt x="183839" y="151784"/>
                  <a:pt x="183839" y="151784"/>
                </a:cubicBezTo>
                <a:cubicBezTo>
                  <a:pt x="196757" y="151784"/>
                  <a:pt x="207688" y="163688"/>
                  <a:pt x="207688" y="176583"/>
                </a:cubicBezTo>
                <a:lnTo>
                  <a:pt x="207688" y="329348"/>
                </a:lnTo>
                <a:cubicBezTo>
                  <a:pt x="207688" y="342243"/>
                  <a:pt x="196757" y="354147"/>
                  <a:pt x="182845" y="354147"/>
                </a:cubicBezTo>
                <a:cubicBezTo>
                  <a:pt x="175889" y="354147"/>
                  <a:pt x="168933" y="350179"/>
                  <a:pt x="163964" y="344227"/>
                </a:cubicBezTo>
                <a:lnTo>
                  <a:pt x="155021" y="494016"/>
                </a:lnTo>
                <a:cubicBezTo>
                  <a:pt x="154027" y="506911"/>
                  <a:pt x="143096" y="516831"/>
                  <a:pt x="129184" y="516831"/>
                </a:cubicBezTo>
                <a:lnTo>
                  <a:pt x="78504" y="516831"/>
                </a:lnTo>
                <a:cubicBezTo>
                  <a:pt x="65586" y="516831"/>
                  <a:pt x="54655" y="506911"/>
                  <a:pt x="53661" y="494016"/>
                </a:cubicBezTo>
                <a:lnTo>
                  <a:pt x="43724" y="345219"/>
                </a:lnTo>
                <a:cubicBezTo>
                  <a:pt x="39749" y="350179"/>
                  <a:pt x="32793" y="354147"/>
                  <a:pt x="24843" y="354147"/>
                </a:cubicBezTo>
                <a:cubicBezTo>
                  <a:pt x="11925" y="354147"/>
                  <a:pt x="994" y="343235"/>
                  <a:pt x="994" y="329348"/>
                </a:cubicBezTo>
                <a:lnTo>
                  <a:pt x="0" y="176583"/>
                </a:lnTo>
                <a:cubicBezTo>
                  <a:pt x="0" y="162696"/>
                  <a:pt x="10931" y="151784"/>
                  <a:pt x="24843" y="151784"/>
                </a:cubicBezTo>
                <a:close/>
                <a:moveTo>
                  <a:pt x="332825" y="137928"/>
                </a:moveTo>
                <a:lnTo>
                  <a:pt x="480885" y="137928"/>
                </a:lnTo>
                <a:cubicBezTo>
                  <a:pt x="495790" y="137928"/>
                  <a:pt x="508708" y="149839"/>
                  <a:pt x="508708" y="165721"/>
                </a:cubicBezTo>
                <a:cubicBezTo>
                  <a:pt x="508708" y="180609"/>
                  <a:pt x="495790" y="193513"/>
                  <a:pt x="480885" y="193513"/>
                </a:cubicBezTo>
                <a:lnTo>
                  <a:pt x="332825" y="193513"/>
                </a:lnTo>
                <a:cubicBezTo>
                  <a:pt x="317920" y="193513"/>
                  <a:pt x="305002" y="180609"/>
                  <a:pt x="305002" y="165721"/>
                </a:cubicBezTo>
                <a:cubicBezTo>
                  <a:pt x="305002" y="149839"/>
                  <a:pt x="317920" y="137928"/>
                  <a:pt x="332825" y="137928"/>
                </a:cubicBezTo>
                <a:close/>
                <a:moveTo>
                  <a:pt x="347698" y="55512"/>
                </a:moveTo>
                <a:lnTo>
                  <a:pt x="347698" y="61464"/>
                </a:lnTo>
                <a:cubicBezTo>
                  <a:pt x="347698" y="96181"/>
                  <a:pt x="318892" y="124947"/>
                  <a:pt x="283131" y="124947"/>
                </a:cubicBezTo>
                <a:lnTo>
                  <a:pt x="276178" y="124947"/>
                </a:lnTo>
                <a:lnTo>
                  <a:pt x="276178" y="456251"/>
                </a:lnTo>
                <a:cubicBezTo>
                  <a:pt x="276178" y="460218"/>
                  <a:pt x="279158" y="463194"/>
                  <a:pt x="283131" y="463194"/>
                </a:cubicBezTo>
                <a:lnTo>
                  <a:pt x="536433" y="463194"/>
                </a:lnTo>
                <a:cubicBezTo>
                  <a:pt x="540407" y="463194"/>
                  <a:pt x="543387" y="460218"/>
                  <a:pt x="543387" y="456251"/>
                </a:cubicBezTo>
                <a:lnTo>
                  <a:pt x="542394" y="62455"/>
                </a:lnTo>
                <a:cubicBezTo>
                  <a:pt x="542394" y="58488"/>
                  <a:pt x="540407" y="55512"/>
                  <a:pt x="536433" y="55512"/>
                </a:cubicBezTo>
                <a:close/>
                <a:moveTo>
                  <a:pt x="337765" y="956"/>
                </a:moveTo>
                <a:lnTo>
                  <a:pt x="537427" y="956"/>
                </a:lnTo>
                <a:cubicBezTo>
                  <a:pt x="571200" y="956"/>
                  <a:pt x="599014" y="27738"/>
                  <a:pt x="599014" y="62455"/>
                </a:cubicBezTo>
                <a:lnTo>
                  <a:pt x="599014" y="456251"/>
                </a:lnTo>
                <a:cubicBezTo>
                  <a:pt x="599014" y="489976"/>
                  <a:pt x="571200" y="518742"/>
                  <a:pt x="537427" y="518742"/>
                </a:cubicBezTo>
                <a:lnTo>
                  <a:pt x="283131" y="518742"/>
                </a:lnTo>
                <a:cubicBezTo>
                  <a:pt x="249358" y="518742"/>
                  <a:pt x="221544" y="489976"/>
                  <a:pt x="221544" y="456251"/>
                </a:cubicBezTo>
                <a:lnTo>
                  <a:pt x="221544" y="117011"/>
                </a:lnTo>
                <a:cubicBezTo>
                  <a:pt x="221544" y="103125"/>
                  <a:pt x="226511" y="89238"/>
                  <a:pt x="237437" y="79318"/>
                </a:cubicBezTo>
                <a:cubicBezTo>
                  <a:pt x="257304" y="58488"/>
                  <a:pt x="278164" y="38649"/>
                  <a:pt x="298031" y="17819"/>
                </a:cubicBezTo>
                <a:cubicBezTo>
                  <a:pt x="298031" y="17819"/>
                  <a:pt x="299025" y="16827"/>
                  <a:pt x="301011" y="15835"/>
                </a:cubicBezTo>
                <a:cubicBezTo>
                  <a:pt x="310945" y="5916"/>
                  <a:pt x="323858" y="956"/>
                  <a:pt x="337765" y="956"/>
                </a:cubicBezTo>
                <a:close/>
                <a:moveTo>
                  <a:pt x="104322" y="0"/>
                </a:moveTo>
                <a:cubicBezTo>
                  <a:pt x="141618" y="0"/>
                  <a:pt x="171853" y="30413"/>
                  <a:pt x="171853" y="67929"/>
                </a:cubicBezTo>
                <a:cubicBezTo>
                  <a:pt x="171853" y="105445"/>
                  <a:pt x="141618" y="135858"/>
                  <a:pt x="104322" y="135858"/>
                </a:cubicBezTo>
                <a:cubicBezTo>
                  <a:pt x="67026" y="135858"/>
                  <a:pt x="36791" y="105445"/>
                  <a:pt x="36791" y="67929"/>
                </a:cubicBezTo>
                <a:cubicBezTo>
                  <a:pt x="36791" y="30413"/>
                  <a:pt x="67026" y="0"/>
                  <a:pt x="1043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ploma_12623">
            <a:extLst>
              <a:ext uri="{FF2B5EF4-FFF2-40B4-BE49-F238E27FC236}">
                <a16:creationId xmlns:a16="http://schemas.microsoft.com/office/drawing/2014/main" id="{74336CE0-3577-A56D-7907-ACD4ED7A7299}"/>
              </a:ext>
            </a:extLst>
          </p:cNvPr>
          <p:cNvSpPr/>
          <p:nvPr/>
        </p:nvSpPr>
        <p:spPr>
          <a:xfrm>
            <a:off x="8934717" y="186929"/>
            <a:ext cx="791642" cy="497719"/>
          </a:xfrm>
          <a:custGeom>
            <a:avLst/>
            <a:gdLst>
              <a:gd name="T0" fmla="*/ 600116 w 606244"/>
              <a:gd name="T1" fmla="*/ 600116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455839 w 606244"/>
              <a:gd name="T33" fmla="*/ 455839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600116 w 606244"/>
              <a:gd name="T57" fmla="*/ 600116 w 606244"/>
              <a:gd name="T58" fmla="*/ 600116 w 606244"/>
              <a:gd name="T59" fmla="*/ 600116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  <a:gd name="T70" fmla="*/ 600116 w 606244"/>
              <a:gd name="T71" fmla="*/ 600116 w 606244"/>
              <a:gd name="T72" fmla="*/ 600116 w 606244"/>
              <a:gd name="T73" fmla="*/ 600116 w 606244"/>
              <a:gd name="T74" fmla="*/ 455839 w 606244"/>
              <a:gd name="T75" fmla="*/ 455839 w 606244"/>
              <a:gd name="T76" fmla="*/ 600116 w 606244"/>
              <a:gd name="T77" fmla="*/ 600116 w 606244"/>
              <a:gd name="T78" fmla="*/ 600116 w 606244"/>
              <a:gd name="T79" fmla="*/ 600116 w 606244"/>
              <a:gd name="T80" fmla="*/ 600116 w 606244"/>
              <a:gd name="T81" fmla="*/ 600116 w 606244"/>
              <a:gd name="T82" fmla="*/ 600116 w 606244"/>
              <a:gd name="T83" fmla="*/ 600116 w 606244"/>
              <a:gd name="T84" fmla="*/ 600116 w 606244"/>
              <a:gd name="T85" fmla="*/ 600116 w 606244"/>
              <a:gd name="T86" fmla="*/ 600116 w 606244"/>
              <a:gd name="T87" fmla="*/ 600116 w 606244"/>
              <a:gd name="T88" fmla="*/ 600116 w 606244"/>
              <a:gd name="T89" fmla="*/ 600116 w 606244"/>
              <a:gd name="T90" fmla="*/ 600116 w 606244"/>
              <a:gd name="T91" fmla="*/ 600116 w 606244"/>
              <a:gd name="T92" fmla="*/ 600116 w 606244"/>
              <a:gd name="T93" fmla="*/ 600116 w 606244"/>
              <a:gd name="T94" fmla="*/ 600116 w 606244"/>
              <a:gd name="T95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76" h="372">
                <a:moveTo>
                  <a:pt x="672" y="131"/>
                </a:moveTo>
                <a:cubicBezTo>
                  <a:pt x="668" y="113"/>
                  <a:pt x="659" y="96"/>
                  <a:pt x="651" y="79"/>
                </a:cubicBezTo>
                <a:cubicBezTo>
                  <a:pt x="641" y="59"/>
                  <a:pt x="630" y="40"/>
                  <a:pt x="614" y="24"/>
                </a:cubicBezTo>
                <a:cubicBezTo>
                  <a:pt x="603" y="12"/>
                  <a:pt x="587" y="0"/>
                  <a:pt x="570" y="1"/>
                </a:cubicBezTo>
                <a:cubicBezTo>
                  <a:pt x="556" y="2"/>
                  <a:pt x="542" y="11"/>
                  <a:pt x="530" y="16"/>
                </a:cubicBezTo>
                <a:cubicBezTo>
                  <a:pt x="513" y="24"/>
                  <a:pt x="495" y="32"/>
                  <a:pt x="478" y="39"/>
                </a:cubicBezTo>
                <a:cubicBezTo>
                  <a:pt x="462" y="46"/>
                  <a:pt x="445" y="53"/>
                  <a:pt x="428" y="59"/>
                </a:cubicBezTo>
                <a:cubicBezTo>
                  <a:pt x="404" y="55"/>
                  <a:pt x="377" y="63"/>
                  <a:pt x="357" y="75"/>
                </a:cubicBezTo>
                <a:cubicBezTo>
                  <a:pt x="350" y="79"/>
                  <a:pt x="343" y="83"/>
                  <a:pt x="337" y="88"/>
                </a:cubicBezTo>
                <a:cubicBezTo>
                  <a:pt x="262" y="107"/>
                  <a:pt x="185" y="119"/>
                  <a:pt x="108" y="129"/>
                </a:cubicBezTo>
                <a:cubicBezTo>
                  <a:pt x="91" y="132"/>
                  <a:pt x="73" y="134"/>
                  <a:pt x="56" y="136"/>
                </a:cubicBezTo>
                <a:cubicBezTo>
                  <a:pt x="52" y="135"/>
                  <a:pt x="49" y="137"/>
                  <a:pt x="47" y="140"/>
                </a:cubicBezTo>
                <a:cubicBezTo>
                  <a:pt x="42" y="141"/>
                  <a:pt x="37" y="142"/>
                  <a:pt x="32" y="145"/>
                </a:cubicBezTo>
                <a:cubicBezTo>
                  <a:pt x="21" y="150"/>
                  <a:pt x="14" y="161"/>
                  <a:pt x="10" y="172"/>
                </a:cubicBezTo>
                <a:cubicBezTo>
                  <a:pt x="0" y="197"/>
                  <a:pt x="3" y="225"/>
                  <a:pt x="7" y="251"/>
                </a:cubicBezTo>
                <a:cubicBezTo>
                  <a:pt x="12" y="279"/>
                  <a:pt x="22" y="307"/>
                  <a:pt x="39" y="329"/>
                </a:cubicBezTo>
                <a:cubicBezTo>
                  <a:pt x="44" y="337"/>
                  <a:pt x="51" y="344"/>
                  <a:pt x="58" y="349"/>
                </a:cubicBezTo>
                <a:cubicBezTo>
                  <a:pt x="59" y="351"/>
                  <a:pt x="59" y="352"/>
                  <a:pt x="60" y="352"/>
                </a:cubicBezTo>
                <a:cubicBezTo>
                  <a:pt x="78" y="372"/>
                  <a:pt x="110" y="372"/>
                  <a:pt x="133" y="364"/>
                </a:cubicBezTo>
                <a:cubicBezTo>
                  <a:pt x="140" y="362"/>
                  <a:pt x="147" y="359"/>
                  <a:pt x="154" y="357"/>
                </a:cubicBezTo>
                <a:cubicBezTo>
                  <a:pt x="192" y="343"/>
                  <a:pt x="230" y="329"/>
                  <a:pt x="267" y="315"/>
                </a:cubicBezTo>
                <a:cubicBezTo>
                  <a:pt x="295" y="304"/>
                  <a:pt x="322" y="294"/>
                  <a:pt x="349" y="284"/>
                </a:cubicBezTo>
                <a:cubicBezTo>
                  <a:pt x="347" y="295"/>
                  <a:pt x="345" y="307"/>
                  <a:pt x="341" y="318"/>
                </a:cubicBezTo>
                <a:cubicBezTo>
                  <a:pt x="337" y="328"/>
                  <a:pt x="333" y="339"/>
                  <a:pt x="330" y="349"/>
                </a:cubicBezTo>
                <a:cubicBezTo>
                  <a:pt x="328" y="352"/>
                  <a:pt x="332" y="356"/>
                  <a:pt x="336" y="355"/>
                </a:cubicBezTo>
                <a:cubicBezTo>
                  <a:pt x="349" y="351"/>
                  <a:pt x="361" y="340"/>
                  <a:pt x="371" y="331"/>
                </a:cubicBezTo>
                <a:cubicBezTo>
                  <a:pt x="373" y="329"/>
                  <a:pt x="374" y="330"/>
                  <a:pt x="377" y="333"/>
                </a:cubicBezTo>
                <a:cubicBezTo>
                  <a:pt x="379" y="335"/>
                  <a:pt x="382" y="338"/>
                  <a:pt x="384" y="341"/>
                </a:cubicBezTo>
                <a:cubicBezTo>
                  <a:pt x="386" y="345"/>
                  <a:pt x="394" y="354"/>
                  <a:pt x="392" y="359"/>
                </a:cubicBezTo>
                <a:cubicBezTo>
                  <a:pt x="390" y="365"/>
                  <a:pt x="399" y="367"/>
                  <a:pt x="402" y="361"/>
                </a:cubicBezTo>
                <a:lnTo>
                  <a:pt x="402" y="361"/>
                </a:lnTo>
                <a:cubicBezTo>
                  <a:pt x="411" y="326"/>
                  <a:pt x="420" y="291"/>
                  <a:pt x="426" y="255"/>
                </a:cubicBezTo>
                <a:cubicBezTo>
                  <a:pt x="428" y="254"/>
                  <a:pt x="431" y="253"/>
                  <a:pt x="433" y="252"/>
                </a:cubicBezTo>
                <a:cubicBezTo>
                  <a:pt x="435" y="268"/>
                  <a:pt x="439" y="283"/>
                  <a:pt x="447" y="296"/>
                </a:cubicBezTo>
                <a:cubicBezTo>
                  <a:pt x="451" y="303"/>
                  <a:pt x="457" y="309"/>
                  <a:pt x="464" y="313"/>
                </a:cubicBezTo>
                <a:cubicBezTo>
                  <a:pt x="468" y="315"/>
                  <a:pt x="478" y="315"/>
                  <a:pt x="475" y="308"/>
                </a:cubicBezTo>
                <a:cubicBezTo>
                  <a:pt x="472" y="302"/>
                  <a:pt x="471" y="299"/>
                  <a:pt x="471" y="292"/>
                </a:cubicBezTo>
                <a:cubicBezTo>
                  <a:pt x="472" y="289"/>
                  <a:pt x="472" y="285"/>
                  <a:pt x="475" y="283"/>
                </a:cubicBezTo>
                <a:cubicBezTo>
                  <a:pt x="478" y="281"/>
                  <a:pt x="486" y="288"/>
                  <a:pt x="488" y="290"/>
                </a:cubicBezTo>
                <a:cubicBezTo>
                  <a:pt x="499" y="297"/>
                  <a:pt x="513" y="297"/>
                  <a:pt x="525" y="296"/>
                </a:cubicBezTo>
                <a:cubicBezTo>
                  <a:pt x="530" y="295"/>
                  <a:pt x="540" y="294"/>
                  <a:pt x="544" y="290"/>
                </a:cubicBezTo>
                <a:cubicBezTo>
                  <a:pt x="548" y="287"/>
                  <a:pt x="545" y="282"/>
                  <a:pt x="541" y="282"/>
                </a:cubicBezTo>
                <a:cubicBezTo>
                  <a:pt x="540" y="282"/>
                  <a:pt x="539" y="282"/>
                  <a:pt x="538" y="282"/>
                </a:cubicBezTo>
                <a:cubicBezTo>
                  <a:pt x="538" y="282"/>
                  <a:pt x="537" y="282"/>
                  <a:pt x="537" y="283"/>
                </a:cubicBezTo>
                <a:cubicBezTo>
                  <a:pt x="533" y="284"/>
                  <a:pt x="530" y="280"/>
                  <a:pt x="527" y="277"/>
                </a:cubicBezTo>
                <a:cubicBezTo>
                  <a:pt x="519" y="268"/>
                  <a:pt x="515" y="255"/>
                  <a:pt x="512" y="244"/>
                </a:cubicBezTo>
                <a:cubicBezTo>
                  <a:pt x="510" y="237"/>
                  <a:pt x="509" y="230"/>
                  <a:pt x="508" y="223"/>
                </a:cubicBezTo>
                <a:cubicBezTo>
                  <a:pt x="531" y="214"/>
                  <a:pt x="555" y="205"/>
                  <a:pt x="578" y="195"/>
                </a:cubicBezTo>
                <a:cubicBezTo>
                  <a:pt x="607" y="184"/>
                  <a:pt x="638" y="173"/>
                  <a:pt x="666" y="157"/>
                </a:cubicBezTo>
                <a:cubicBezTo>
                  <a:pt x="676" y="152"/>
                  <a:pt x="674" y="141"/>
                  <a:pt x="672" y="131"/>
                </a:cubicBezTo>
                <a:close/>
                <a:moveTo>
                  <a:pt x="338" y="122"/>
                </a:moveTo>
                <a:cubicBezTo>
                  <a:pt x="336" y="118"/>
                  <a:pt x="333" y="114"/>
                  <a:pt x="330" y="110"/>
                </a:cubicBezTo>
                <a:cubicBezTo>
                  <a:pt x="334" y="109"/>
                  <a:pt x="339" y="108"/>
                  <a:pt x="343" y="107"/>
                </a:cubicBezTo>
                <a:cubicBezTo>
                  <a:pt x="344" y="107"/>
                  <a:pt x="345" y="107"/>
                  <a:pt x="346" y="107"/>
                </a:cubicBezTo>
                <a:cubicBezTo>
                  <a:pt x="348" y="109"/>
                  <a:pt x="350" y="111"/>
                  <a:pt x="352" y="115"/>
                </a:cubicBezTo>
                <a:cubicBezTo>
                  <a:pt x="359" y="130"/>
                  <a:pt x="360" y="147"/>
                  <a:pt x="361" y="162"/>
                </a:cubicBezTo>
                <a:cubicBezTo>
                  <a:pt x="361" y="166"/>
                  <a:pt x="361" y="170"/>
                  <a:pt x="361" y="174"/>
                </a:cubicBezTo>
                <a:cubicBezTo>
                  <a:pt x="355" y="156"/>
                  <a:pt x="348" y="138"/>
                  <a:pt x="338" y="122"/>
                </a:cubicBezTo>
                <a:close/>
                <a:moveTo>
                  <a:pt x="79" y="336"/>
                </a:moveTo>
                <a:cubicBezTo>
                  <a:pt x="67" y="333"/>
                  <a:pt x="58" y="326"/>
                  <a:pt x="50" y="316"/>
                </a:cubicBezTo>
                <a:cubicBezTo>
                  <a:pt x="48" y="314"/>
                  <a:pt x="47" y="312"/>
                  <a:pt x="45" y="309"/>
                </a:cubicBezTo>
                <a:cubicBezTo>
                  <a:pt x="44" y="308"/>
                  <a:pt x="43" y="306"/>
                  <a:pt x="43" y="305"/>
                </a:cubicBezTo>
                <a:cubicBezTo>
                  <a:pt x="42" y="304"/>
                  <a:pt x="42" y="304"/>
                  <a:pt x="42" y="303"/>
                </a:cubicBezTo>
                <a:cubicBezTo>
                  <a:pt x="34" y="287"/>
                  <a:pt x="34" y="270"/>
                  <a:pt x="43" y="255"/>
                </a:cubicBezTo>
                <a:cubicBezTo>
                  <a:pt x="50" y="244"/>
                  <a:pt x="62" y="236"/>
                  <a:pt x="75" y="240"/>
                </a:cubicBezTo>
                <a:cubicBezTo>
                  <a:pt x="85" y="243"/>
                  <a:pt x="89" y="254"/>
                  <a:pt x="88" y="264"/>
                </a:cubicBezTo>
                <a:cubicBezTo>
                  <a:pt x="88" y="273"/>
                  <a:pt x="83" y="283"/>
                  <a:pt x="74" y="285"/>
                </a:cubicBezTo>
                <a:cubicBezTo>
                  <a:pt x="68" y="286"/>
                  <a:pt x="64" y="280"/>
                  <a:pt x="62" y="275"/>
                </a:cubicBezTo>
                <a:cubicBezTo>
                  <a:pt x="60" y="272"/>
                  <a:pt x="60" y="269"/>
                  <a:pt x="61" y="266"/>
                </a:cubicBezTo>
                <a:cubicBezTo>
                  <a:pt x="62" y="264"/>
                  <a:pt x="70" y="260"/>
                  <a:pt x="71" y="264"/>
                </a:cubicBezTo>
                <a:cubicBezTo>
                  <a:pt x="73" y="270"/>
                  <a:pt x="83" y="267"/>
                  <a:pt x="81" y="261"/>
                </a:cubicBezTo>
                <a:cubicBezTo>
                  <a:pt x="76" y="247"/>
                  <a:pt x="55" y="251"/>
                  <a:pt x="52" y="264"/>
                </a:cubicBezTo>
                <a:cubicBezTo>
                  <a:pt x="47" y="278"/>
                  <a:pt x="58" y="294"/>
                  <a:pt x="73" y="295"/>
                </a:cubicBezTo>
                <a:cubicBezTo>
                  <a:pt x="101" y="296"/>
                  <a:pt x="104" y="251"/>
                  <a:pt x="88" y="236"/>
                </a:cubicBezTo>
                <a:cubicBezTo>
                  <a:pt x="76" y="225"/>
                  <a:pt x="58" y="227"/>
                  <a:pt x="46" y="237"/>
                </a:cubicBezTo>
                <a:cubicBezTo>
                  <a:pt x="37" y="244"/>
                  <a:pt x="30" y="255"/>
                  <a:pt x="27" y="266"/>
                </a:cubicBezTo>
                <a:cubicBezTo>
                  <a:pt x="27" y="264"/>
                  <a:pt x="26" y="262"/>
                  <a:pt x="26" y="260"/>
                </a:cubicBezTo>
                <a:cubicBezTo>
                  <a:pt x="20" y="237"/>
                  <a:pt x="16" y="210"/>
                  <a:pt x="23" y="187"/>
                </a:cubicBezTo>
                <a:cubicBezTo>
                  <a:pt x="25" y="178"/>
                  <a:pt x="29" y="169"/>
                  <a:pt x="35" y="163"/>
                </a:cubicBezTo>
                <a:cubicBezTo>
                  <a:pt x="41" y="157"/>
                  <a:pt x="48" y="156"/>
                  <a:pt x="55" y="157"/>
                </a:cubicBezTo>
                <a:cubicBezTo>
                  <a:pt x="103" y="178"/>
                  <a:pt x="135" y="225"/>
                  <a:pt x="139" y="277"/>
                </a:cubicBezTo>
                <a:cubicBezTo>
                  <a:pt x="139" y="286"/>
                  <a:pt x="139" y="295"/>
                  <a:pt x="137" y="304"/>
                </a:cubicBezTo>
                <a:cubicBezTo>
                  <a:pt x="135" y="313"/>
                  <a:pt x="133" y="316"/>
                  <a:pt x="127" y="322"/>
                </a:cubicBezTo>
                <a:cubicBezTo>
                  <a:pt x="115" y="333"/>
                  <a:pt x="96" y="336"/>
                  <a:pt x="79" y="336"/>
                </a:cubicBezTo>
                <a:close/>
                <a:moveTo>
                  <a:pt x="311" y="277"/>
                </a:moveTo>
                <a:cubicBezTo>
                  <a:pt x="266" y="294"/>
                  <a:pt x="222" y="311"/>
                  <a:pt x="177" y="327"/>
                </a:cubicBezTo>
                <a:cubicBezTo>
                  <a:pt x="164" y="332"/>
                  <a:pt x="151" y="337"/>
                  <a:pt x="138" y="341"/>
                </a:cubicBezTo>
                <a:cubicBezTo>
                  <a:pt x="135" y="343"/>
                  <a:pt x="132" y="344"/>
                  <a:pt x="129" y="345"/>
                </a:cubicBezTo>
                <a:cubicBezTo>
                  <a:pt x="132" y="343"/>
                  <a:pt x="135" y="341"/>
                  <a:pt x="137" y="339"/>
                </a:cubicBezTo>
                <a:cubicBezTo>
                  <a:pt x="156" y="325"/>
                  <a:pt x="160" y="302"/>
                  <a:pt x="159" y="280"/>
                </a:cubicBezTo>
                <a:cubicBezTo>
                  <a:pt x="157" y="228"/>
                  <a:pt x="129" y="181"/>
                  <a:pt x="87" y="152"/>
                </a:cubicBezTo>
                <a:cubicBezTo>
                  <a:pt x="129" y="147"/>
                  <a:pt x="171" y="140"/>
                  <a:pt x="212" y="133"/>
                </a:cubicBezTo>
                <a:cubicBezTo>
                  <a:pt x="248" y="127"/>
                  <a:pt x="283" y="120"/>
                  <a:pt x="319" y="113"/>
                </a:cubicBezTo>
                <a:cubicBezTo>
                  <a:pt x="323" y="117"/>
                  <a:pt x="327" y="123"/>
                  <a:pt x="330" y="128"/>
                </a:cubicBezTo>
                <a:cubicBezTo>
                  <a:pt x="346" y="153"/>
                  <a:pt x="354" y="182"/>
                  <a:pt x="359" y="210"/>
                </a:cubicBezTo>
                <a:cubicBezTo>
                  <a:pt x="358" y="227"/>
                  <a:pt x="356" y="244"/>
                  <a:pt x="353" y="261"/>
                </a:cubicBezTo>
                <a:cubicBezTo>
                  <a:pt x="339" y="266"/>
                  <a:pt x="325" y="272"/>
                  <a:pt x="311" y="277"/>
                </a:cubicBezTo>
                <a:close/>
                <a:moveTo>
                  <a:pt x="418" y="244"/>
                </a:moveTo>
                <a:cubicBezTo>
                  <a:pt x="413" y="273"/>
                  <a:pt x="407" y="301"/>
                  <a:pt x="400" y="329"/>
                </a:cubicBezTo>
                <a:cubicBezTo>
                  <a:pt x="399" y="333"/>
                  <a:pt x="397" y="338"/>
                  <a:pt x="396" y="342"/>
                </a:cubicBezTo>
                <a:cubicBezTo>
                  <a:pt x="396" y="342"/>
                  <a:pt x="396" y="341"/>
                  <a:pt x="395" y="341"/>
                </a:cubicBezTo>
                <a:cubicBezTo>
                  <a:pt x="391" y="333"/>
                  <a:pt x="385" y="325"/>
                  <a:pt x="377" y="321"/>
                </a:cubicBezTo>
                <a:cubicBezTo>
                  <a:pt x="374" y="320"/>
                  <a:pt x="371" y="319"/>
                  <a:pt x="368" y="321"/>
                </a:cubicBezTo>
                <a:cubicBezTo>
                  <a:pt x="362" y="325"/>
                  <a:pt x="357" y="330"/>
                  <a:pt x="351" y="335"/>
                </a:cubicBezTo>
                <a:cubicBezTo>
                  <a:pt x="348" y="337"/>
                  <a:pt x="346" y="338"/>
                  <a:pt x="343" y="340"/>
                </a:cubicBezTo>
                <a:cubicBezTo>
                  <a:pt x="346" y="334"/>
                  <a:pt x="348" y="327"/>
                  <a:pt x="350" y="321"/>
                </a:cubicBezTo>
                <a:cubicBezTo>
                  <a:pt x="356" y="304"/>
                  <a:pt x="359" y="287"/>
                  <a:pt x="362" y="269"/>
                </a:cubicBezTo>
                <a:cubicBezTo>
                  <a:pt x="368" y="235"/>
                  <a:pt x="372" y="199"/>
                  <a:pt x="371" y="164"/>
                </a:cubicBezTo>
                <a:cubicBezTo>
                  <a:pt x="370" y="143"/>
                  <a:pt x="368" y="116"/>
                  <a:pt x="353" y="99"/>
                </a:cubicBezTo>
                <a:cubicBezTo>
                  <a:pt x="366" y="95"/>
                  <a:pt x="379" y="93"/>
                  <a:pt x="392" y="99"/>
                </a:cubicBezTo>
                <a:cubicBezTo>
                  <a:pt x="402" y="104"/>
                  <a:pt x="409" y="113"/>
                  <a:pt x="414" y="123"/>
                </a:cubicBezTo>
                <a:cubicBezTo>
                  <a:pt x="420" y="134"/>
                  <a:pt x="424" y="149"/>
                  <a:pt x="425" y="162"/>
                </a:cubicBezTo>
                <a:cubicBezTo>
                  <a:pt x="428" y="189"/>
                  <a:pt x="423" y="217"/>
                  <a:pt x="418" y="244"/>
                </a:cubicBezTo>
                <a:close/>
                <a:moveTo>
                  <a:pt x="430" y="232"/>
                </a:moveTo>
                <a:cubicBezTo>
                  <a:pt x="430" y="231"/>
                  <a:pt x="430" y="231"/>
                  <a:pt x="430" y="230"/>
                </a:cubicBezTo>
                <a:cubicBezTo>
                  <a:pt x="431" y="229"/>
                  <a:pt x="431" y="228"/>
                  <a:pt x="431" y="227"/>
                </a:cubicBezTo>
                <a:cubicBezTo>
                  <a:pt x="431" y="229"/>
                  <a:pt x="431" y="230"/>
                  <a:pt x="431" y="232"/>
                </a:cubicBezTo>
                <a:cubicBezTo>
                  <a:pt x="431" y="232"/>
                  <a:pt x="430" y="232"/>
                  <a:pt x="430" y="232"/>
                </a:cubicBezTo>
                <a:close/>
                <a:moveTo>
                  <a:pt x="510" y="268"/>
                </a:moveTo>
                <a:cubicBezTo>
                  <a:pt x="513" y="274"/>
                  <a:pt x="517" y="281"/>
                  <a:pt x="522" y="286"/>
                </a:cubicBezTo>
                <a:cubicBezTo>
                  <a:pt x="515" y="287"/>
                  <a:pt x="507" y="286"/>
                  <a:pt x="500" y="284"/>
                </a:cubicBezTo>
                <a:cubicBezTo>
                  <a:pt x="490" y="281"/>
                  <a:pt x="477" y="265"/>
                  <a:pt x="467" y="277"/>
                </a:cubicBezTo>
                <a:cubicBezTo>
                  <a:pt x="462" y="283"/>
                  <a:pt x="461" y="291"/>
                  <a:pt x="461" y="298"/>
                </a:cubicBezTo>
                <a:cubicBezTo>
                  <a:pt x="445" y="282"/>
                  <a:pt x="441" y="254"/>
                  <a:pt x="441" y="232"/>
                </a:cubicBezTo>
                <a:cubicBezTo>
                  <a:pt x="441" y="213"/>
                  <a:pt x="438" y="194"/>
                  <a:pt x="435" y="175"/>
                </a:cubicBezTo>
                <a:cubicBezTo>
                  <a:pt x="435" y="154"/>
                  <a:pt x="431" y="133"/>
                  <a:pt x="420" y="114"/>
                </a:cubicBezTo>
                <a:cubicBezTo>
                  <a:pt x="414" y="104"/>
                  <a:pt x="406" y="95"/>
                  <a:pt x="394" y="90"/>
                </a:cubicBezTo>
                <a:cubicBezTo>
                  <a:pt x="392" y="88"/>
                  <a:pt x="389" y="88"/>
                  <a:pt x="387" y="87"/>
                </a:cubicBezTo>
                <a:cubicBezTo>
                  <a:pt x="385" y="86"/>
                  <a:pt x="382" y="86"/>
                  <a:pt x="380" y="86"/>
                </a:cubicBezTo>
                <a:cubicBezTo>
                  <a:pt x="371" y="85"/>
                  <a:pt x="361" y="86"/>
                  <a:pt x="352" y="89"/>
                </a:cubicBezTo>
                <a:cubicBezTo>
                  <a:pt x="368" y="79"/>
                  <a:pt x="386" y="71"/>
                  <a:pt x="404" y="69"/>
                </a:cubicBezTo>
                <a:cubicBezTo>
                  <a:pt x="420" y="67"/>
                  <a:pt x="437" y="70"/>
                  <a:pt x="449" y="81"/>
                </a:cubicBezTo>
                <a:cubicBezTo>
                  <a:pt x="459" y="89"/>
                  <a:pt x="465" y="101"/>
                  <a:pt x="470" y="113"/>
                </a:cubicBezTo>
                <a:cubicBezTo>
                  <a:pt x="483" y="140"/>
                  <a:pt x="489" y="170"/>
                  <a:pt x="494" y="199"/>
                </a:cubicBezTo>
                <a:cubicBezTo>
                  <a:pt x="498" y="223"/>
                  <a:pt x="500" y="246"/>
                  <a:pt x="510" y="268"/>
                </a:cubicBezTo>
                <a:close/>
                <a:moveTo>
                  <a:pt x="648" y="144"/>
                </a:moveTo>
                <a:cubicBezTo>
                  <a:pt x="636" y="150"/>
                  <a:pt x="622" y="156"/>
                  <a:pt x="610" y="161"/>
                </a:cubicBezTo>
                <a:cubicBezTo>
                  <a:pt x="575" y="175"/>
                  <a:pt x="540" y="189"/>
                  <a:pt x="505" y="203"/>
                </a:cubicBezTo>
                <a:cubicBezTo>
                  <a:pt x="501" y="181"/>
                  <a:pt x="496" y="159"/>
                  <a:pt x="490" y="137"/>
                </a:cubicBezTo>
                <a:cubicBezTo>
                  <a:pt x="483" y="113"/>
                  <a:pt x="472" y="87"/>
                  <a:pt x="453" y="71"/>
                </a:cubicBezTo>
                <a:cubicBezTo>
                  <a:pt x="458" y="69"/>
                  <a:pt x="464" y="67"/>
                  <a:pt x="469" y="64"/>
                </a:cubicBezTo>
                <a:cubicBezTo>
                  <a:pt x="501" y="51"/>
                  <a:pt x="533" y="36"/>
                  <a:pt x="565" y="23"/>
                </a:cubicBezTo>
                <a:cubicBezTo>
                  <a:pt x="580" y="17"/>
                  <a:pt x="595" y="31"/>
                  <a:pt x="604" y="42"/>
                </a:cubicBezTo>
                <a:cubicBezTo>
                  <a:pt x="618" y="58"/>
                  <a:pt x="629" y="79"/>
                  <a:pt x="638" y="98"/>
                </a:cubicBezTo>
                <a:cubicBezTo>
                  <a:pt x="645" y="111"/>
                  <a:pt x="653" y="127"/>
                  <a:pt x="654" y="141"/>
                </a:cubicBezTo>
                <a:cubicBezTo>
                  <a:pt x="652" y="142"/>
                  <a:pt x="650" y="143"/>
                  <a:pt x="648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menu_204988">
            <a:extLst>
              <a:ext uri="{FF2B5EF4-FFF2-40B4-BE49-F238E27FC236}">
                <a16:creationId xmlns:a16="http://schemas.microsoft.com/office/drawing/2014/main" id="{2C6964E7-DEA4-6C7E-C57E-5863932198C8}"/>
              </a:ext>
            </a:extLst>
          </p:cNvPr>
          <p:cNvSpPr/>
          <p:nvPr/>
        </p:nvSpPr>
        <p:spPr>
          <a:xfrm>
            <a:off x="10172691" y="150690"/>
            <a:ext cx="536820" cy="614014"/>
          </a:xfrm>
          <a:custGeom>
            <a:avLst/>
            <a:gdLst>
              <a:gd name="connsiteX0" fmla="*/ 0 w 337161"/>
              <a:gd name="connsiteY0" fmla="*/ 417818 h 606722"/>
              <a:gd name="connsiteX1" fmla="*/ 245567 w 337161"/>
              <a:gd name="connsiteY1" fmla="*/ 535905 h 606722"/>
              <a:gd name="connsiteX2" fmla="*/ 245567 w 337161"/>
              <a:gd name="connsiteY2" fmla="*/ 606722 h 606722"/>
              <a:gd name="connsiteX3" fmla="*/ 0 w 337161"/>
              <a:gd name="connsiteY3" fmla="*/ 488546 h 606722"/>
              <a:gd name="connsiteX4" fmla="*/ 0 w 337161"/>
              <a:gd name="connsiteY4" fmla="*/ 7974 h 606722"/>
              <a:gd name="connsiteX5" fmla="*/ 245567 w 337161"/>
              <a:gd name="connsiteY5" fmla="*/ 126186 h 606722"/>
              <a:gd name="connsiteX6" fmla="*/ 245567 w 337161"/>
              <a:gd name="connsiteY6" fmla="*/ 505531 h 606722"/>
              <a:gd name="connsiteX7" fmla="*/ 0 w 337161"/>
              <a:gd name="connsiteY7" fmla="*/ 387319 h 606722"/>
              <a:gd name="connsiteX8" fmla="*/ 46714 w 337161"/>
              <a:gd name="connsiteY8" fmla="*/ 0 h 606722"/>
              <a:gd name="connsiteX9" fmla="*/ 337161 w 337161"/>
              <a:gd name="connsiteY9" fmla="*/ 0 h 606722"/>
              <a:gd name="connsiteX10" fmla="*/ 337161 w 337161"/>
              <a:gd name="connsiteY10" fmla="*/ 479210 h 606722"/>
              <a:gd name="connsiteX11" fmla="*/ 281884 w 337161"/>
              <a:gd name="connsiteY11" fmla="*/ 464101 h 606722"/>
              <a:gd name="connsiteX12" fmla="*/ 277968 w 337161"/>
              <a:gd name="connsiteY12" fmla="*/ 463657 h 606722"/>
              <a:gd name="connsiteX13" fmla="*/ 273072 w 337161"/>
              <a:gd name="connsiteY13" fmla="*/ 464368 h 606722"/>
              <a:gd name="connsiteX14" fmla="*/ 273072 w 337161"/>
              <a:gd name="connsiteY14" fmla="*/ 117581 h 606722"/>
              <a:gd name="connsiteX15" fmla="*/ 265684 w 337161"/>
              <a:gd name="connsiteY15" fmla="*/ 105227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7161" h="606722">
                <a:moveTo>
                  <a:pt x="0" y="417818"/>
                </a:moveTo>
                <a:lnTo>
                  <a:pt x="245567" y="535905"/>
                </a:lnTo>
                <a:lnTo>
                  <a:pt x="245567" y="606722"/>
                </a:lnTo>
                <a:lnTo>
                  <a:pt x="0" y="488546"/>
                </a:lnTo>
                <a:close/>
                <a:moveTo>
                  <a:pt x="0" y="7974"/>
                </a:moveTo>
                <a:lnTo>
                  <a:pt x="245567" y="126186"/>
                </a:lnTo>
                <a:lnTo>
                  <a:pt x="245567" y="505531"/>
                </a:lnTo>
                <a:lnTo>
                  <a:pt x="0" y="387319"/>
                </a:lnTo>
                <a:close/>
                <a:moveTo>
                  <a:pt x="46714" y="0"/>
                </a:moveTo>
                <a:lnTo>
                  <a:pt x="337161" y="0"/>
                </a:lnTo>
                <a:lnTo>
                  <a:pt x="337161" y="479210"/>
                </a:lnTo>
                <a:lnTo>
                  <a:pt x="281884" y="464101"/>
                </a:lnTo>
                <a:cubicBezTo>
                  <a:pt x="280638" y="463746"/>
                  <a:pt x="279214" y="463657"/>
                  <a:pt x="277968" y="463657"/>
                </a:cubicBezTo>
                <a:cubicBezTo>
                  <a:pt x="276455" y="463657"/>
                  <a:pt x="274852" y="463924"/>
                  <a:pt x="273072" y="464368"/>
                </a:cubicBezTo>
                <a:lnTo>
                  <a:pt x="273072" y="117581"/>
                </a:lnTo>
                <a:cubicBezTo>
                  <a:pt x="273072" y="112248"/>
                  <a:pt x="270402" y="107538"/>
                  <a:pt x="265684" y="1052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literature_221906">
            <a:extLst>
              <a:ext uri="{FF2B5EF4-FFF2-40B4-BE49-F238E27FC236}">
                <a16:creationId xmlns:a16="http://schemas.microsoft.com/office/drawing/2014/main" id="{5FE9E21C-1391-9FB5-521B-51032AED5B4A}"/>
              </a:ext>
            </a:extLst>
          </p:cNvPr>
          <p:cNvSpPr/>
          <p:nvPr/>
        </p:nvSpPr>
        <p:spPr>
          <a:xfrm>
            <a:off x="11155844" y="128365"/>
            <a:ext cx="617043" cy="627376"/>
          </a:xfrm>
          <a:custGeom>
            <a:avLst/>
            <a:gdLst>
              <a:gd name="connsiteX0" fmla="*/ 486121 w 607634"/>
              <a:gd name="connsiteY0" fmla="*/ 34142 h 606722"/>
              <a:gd name="connsiteX1" fmla="*/ 572055 w 607634"/>
              <a:gd name="connsiteY1" fmla="*/ 69671 h 606722"/>
              <a:gd name="connsiteX2" fmla="*/ 572055 w 607634"/>
              <a:gd name="connsiteY2" fmla="*/ 241293 h 606722"/>
              <a:gd name="connsiteX3" fmla="*/ 346428 w 607634"/>
              <a:gd name="connsiteY3" fmla="*/ 466509 h 606722"/>
              <a:gd name="connsiteX4" fmla="*/ 206869 w 607634"/>
              <a:gd name="connsiteY4" fmla="*/ 466509 h 606722"/>
              <a:gd name="connsiteX5" fmla="*/ 280743 w 607634"/>
              <a:gd name="connsiteY5" fmla="*/ 392741 h 606722"/>
              <a:gd name="connsiteX6" fmla="*/ 357198 w 607634"/>
              <a:gd name="connsiteY6" fmla="*/ 392741 h 606722"/>
              <a:gd name="connsiteX7" fmla="*/ 357198 w 607634"/>
              <a:gd name="connsiteY7" fmla="*/ 347235 h 606722"/>
              <a:gd name="connsiteX8" fmla="*/ 326313 w 607634"/>
              <a:gd name="connsiteY8" fmla="*/ 347235 h 606722"/>
              <a:gd name="connsiteX9" fmla="*/ 377402 w 607634"/>
              <a:gd name="connsiteY9" fmla="*/ 296220 h 606722"/>
              <a:gd name="connsiteX10" fmla="*/ 453857 w 607634"/>
              <a:gd name="connsiteY10" fmla="*/ 296220 h 606722"/>
              <a:gd name="connsiteX11" fmla="*/ 453857 w 607634"/>
              <a:gd name="connsiteY11" fmla="*/ 250714 h 606722"/>
              <a:gd name="connsiteX12" fmla="*/ 422972 w 607634"/>
              <a:gd name="connsiteY12" fmla="*/ 250714 h 606722"/>
              <a:gd name="connsiteX13" fmla="*/ 502186 w 607634"/>
              <a:gd name="connsiteY13" fmla="*/ 171613 h 606722"/>
              <a:gd name="connsiteX14" fmla="*/ 469967 w 607634"/>
              <a:gd name="connsiteY14" fmla="*/ 139440 h 606722"/>
              <a:gd name="connsiteX15" fmla="*/ 174649 w 607634"/>
              <a:gd name="connsiteY15" fmla="*/ 434335 h 606722"/>
              <a:gd name="connsiteX16" fmla="*/ 174649 w 607634"/>
              <a:gd name="connsiteY16" fmla="*/ 294886 h 606722"/>
              <a:gd name="connsiteX17" fmla="*/ 400187 w 607634"/>
              <a:gd name="connsiteY17" fmla="*/ 69671 h 606722"/>
              <a:gd name="connsiteX18" fmla="*/ 486121 w 607634"/>
              <a:gd name="connsiteY18" fmla="*/ 34142 h 606722"/>
              <a:gd name="connsiteX19" fmla="*/ 0 w 607634"/>
              <a:gd name="connsiteY19" fmla="*/ 0 h 606722"/>
              <a:gd name="connsiteX20" fmla="*/ 425277 w 607634"/>
              <a:gd name="connsiteY20" fmla="*/ 0 h 606722"/>
              <a:gd name="connsiteX21" fmla="*/ 367956 w 607634"/>
              <a:gd name="connsiteY21" fmla="*/ 37504 h 606722"/>
              <a:gd name="connsiteX22" fmla="*/ 129060 w 607634"/>
              <a:gd name="connsiteY22" fmla="*/ 276033 h 606722"/>
              <a:gd name="connsiteX23" fmla="*/ 129060 w 607634"/>
              <a:gd name="connsiteY23" fmla="*/ 479814 h 606722"/>
              <a:gd name="connsiteX24" fmla="*/ 94080 w 607634"/>
              <a:gd name="connsiteY24" fmla="*/ 514741 h 606722"/>
              <a:gd name="connsiteX25" fmla="*/ 126301 w 607634"/>
              <a:gd name="connsiteY25" fmla="*/ 546912 h 606722"/>
              <a:gd name="connsiteX26" fmla="*/ 161281 w 607634"/>
              <a:gd name="connsiteY26" fmla="*/ 511986 h 606722"/>
              <a:gd name="connsiteX27" fmla="*/ 365375 w 607634"/>
              <a:gd name="connsiteY27" fmla="*/ 511986 h 606722"/>
              <a:gd name="connsiteX28" fmla="*/ 485624 w 607634"/>
              <a:gd name="connsiteY28" fmla="*/ 391921 h 606722"/>
              <a:gd name="connsiteX29" fmla="*/ 486069 w 607634"/>
              <a:gd name="connsiteY29" fmla="*/ 561220 h 606722"/>
              <a:gd name="connsiteX30" fmla="*/ 531640 w 607634"/>
              <a:gd name="connsiteY30" fmla="*/ 606722 h 606722"/>
              <a:gd name="connsiteX31" fmla="*/ 91143 w 607634"/>
              <a:gd name="connsiteY31" fmla="*/ 606722 h 606722"/>
              <a:gd name="connsiteX32" fmla="*/ 45571 w 607634"/>
              <a:gd name="connsiteY32" fmla="*/ 561220 h 606722"/>
              <a:gd name="connsiteX33" fmla="*/ 45571 w 607634"/>
              <a:gd name="connsiteY33" fmla="*/ 45502 h 606722"/>
              <a:gd name="connsiteX34" fmla="*/ 0 w 607634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7634" h="606722">
                <a:moveTo>
                  <a:pt x="486121" y="34142"/>
                </a:moveTo>
                <a:cubicBezTo>
                  <a:pt x="517228" y="34142"/>
                  <a:pt x="548335" y="45985"/>
                  <a:pt x="572055" y="69671"/>
                </a:cubicBezTo>
                <a:cubicBezTo>
                  <a:pt x="619494" y="117042"/>
                  <a:pt x="619494" y="193922"/>
                  <a:pt x="572055" y="241293"/>
                </a:cubicBezTo>
                <a:lnTo>
                  <a:pt x="346428" y="466509"/>
                </a:lnTo>
                <a:lnTo>
                  <a:pt x="206869" y="466509"/>
                </a:lnTo>
                <a:lnTo>
                  <a:pt x="280743" y="392741"/>
                </a:lnTo>
                <a:lnTo>
                  <a:pt x="357198" y="392741"/>
                </a:lnTo>
                <a:lnTo>
                  <a:pt x="357198" y="347235"/>
                </a:lnTo>
                <a:lnTo>
                  <a:pt x="326313" y="347235"/>
                </a:lnTo>
                <a:lnTo>
                  <a:pt x="377402" y="296220"/>
                </a:lnTo>
                <a:lnTo>
                  <a:pt x="453857" y="296220"/>
                </a:lnTo>
                <a:lnTo>
                  <a:pt x="453857" y="250714"/>
                </a:lnTo>
                <a:lnTo>
                  <a:pt x="422972" y="250714"/>
                </a:lnTo>
                <a:lnTo>
                  <a:pt x="502186" y="171613"/>
                </a:lnTo>
                <a:lnTo>
                  <a:pt x="469967" y="139440"/>
                </a:lnTo>
                <a:lnTo>
                  <a:pt x="174649" y="434335"/>
                </a:lnTo>
                <a:lnTo>
                  <a:pt x="174649" y="294886"/>
                </a:lnTo>
                <a:lnTo>
                  <a:pt x="400187" y="69671"/>
                </a:lnTo>
                <a:cubicBezTo>
                  <a:pt x="423907" y="45985"/>
                  <a:pt x="455014" y="34142"/>
                  <a:pt x="486121" y="34142"/>
                </a:cubicBezTo>
                <a:close/>
                <a:moveTo>
                  <a:pt x="0" y="0"/>
                </a:moveTo>
                <a:lnTo>
                  <a:pt x="425277" y="0"/>
                </a:lnTo>
                <a:cubicBezTo>
                  <a:pt x="404004" y="8265"/>
                  <a:pt x="384511" y="20974"/>
                  <a:pt x="367956" y="37504"/>
                </a:cubicBezTo>
                <a:lnTo>
                  <a:pt x="129060" y="276033"/>
                </a:lnTo>
                <a:lnTo>
                  <a:pt x="129060" y="479814"/>
                </a:lnTo>
                <a:lnTo>
                  <a:pt x="94080" y="514741"/>
                </a:lnTo>
                <a:lnTo>
                  <a:pt x="126301" y="546912"/>
                </a:lnTo>
                <a:lnTo>
                  <a:pt x="161281" y="511986"/>
                </a:lnTo>
                <a:lnTo>
                  <a:pt x="365375" y="511986"/>
                </a:lnTo>
                <a:lnTo>
                  <a:pt x="485624" y="391921"/>
                </a:lnTo>
                <a:lnTo>
                  <a:pt x="486069" y="561220"/>
                </a:lnTo>
                <a:cubicBezTo>
                  <a:pt x="486069" y="586282"/>
                  <a:pt x="506540" y="606722"/>
                  <a:pt x="531640" y="606722"/>
                </a:cubicBezTo>
                <a:lnTo>
                  <a:pt x="91143" y="606722"/>
                </a:lnTo>
                <a:cubicBezTo>
                  <a:pt x="65954" y="606722"/>
                  <a:pt x="45571" y="586282"/>
                  <a:pt x="45571" y="561220"/>
                </a:cubicBezTo>
                <a:lnTo>
                  <a:pt x="45571" y="45502"/>
                </a:lnTo>
                <a:cubicBezTo>
                  <a:pt x="45571" y="20351"/>
                  <a:pt x="25189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EA1457E-7CAC-2429-7B74-273F4E0AF6FC}"/>
              </a:ext>
            </a:extLst>
          </p:cNvPr>
          <p:cNvSpPr txBox="1"/>
          <p:nvPr/>
        </p:nvSpPr>
        <p:spPr>
          <a:xfrm>
            <a:off x="642023" y="999151"/>
            <a:ext cx="2788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医疗问答机器人</a:t>
            </a:r>
          </a:p>
        </p:txBody>
      </p:sp>
      <p:sp>
        <p:nvSpPr>
          <p:cNvPr id="20" name="文本框 21">
            <a:extLst>
              <a:ext uri="{FF2B5EF4-FFF2-40B4-BE49-F238E27FC236}">
                <a16:creationId xmlns:a16="http://schemas.microsoft.com/office/drawing/2014/main" id="{3212125D-3BC0-1FBE-C5B0-A71920868B37}"/>
              </a:ext>
            </a:extLst>
          </p:cNvPr>
          <p:cNvSpPr txBox="1"/>
          <p:nvPr/>
        </p:nvSpPr>
        <p:spPr bwMode="auto">
          <a:xfrm>
            <a:off x="262558" y="2564904"/>
            <a:ext cx="60007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dirty="0"/>
              <a:t>问答结果</a:t>
            </a:r>
            <a:endParaRPr lang="en-US" altLang="zh-CN" sz="4000" dirty="0"/>
          </a:p>
          <a:p>
            <a:r>
              <a:rPr lang="zh-CN" altLang="en-US" sz="4000" dirty="0"/>
              <a:t>展示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F315025-92CE-2DBA-6BD6-863D3B8218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8705" y="1520293"/>
            <a:ext cx="9121930" cy="5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2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文本框 21">
            <a:extLst>
              <a:ext uri="{FF2B5EF4-FFF2-40B4-BE49-F238E27FC236}">
                <a16:creationId xmlns:a16="http://schemas.microsoft.com/office/drawing/2014/main" id="{6CA76AFB-9D58-9E9A-D375-915ACA0D17A9}"/>
              </a:ext>
            </a:extLst>
          </p:cNvPr>
          <p:cNvSpPr txBox="1"/>
          <p:nvPr/>
        </p:nvSpPr>
        <p:spPr bwMode="auto">
          <a:xfrm>
            <a:off x="52465" y="2204864"/>
            <a:ext cx="20022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spc="100" dirty="0">
                <a:solidFill>
                  <a:srgbClr val="00206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总结归纳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E43F77C4-ADC8-61AC-D6C6-E9D676251853}"/>
              </a:ext>
            </a:extLst>
          </p:cNvPr>
          <p:cNvSpPr txBox="1"/>
          <p:nvPr/>
        </p:nvSpPr>
        <p:spPr>
          <a:xfrm>
            <a:off x="620433" y="216417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002060"/>
                </a:solidFill>
              </a:rPr>
              <a:t>PART 06</a:t>
            </a:r>
            <a:endParaRPr lang="zh-CN" altLang="en-US" sz="54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14:cNvPr>
              <p14:cNvContentPartPr/>
              <p14:nvPr/>
            </p14:nvContentPartPr>
            <p14:xfrm>
              <a:off x="961289" y="424009"/>
              <a:ext cx="360" cy="360"/>
            </p14:xfrm>
          </p:contentPart>
        </mc:Choice>
        <mc:Fallback xmlns=""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3289" y="40600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14:cNvPr>
              <p14:cNvContentPartPr/>
              <p14:nvPr/>
            </p14:nvContentPartPr>
            <p14:xfrm>
              <a:off x="65798" y="1411489"/>
              <a:ext cx="360" cy="360"/>
            </p14:xfrm>
          </p:contentPart>
        </mc:Choice>
        <mc:Fallback xmlns=""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98" y="13754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14:cNvPr>
              <p14:cNvContentPartPr/>
              <p14:nvPr/>
            </p14:nvContentPartPr>
            <p14:xfrm>
              <a:off x="56438" y="1411489"/>
              <a:ext cx="12103200" cy="360"/>
            </p14:xfrm>
          </p:contentPart>
        </mc:Choice>
        <mc:Fallback xmlns=""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98" y="1375489"/>
                <a:ext cx="1217484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173" name="文本框 172">
            <a:extLst>
              <a:ext uri="{FF2B5EF4-FFF2-40B4-BE49-F238E27FC236}">
                <a16:creationId xmlns:a16="http://schemas.microsoft.com/office/drawing/2014/main" id="{2BA397D0-601C-F03A-8063-1BA897A30236}"/>
              </a:ext>
            </a:extLst>
          </p:cNvPr>
          <p:cNvSpPr txBox="1"/>
          <p:nvPr/>
        </p:nvSpPr>
        <p:spPr>
          <a:xfrm>
            <a:off x="10991750" y="83671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PART 06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F52DA040-84E8-6AB8-815D-8B1065FB7871}"/>
              </a:ext>
            </a:extLst>
          </p:cNvPr>
          <p:cNvSpPr txBox="1"/>
          <p:nvPr/>
        </p:nvSpPr>
        <p:spPr>
          <a:xfrm>
            <a:off x="8909005" y="82556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04</a:t>
            </a:r>
            <a:endParaRPr lang="zh-CN" altLang="en-US" dirty="0"/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7731D91B-54C5-C871-309D-26360A42DFD2}"/>
              </a:ext>
            </a:extLst>
          </p:cNvPr>
          <p:cNvSpPr txBox="1"/>
          <p:nvPr/>
        </p:nvSpPr>
        <p:spPr>
          <a:xfrm>
            <a:off x="10079684" y="825591"/>
            <a:ext cx="96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05</a:t>
            </a:r>
            <a:endParaRPr lang="zh-CN" altLang="en-US" dirty="0"/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AE52B527-290A-AF30-AD7D-FD7FEF92B7BD}"/>
              </a:ext>
            </a:extLst>
          </p:cNvPr>
          <p:cNvSpPr txBox="1"/>
          <p:nvPr/>
        </p:nvSpPr>
        <p:spPr>
          <a:xfrm>
            <a:off x="7721517" y="83671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03</a:t>
            </a:r>
            <a:endParaRPr lang="zh-CN" altLang="en-US" dirty="0"/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9AAAB5D5-77A5-D913-FE45-53DF38CC01B4}"/>
              </a:ext>
            </a:extLst>
          </p:cNvPr>
          <p:cNvSpPr txBox="1"/>
          <p:nvPr/>
        </p:nvSpPr>
        <p:spPr>
          <a:xfrm>
            <a:off x="6671270" y="82556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02</a:t>
            </a:r>
            <a:endParaRPr lang="zh-CN" altLang="en-US" dirty="0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52E9AFDE-6E78-9210-9688-723C2AC3C50F}"/>
              </a:ext>
            </a:extLst>
          </p:cNvPr>
          <p:cNvSpPr txBox="1"/>
          <p:nvPr/>
        </p:nvSpPr>
        <p:spPr>
          <a:xfrm>
            <a:off x="5716561" y="825562"/>
            <a:ext cx="94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01</a:t>
            </a:r>
            <a:endParaRPr lang="zh-CN" altLang="en-US" dirty="0"/>
          </a:p>
        </p:txBody>
      </p:sp>
      <p:sp>
        <p:nvSpPr>
          <p:cNvPr id="179" name="tryptic-brochure_17749">
            <a:extLst>
              <a:ext uri="{FF2B5EF4-FFF2-40B4-BE49-F238E27FC236}">
                <a16:creationId xmlns:a16="http://schemas.microsoft.com/office/drawing/2014/main" id="{90E1C53C-9CA8-8C68-AF01-7201511F37B9}"/>
              </a:ext>
            </a:extLst>
          </p:cNvPr>
          <p:cNvSpPr/>
          <p:nvPr/>
        </p:nvSpPr>
        <p:spPr>
          <a:xfrm>
            <a:off x="5876367" y="122629"/>
            <a:ext cx="540815" cy="618582"/>
          </a:xfrm>
          <a:custGeom>
            <a:avLst/>
            <a:gdLst>
              <a:gd name="T0" fmla="*/ 1372 w 2289"/>
              <a:gd name="T1" fmla="*/ 437 h 2622"/>
              <a:gd name="T2" fmla="*/ 1430 w 2289"/>
              <a:gd name="T3" fmla="*/ 161 h 2622"/>
              <a:gd name="T4" fmla="*/ 1666 w 2289"/>
              <a:gd name="T5" fmla="*/ 6 h 2622"/>
              <a:gd name="T6" fmla="*/ 1734 w 2289"/>
              <a:gd name="T7" fmla="*/ 0 h 2622"/>
              <a:gd name="T8" fmla="*/ 2096 w 2289"/>
              <a:gd name="T9" fmla="*/ 301 h 2622"/>
              <a:gd name="T10" fmla="*/ 1802 w 2289"/>
              <a:gd name="T11" fmla="*/ 731 h 2622"/>
              <a:gd name="T12" fmla="*/ 1733 w 2289"/>
              <a:gd name="T13" fmla="*/ 738 h 2622"/>
              <a:gd name="T14" fmla="*/ 1372 w 2289"/>
              <a:gd name="T15" fmla="*/ 437 h 2622"/>
              <a:gd name="T16" fmla="*/ 2282 w 2289"/>
              <a:gd name="T17" fmla="*/ 2156 h 2622"/>
              <a:gd name="T18" fmla="*/ 2234 w 2289"/>
              <a:gd name="T19" fmla="*/ 2199 h 2622"/>
              <a:gd name="T20" fmla="*/ 455 w 2289"/>
              <a:gd name="T21" fmla="*/ 2620 h 2622"/>
              <a:gd name="T22" fmla="*/ 440 w 2289"/>
              <a:gd name="T23" fmla="*/ 2622 h 2622"/>
              <a:gd name="T24" fmla="*/ 383 w 2289"/>
              <a:gd name="T25" fmla="*/ 2590 h 2622"/>
              <a:gd name="T26" fmla="*/ 142 w 2289"/>
              <a:gd name="T27" fmla="*/ 1843 h 2622"/>
              <a:gd name="T28" fmla="*/ 1 w 2289"/>
              <a:gd name="T29" fmla="*/ 438 h 2622"/>
              <a:gd name="T30" fmla="*/ 62 w 2289"/>
              <a:gd name="T31" fmla="*/ 369 h 2622"/>
              <a:gd name="T32" fmla="*/ 1240 w 2289"/>
              <a:gd name="T33" fmla="*/ 277 h 2622"/>
              <a:gd name="T34" fmla="*/ 1241 w 2289"/>
              <a:gd name="T35" fmla="*/ 462 h 2622"/>
              <a:gd name="T36" fmla="*/ 1301 w 2289"/>
              <a:gd name="T37" fmla="*/ 623 h 2622"/>
              <a:gd name="T38" fmla="*/ 902 w 2289"/>
              <a:gd name="T39" fmla="*/ 941 h 2622"/>
              <a:gd name="T40" fmla="*/ 892 w 2289"/>
              <a:gd name="T41" fmla="*/ 1035 h 2622"/>
              <a:gd name="T42" fmla="*/ 944 w 2289"/>
              <a:gd name="T43" fmla="*/ 1060 h 2622"/>
              <a:gd name="T44" fmla="*/ 985 w 2289"/>
              <a:gd name="T45" fmla="*/ 1046 h 2622"/>
              <a:gd name="T46" fmla="*/ 1384 w 2289"/>
              <a:gd name="T47" fmla="*/ 728 h 2622"/>
              <a:gd name="T48" fmla="*/ 1733 w 2289"/>
              <a:gd name="T49" fmla="*/ 871 h 2622"/>
              <a:gd name="T50" fmla="*/ 1827 w 2289"/>
              <a:gd name="T51" fmla="*/ 862 h 2622"/>
              <a:gd name="T52" fmla="*/ 1884 w 2289"/>
              <a:gd name="T53" fmla="*/ 848 h 2622"/>
              <a:gd name="T54" fmla="*/ 1920 w 2289"/>
              <a:gd name="T55" fmla="*/ 1210 h 2622"/>
              <a:gd name="T56" fmla="*/ 2272 w 2289"/>
              <a:gd name="T57" fmla="*/ 2093 h 2622"/>
              <a:gd name="T58" fmla="*/ 2282 w 2289"/>
              <a:gd name="T59" fmla="*/ 2156 h 2622"/>
              <a:gd name="T60" fmla="*/ 1363 w 2289"/>
              <a:gd name="T61" fmla="*/ 1918 h 2622"/>
              <a:gd name="T62" fmla="*/ 1283 w 2289"/>
              <a:gd name="T63" fmla="*/ 1869 h 2622"/>
              <a:gd name="T64" fmla="*/ 578 w 2289"/>
              <a:gd name="T65" fmla="*/ 2039 h 2622"/>
              <a:gd name="T66" fmla="*/ 529 w 2289"/>
              <a:gd name="T67" fmla="*/ 2120 h 2622"/>
              <a:gd name="T68" fmla="*/ 593 w 2289"/>
              <a:gd name="T69" fmla="*/ 2171 h 2622"/>
              <a:gd name="T70" fmla="*/ 609 w 2289"/>
              <a:gd name="T71" fmla="*/ 2169 h 2622"/>
              <a:gd name="T72" fmla="*/ 1314 w 2289"/>
              <a:gd name="T73" fmla="*/ 1998 h 2622"/>
              <a:gd name="T74" fmla="*/ 1363 w 2289"/>
              <a:gd name="T75" fmla="*/ 1918 h 2622"/>
              <a:gd name="T76" fmla="*/ 1579 w 2289"/>
              <a:gd name="T77" fmla="*/ 1369 h 2622"/>
              <a:gd name="T78" fmla="*/ 1500 w 2289"/>
              <a:gd name="T79" fmla="*/ 1317 h 2622"/>
              <a:gd name="T80" fmla="*/ 440 w 2289"/>
              <a:gd name="T81" fmla="*/ 1537 h 2622"/>
              <a:gd name="T82" fmla="*/ 388 w 2289"/>
              <a:gd name="T83" fmla="*/ 1616 h 2622"/>
              <a:gd name="T84" fmla="*/ 453 w 2289"/>
              <a:gd name="T85" fmla="*/ 1669 h 2622"/>
              <a:gd name="T86" fmla="*/ 467 w 2289"/>
              <a:gd name="T87" fmla="*/ 1668 h 2622"/>
              <a:gd name="T88" fmla="*/ 1527 w 2289"/>
              <a:gd name="T89" fmla="*/ 1448 h 2622"/>
              <a:gd name="T90" fmla="*/ 1579 w 2289"/>
              <a:gd name="T91" fmla="*/ 1369 h 2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89" h="2622">
                <a:moveTo>
                  <a:pt x="1372" y="437"/>
                </a:moveTo>
                <a:cubicBezTo>
                  <a:pt x="1353" y="340"/>
                  <a:pt x="1374" y="242"/>
                  <a:pt x="1430" y="161"/>
                </a:cubicBezTo>
                <a:cubicBezTo>
                  <a:pt x="1485" y="79"/>
                  <a:pt x="1569" y="25"/>
                  <a:pt x="1666" y="6"/>
                </a:cubicBezTo>
                <a:cubicBezTo>
                  <a:pt x="1689" y="2"/>
                  <a:pt x="1712" y="0"/>
                  <a:pt x="1734" y="0"/>
                </a:cubicBezTo>
                <a:cubicBezTo>
                  <a:pt x="1911" y="0"/>
                  <a:pt x="2064" y="126"/>
                  <a:pt x="2096" y="301"/>
                </a:cubicBezTo>
                <a:cubicBezTo>
                  <a:pt x="2134" y="500"/>
                  <a:pt x="2002" y="694"/>
                  <a:pt x="1802" y="731"/>
                </a:cubicBezTo>
                <a:cubicBezTo>
                  <a:pt x="1779" y="735"/>
                  <a:pt x="1756" y="738"/>
                  <a:pt x="1733" y="738"/>
                </a:cubicBezTo>
                <a:cubicBezTo>
                  <a:pt x="1557" y="738"/>
                  <a:pt x="1404" y="611"/>
                  <a:pt x="1372" y="437"/>
                </a:cubicBezTo>
                <a:close/>
                <a:moveTo>
                  <a:pt x="2282" y="2156"/>
                </a:moveTo>
                <a:cubicBezTo>
                  <a:pt x="2274" y="2177"/>
                  <a:pt x="2256" y="2194"/>
                  <a:pt x="2234" y="2199"/>
                </a:cubicBezTo>
                <a:lnTo>
                  <a:pt x="455" y="2620"/>
                </a:lnTo>
                <a:cubicBezTo>
                  <a:pt x="450" y="2622"/>
                  <a:pt x="445" y="2622"/>
                  <a:pt x="440" y="2622"/>
                </a:cubicBezTo>
                <a:cubicBezTo>
                  <a:pt x="417" y="2622"/>
                  <a:pt x="395" y="2610"/>
                  <a:pt x="383" y="2590"/>
                </a:cubicBezTo>
                <a:cubicBezTo>
                  <a:pt x="378" y="2582"/>
                  <a:pt x="258" y="2381"/>
                  <a:pt x="142" y="1843"/>
                </a:cubicBezTo>
                <a:cubicBezTo>
                  <a:pt x="26" y="1310"/>
                  <a:pt x="2" y="473"/>
                  <a:pt x="1" y="438"/>
                </a:cubicBezTo>
                <a:cubicBezTo>
                  <a:pt x="0" y="402"/>
                  <a:pt x="27" y="372"/>
                  <a:pt x="62" y="369"/>
                </a:cubicBezTo>
                <a:lnTo>
                  <a:pt x="1240" y="277"/>
                </a:lnTo>
                <a:cubicBezTo>
                  <a:pt x="1229" y="337"/>
                  <a:pt x="1229" y="399"/>
                  <a:pt x="1241" y="462"/>
                </a:cubicBezTo>
                <a:cubicBezTo>
                  <a:pt x="1252" y="520"/>
                  <a:pt x="1272" y="574"/>
                  <a:pt x="1301" y="623"/>
                </a:cubicBezTo>
                <a:lnTo>
                  <a:pt x="902" y="941"/>
                </a:lnTo>
                <a:cubicBezTo>
                  <a:pt x="873" y="964"/>
                  <a:pt x="869" y="1006"/>
                  <a:pt x="892" y="1035"/>
                </a:cubicBezTo>
                <a:cubicBezTo>
                  <a:pt x="905" y="1052"/>
                  <a:pt x="924" y="1060"/>
                  <a:pt x="944" y="1060"/>
                </a:cubicBezTo>
                <a:cubicBezTo>
                  <a:pt x="958" y="1060"/>
                  <a:pt x="973" y="1055"/>
                  <a:pt x="985" y="1046"/>
                </a:cubicBezTo>
                <a:lnTo>
                  <a:pt x="1384" y="728"/>
                </a:lnTo>
                <a:cubicBezTo>
                  <a:pt x="1475" y="817"/>
                  <a:pt x="1599" y="871"/>
                  <a:pt x="1733" y="871"/>
                </a:cubicBezTo>
                <a:cubicBezTo>
                  <a:pt x="1765" y="871"/>
                  <a:pt x="1796" y="868"/>
                  <a:pt x="1827" y="862"/>
                </a:cubicBezTo>
                <a:cubicBezTo>
                  <a:pt x="1846" y="858"/>
                  <a:pt x="1865" y="854"/>
                  <a:pt x="1884" y="848"/>
                </a:cubicBezTo>
                <a:cubicBezTo>
                  <a:pt x="1893" y="958"/>
                  <a:pt x="1905" y="1080"/>
                  <a:pt x="1920" y="1210"/>
                </a:cubicBezTo>
                <a:cubicBezTo>
                  <a:pt x="1979" y="1715"/>
                  <a:pt x="2269" y="2089"/>
                  <a:pt x="2272" y="2093"/>
                </a:cubicBezTo>
                <a:cubicBezTo>
                  <a:pt x="2286" y="2111"/>
                  <a:pt x="2289" y="2135"/>
                  <a:pt x="2282" y="2156"/>
                </a:cubicBezTo>
                <a:close/>
                <a:moveTo>
                  <a:pt x="1363" y="1918"/>
                </a:moveTo>
                <a:cubicBezTo>
                  <a:pt x="1355" y="1882"/>
                  <a:pt x="1319" y="1860"/>
                  <a:pt x="1283" y="1869"/>
                </a:cubicBezTo>
                <a:lnTo>
                  <a:pt x="578" y="2039"/>
                </a:lnTo>
                <a:cubicBezTo>
                  <a:pt x="542" y="2048"/>
                  <a:pt x="520" y="2084"/>
                  <a:pt x="529" y="2120"/>
                </a:cubicBezTo>
                <a:cubicBezTo>
                  <a:pt x="536" y="2150"/>
                  <a:pt x="563" y="2171"/>
                  <a:pt x="593" y="2171"/>
                </a:cubicBezTo>
                <a:cubicBezTo>
                  <a:pt x="598" y="2171"/>
                  <a:pt x="604" y="2170"/>
                  <a:pt x="609" y="2169"/>
                </a:cubicBezTo>
                <a:lnTo>
                  <a:pt x="1314" y="1998"/>
                </a:lnTo>
                <a:cubicBezTo>
                  <a:pt x="1350" y="1990"/>
                  <a:pt x="1372" y="1954"/>
                  <a:pt x="1363" y="1918"/>
                </a:cubicBezTo>
                <a:close/>
                <a:moveTo>
                  <a:pt x="1579" y="1369"/>
                </a:moveTo>
                <a:cubicBezTo>
                  <a:pt x="1571" y="1333"/>
                  <a:pt x="1536" y="1309"/>
                  <a:pt x="1500" y="1317"/>
                </a:cubicBezTo>
                <a:lnTo>
                  <a:pt x="440" y="1537"/>
                </a:lnTo>
                <a:cubicBezTo>
                  <a:pt x="404" y="1544"/>
                  <a:pt x="381" y="1580"/>
                  <a:pt x="388" y="1616"/>
                </a:cubicBezTo>
                <a:cubicBezTo>
                  <a:pt x="395" y="1647"/>
                  <a:pt x="422" y="1669"/>
                  <a:pt x="453" y="1669"/>
                </a:cubicBezTo>
                <a:cubicBezTo>
                  <a:pt x="458" y="1669"/>
                  <a:pt x="462" y="1668"/>
                  <a:pt x="467" y="1668"/>
                </a:cubicBezTo>
                <a:lnTo>
                  <a:pt x="1527" y="1448"/>
                </a:lnTo>
                <a:cubicBezTo>
                  <a:pt x="1563" y="1440"/>
                  <a:pt x="1586" y="1405"/>
                  <a:pt x="1579" y="13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0" name="triptych-brochure_30017">
            <a:extLst>
              <a:ext uri="{FF2B5EF4-FFF2-40B4-BE49-F238E27FC236}">
                <a16:creationId xmlns:a16="http://schemas.microsoft.com/office/drawing/2014/main" id="{9C966D74-95E7-9D72-3C01-4DA8F9858856}"/>
              </a:ext>
            </a:extLst>
          </p:cNvPr>
          <p:cNvSpPr/>
          <p:nvPr/>
        </p:nvSpPr>
        <p:spPr>
          <a:xfrm>
            <a:off x="6863514" y="122629"/>
            <a:ext cx="540815" cy="618582"/>
          </a:xfrm>
          <a:custGeom>
            <a:avLst/>
            <a:gdLst>
              <a:gd name="connsiteX0" fmla="*/ 242039 w 605098"/>
              <a:gd name="connsiteY0" fmla="*/ 412737 h 604040"/>
              <a:gd name="connsiteX1" fmla="*/ 362988 w 605098"/>
              <a:gd name="connsiteY1" fmla="*/ 412737 h 604040"/>
              <a:gd name="connsiteX2" fmla="*/ 362988 w 605098"/>
              <a:gd name="connsiteY2" fmla="*/ 523595 h 604040"/>
              <a:gd name="connsiteX3" fmla="*/ 242039 w 605098"/>
              <a:gd name="connsiteY3" fmla="*/ 523595 h 604040"/>
              <a:gd name="connsiteX4" fmla="*/ 560997 w 605098"/>
              <a:gd name="connsiteY4" fmla="*/ 357132 h 604040"/>
              <a:gd name="connsiteX5" fmla="*/ 568051 w 605098"/>
              <a:gd name="connsiteY5" fmla="*/ 364480 h 604040"/>
              <a:gd name="connsiteX6" fmla="*/ 559197 w 605098"/>
              <a:gd name="connsiteY6" fmla="*/ 377526 h 604040"/>
              <a:gd name="connsiteX7" fmla="*/ 475303 w 605098"/>
              <a:gd name="connsiteY7" fmla="*/ 417263 h 604040"/>
              <a:gd name="connsiteX8" fmla="*/ 470951 w 605098"/>
              <a:gd name="connsiteY8" fmla="*/ 418312 h 604040"/>
              <a:gd name="connsiteX9" fmla="*/ 463897 w 605098"/>
              <a:gd name="connsiteY9" fmla="*/ 410815 h 604040"/>
              <a:gd name="connsiteX10" fmla="*/ 472602 w 605098"/>
              <a:gd name="connsiteY10" fmla="*/ 397919 h 604040"/>
              <a:gd name="connsiteX11" fmla="*/ 556645 w 605098"/>
              <a:gd name="connsiteY11" fmla="*/ 358032 h 604040"/>
              <a:gd name="connsiteX12" fmla="*/ 560997 w 605098"/>
              <a:gd name="connsiteY12" fmla="*/ 357132 h 604040"/>
              <a:gd name="connsiteX13" fmla="*/ 560997 w 605098"/>
              <a:gd name="connsiteY13" fmla="*/ 310417 h 604040"/>
              <a:gd name="connsiteX14" fmla="*/ 568051 w 605098"/>
              <a:gd name="connsiteY14" fmla="*/ 317756 h 604040"/>
              <a:gd name="connsiteX15" fmla="*/ 559197 w 605098"/>
              <a:gd name="connsiteY15" fmla="*/ 330787 h 604040"/>
              <a:gd name="connsiteX16" fmla="*/ 475303 w 605098"/>
              <a:gd name="connsiteY16" fmla="*/ 370479 h 604040"/>
              <a:gd name="connsiteX17" fmla="*/ 470951 w 605098"/>
              <a:gd name="connsiteY17" fmla="*/ 371527 h 604040"/>
              <a:gd name="connsiteX18" fmla="*/ 463897 w 605098"/>
              <a:gd name="connsiteY18" fmla="*/ 364188 h 604040"/>
              <a:gd name="connsiteX19" fmla="*/ 472602 w 605098"/>
              <a:gd name="connsiteY19" fmla="*/ 351157 h 604040"/>
              <a:gd name="connsiteX20" fmla="*/ 556645 w 605098"/>
              <a:gd name="connsiteY20" fmla="*/ 311465 h 604040"/>
              <a:gd name="connsiteX21" fmla="*/ 560997 w 605098"/>
              <a:gd name="connsiteY21" fmla="*/ 310417 h 604040"/>
              <a:gd name="connsiteX22" fmla="*/ 44092 w 605098"/>
              <a:gd name="connsiteY22" fmla="*/ 310417 h 604040"/>
              <a:gd name="connsiteX23" fmla="*/ 48445 w 605098"/>
              <a:gd name="connsiteY23" fmla="*/ 311465 h 604040"/>
              <a:gd name="connsiteX24" fmla="*/ 132496 w 605098"/>
              <a:gd name="connsiteY24" fmla="*/ 351157 h 604040"/>
              <a:gd name="connsiteX25" fmla="*/ 141201 w 605098"/>
              <a:gd name="connsiteY25" fmla="*/ 364188 h 604040"/>
              <a:gd name="connsiteX26" fmla="*/ 134147 w 605098"/>
              <a:gd name="connsiteY26" fmla="*/ 371527 h 604040"/>
              <a:gd name="connsiteX27" fmla="*/ 129944 w 605098"/>
              <a:gd name="connsiteY27" fmla="*/ 370629 h 604040"/>
              <a:gd name="connsiteX28" fmla="*/ 45893 w 605098"/>
              <a:gd name="connsiteY28" fmla="*/ 330787 h 604040"/>
              <a:gd name="connsiteX29" fmla="*/ 37188 w 605098"/>
              <a:gd name="connsiteY29" fmla="*/ 317756 h 604040"/>
              <a:gd name="connsiteX30" fmla="*/ 44092 w 605098"/>
              <a:gd name="connsiteY30" fmla="*/ 310417 h 604040"/>
              <a:gd name="connsiteX31" fmla="*/ 242073 w 605098"/>
              <a:gd name="connsiteY31" fmla="*/ 261727 h 604040"/>
              <a:gd name="connsiteX32" fmla="*/ 363016 w 605098"/>
              <a:gd name="connsiteY32" fmla="*/ 261727 h 604040"/>
              <a:gd name="connsiteX33" fmla="*/ 373220 w 605098"/>
              <a:gd name="connsiteY33" fmla="*/ 271778 h 604040"/>
              <a:gd name="connsiteX34" fmla="*/ 363016 w 605098"/>
              <a:gd name="connsiteY34" fmla="*/ 281979 h 604040"/>
              <a:gd name="connsiteX35" fmla="*/ 242073 w 605098"/>
              <a:gd name="connsiteY35" fmla="*/ 281979 h 604040"/>
              <a:gd name="connsiteX36" fmla="*/ 232019 w 605098"/>
              <a:gd name="connsiteY36" fmla="*/ 271778 h 604040"/>
              <a:gd name="connsiteX37" fmla="*/ 242073 w 605098"/>
              <a:gd name="connsiteY37" fmla="*/ 261727 h 604040"/>
              <a:gd name="connsiteX38" fmla="*/ 242073 w 605098"/>
              <a:gd name="connsiteY38" fmla="*/ 221434 h 604040"/>
              <a:gd name="connsiteX39" fmla="*/ 363016 w 605098"/>
              <a:gd name="connsiteY39" fmla="*/ 221434 h 604040"/>
              <a:gd name="connsiteX40" fmla="*/ 373220 w 605098"/>
              <a:gd name="connsiteY40" fmla="*/ 231635 h 604040"/>
              <a:gd name="connsiteX41" fmla="*/ 363016 w 605098"/>
              <a:gd name="connsiteY41" fmla="*/ 241686 h 604040"/>
              <a:gd name="connsiteX42" fmla="*/ 242073 w 605098"/>
              <a:gd name="connsiteY42" fmla="*/ 241686 h 604040"/>
              <a:gd name="connsiteX43" fmla="*/ 232019 w 605098"/>
              <a:gd name="connsiteY43" fmla="*/ 231635 h 604040"/>
              <a:gd name="connsiteX44" fmla="*/ 242073 w 605098"/>
              <a:gd name="connsiteY44" fmla="*/ 221434 h 604040"/>
              <a:gd name="connsiteX45" fmla="*/ 564735 w 605098"/>
              <a:gd name="connsiteY45" fmla="*/ 192785 h 604040"/>
              <a:gd name="connsiteX46" fmla="*/ 564735 w 605098"/>
              <a:gd name="connsiteY46" fmla="*/ 262610 h 604040"/>
              <a:gd name="connsiteX47" fmla="*/ 464038 w 605098"/>
              <a:gd name="connsiteY47" fmla="*/ 310559 h 604040"/>
              <a:gd name="connsiteX48" fmla="*/ 464038 w 605098"/>
              <a:gd name="connsiteY48" fmla="*/ 240733 h 604040"/>
              <a:gd name="connsiteX49" fmla="*/ 242073 w 605098"/>
              <a:gd name="connsiteY49" fmla="*/ 181283 h 604040"/>
              <a:gd name="connsiteX50" fmla="*/ 363016 w 605098"/>
              <a:gd name="connsiteY50" fmla="*/ 181283 h 604040"/>
              <a:gd name="connsiteX51" fmla="*/ 373220 w 605098"/>
              <a:gd name="connsiteY51" fmla="*/ 191303 h 604040"/>
              <a:gd name="connsiteX52" fmla="*/ 363016 w 605098"/>
              <a:gd name="connsiteY52" fmla="*/ 201324 h 604040"/>
              <a:gd name="connsiteX53" fmla="*/ 242073 w 605098"/>
              <a:gd name="connsiteY53" fmla="*/ 201324 h 604040"/>
              <a:gd name="connsiteX54" fmla="*/ 232019 w 605098"/>
              <a:gd name="connsiteY54" fmla="*/ 191303 h 604040"/>
              <a:gd name="connsiteX55" fmla="*/ 242073 w 605098"/>
              <a:gd name="connsiteY55" fmla="*/ 181283 h 604040"/>
              <a:gd name="connsiteX56" fmla="*/ 40363 w 605098"/>
              <a:gd name="connsiteY56" fmla="*/ 122219 h 604040"/>
              <a:gd name="connsiteX57" fmla="*/ 141201 w 605098"/>
              <a:gd name="connsiteY57" fmla="*/ 170165 h 604040"/>
              <a:gd name="connsiteX58" fmla="*/ 141201 w 605098"/>
              <a:gd name="connsiteY58" fmla="*/ 310558 h 604040"/>
              <a:gd name="connsiteX59" fmla="*/ 40363 w 605098"/>
              <a:gd name="connsiteY59" fmla="*/ 262611 h 604040"/>
              <a:gd name="connsiteX60" fmla="*/ 211764 w 605098"/>
              <a:gd name="connsiteY60" fmla="*/ 100661 h 604040"/>
              <a:gd name="connsiteX61" fmla="*/ 211764 w 605098"/>
              <a:gd name="connsiteY61" fmla="*/ 583965 h 604040"/>
              <a:gd name="connsiteX62" fmla="*/ 393335 w 605098"/>
              <a:gd name="connsiteY62" fmla="*/ 583965 h 604040"/>
              <a:gd name="connsiteX63" fmla="*/ 393335 w 605098"/>
              <a:gd name="connsiteY63" fmla="*/ 100661 h 604040"/>
              <a:gd name="connsiteX64" fmla="*/ 191656 w 605098"/>
              <a:gd name="connsiteY64" fmla="*/ 80586 h 604040"/>
              <a:gd name="connsiteX65" fmla="*/ 413443 w 605098"/>
              <a:gd name="connsiteY65" fmla="*/ 80586 h 604040"/>
              <a:gd name="connsiteX66" fmla="*/ 413443 w 605098"/>
              <a:gd name="connsiteY66" fmla="*/ 604040 h 604040"/>
              <a:gd name="connsiteX67" fmla="*/ 191656 w 605098"/>
              <a:gd name="connsiteY67" fmla="*/ 604040 h 604040"/>
              <a:gd name="connsiteX68" fmla="*/ 584990 w 605098"/>
              <a:gd name="connsiteY68" fmla="*/ 30561 h 604040"/>
              <a:gd name="connsiteX69" fmla="*/ 443782 w 605098"/>
              <a:gd name="connsiteY69" fmla="*/ 93632 h 604040"/>
              <a:gd name="connsiteX70" fmla="*/ 443782 w 605098"/>
              <a:gd name="connsiteY70" fmla="*/ 573029 h 604040"/>
              <a:gd name="connsiteX71" fmla="*/ 584990 w 605098"/>
              <a:gd name="connsiteY71" fmla="*/ 510408 h 604040"/>
              <a:gd name="connsiteX72" fmla="*/ 20107 w 605098"/>
              <a:gd name="connsiteY72" fmla="*/ 30561 h 604040"/>
              <a:gd name="connsiteX73" fmla="*/ 20107 w 605098"/>
              <a:gd name="connsiteY73" fmla="*/ 510408 h 604040"/>
              <a:gd name="connsiteX74" fmla="*/ 161308 w 605098"/>
              <a:gd name="connsiteY74" fmla="*/ 573029 h 604040"/>
              <a:gd name="connsiteX75" fmla="*/ 161308 w 605098"/>
              <a:gd name="connsiteY75" fmla="*/ 93632 h 604040"/>
              <a:gd name="connsiteX76" fmla="*/ 605098 w 605098"/>
              <a:gd name="connsiteY76" fmla="*/ 0 h 604040"/>
              <a:gd name="connsiteX77" fmla="*/ 605098 w 605098"/>
              <a:gd name="connsiteY77" fmla="*/ 523591 h 604040"/>
              <a:gd name="connsiteX78" fmla="*/ 423674 w 605098"/>
              <a:gd name="connsiteY78" fmla="*/ 604040 h 604040"/>
              <a:gd name="connsiteX79" fmla="*/ 423674 w 605098"/>
              <a:gd name="connsiteY79" fmla="*/ 80598 h 604040"/>
              <a:gd name="connsiteX80" fmla="*/ 0 w 605098"/>
              <a:gd name="connsiteY80" fmla="*/ 0 h 604040"/>
              <a:gd name="connsiteX81" fmla="*/ 181565 w 605098"/>
              <a:gd name="connsiteY81" fmla="*/ 80598 h 604040"/>
              <a:gd name="connsiteX82" fmla="*/ 181565 w 605098"/>
              <a:gd name="connsiteY82" fmla="*/ 604040 h 604040"/>
              <a:gd name="connsiteX83" fmla="*/ 0 w 605098"/>
              <a:gd name="connsiteY83" fmla="*/ 523591 h 60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5098" h="604040">
                <a:moveTo>
                  <a:pt x="242039" y="412737"/>
                </a:moveTo>
                <a:lnTo>
                  <a:pt x="362988" y="412737"/>
                </a:lnTo>
                <a:lnTo>
                  <a:pt x="362988" y="523595"/>
                </a:lnTo>
                <a:lnTo>
                  <a:pt x="242039" y="523595"/>
                </a:lnTo>
                <a:close/>
                <a:moveTo>
                  <a:pt x="560997" y="357132"/>
                </a:moveTo>
                <a:cubicBezTo>
                  <a:pt x="565050" y="357132"/>
                  <a:pt x="568051" y="360131"/>
                  <a:pt x="568051" y="364480"/>
                </a:cubicBezTo>
                <a:cubicBezTo>
                  <a:pt x="568051" y="369428"/>
                  <a:pt x="564149" y="375276"/>
                  <a:pt x="559197" y="377526"/>
                </a:cubicBezTo>
                <a:lnTo>
                  <a:pt x="475303" y="417263"/>
                </a:lnTo>
                <a:cubicBezTo>
                  <a:pt x="473802" y="418012"/>
                  <a:pt x="472301" y="418312"/>
                  <a:pt x="470951" y="418312"/>
                </a:cubicBezTo>
                <a:cubicBezTo>
                  <a:pt x="466899" y="418312"/>
                  <a:pt x="464047" y="415313"/>
                  <a:pt x="463897" y="410815"/>
                </a:cubicBezTo>
                <a:cubicBezTo>
                  <a:pt x="463897" y="405866"/>
                  <a:pt x="467799" y="400168"/>
                  <a:pt x="472602" y="397919"/>
                </a:cubicBezTo>
                <a:lnTo>
                  <a:pt x="556645" y="358032"/>
                </a:lnTo>
                <a:cubicBezTo>
                  <a:pt x="558146" y="357432"/>
                  <a:pt x="559647" y="357132"/>
                  <a:pt x="560997" y="357132"/>
                </a:cubicBezTo>
                <a:close/>
                <a:moveTo>
                  <a:pt x="560997" y="310417"/>
                </a:moveTo>
                <a:cubicBezTo>
                  <a:pt x="565050" y="310417"/>
                  <a:pt x="568051" y="313412"/>
                  <a:pt x="568051" y="317756"/>
                </a:cubicBezTo>
                <a:cubicBezTo>
                  <a:pt x="568051" y="322848"/>
                  <a:pt x="564149" y="328540"/>
                  <a:pt x="559197" y="330787"/>
                </a:cubicBezTo>
                <a:lnTo>
                  <a:pt x="475303" y="370479"/>
                </a:lnTo>
                <a:cubicBezTo>
                  <a:pt x="473802" y="371228"/>
                  <a:pt x="472301" y="371527"/>
                  <a:pt x="470951" y="371527"/>
                </a:cubicBezTo>
                <a:cubicBezTo>
                  <a:pt x="466899" y="371527"/>
                  <a:pt x="464047" y="368532"/>
                  <a:pt x="463897" y="364188"/>
                </a:cubicBezTo>
                <a:cubicBezTo>
                  <a:pt x="463897" y="359245"/>
                  <a:pt x="467799" y="353403"/>
                  <a:pt x="472602" y="351157"/>
                </a:cubicBezTo>
                <a:lnTo>
                  <a:pt x="556645" y="311465"/>
                </a:lnTo>
                <a:cubicBezTo>
                  <a:pt x="558146" y="310716"/>
                  <a:pt x="559647" y="310417"/>
                  <a:pt x="560997" y="310417"/>
                </a:cubicBezTo>
                <a:close/>
                <a:moveTo>
                  <a:pt x="44092" y="310417"/>
                </a:moveTo>
                <a:cubicBezTo>
                  <a:pt x="45593" y="310417"/>
                  <a:pt x="46944" y="310716"/>
                  <a:pt x="48445" y="311465"/>
                </a:cubicBezTo>
                <a:lnTo>
                  <a:pt x="132496" y="351157"/>
                </a:lnTo>
                <a:cubicBezTo>
                  <a:pt x="137299" y="353403"/>
                  <a:pt x="141201" y="359245"/>
                  <a:pt x="141201" y="364188"/>
                </a:cubicBezTo>
                <a:cubicBezTo>
                  <a:pt x="141201" y="368532"/>
                  <a:pt x="138349" y="371527"/>
                  <a:pt x="134147" y="371527"/>
                </a:cubicBezTo>
                <a:cubicBezTo>
                  <a:pt x="132796" y="371527"/>
                  <a:pt x="131295" y="371228"/>
                  <a:pt x="129944" y="370629"/>
                </a:cubicBezTo>
                <a:lnTo>
                  <a:pt x="45893" y="330787"/>
                </a:lnTo>
                <a:cubicBezTo>
                  <a:pt x="40940" y="328540"/>
                  <a:pt x="37188" y="322848"/>
                  <a:pt x="37188" y="317756"/>
                </a:cubicBezTo>
                <a:cubicBezTo>
                  <a:pt x="37188" y="313412"/>
                  <a:pt x="40040" y="310417"/>
                  <a:pt x="44092" y="310417"/>
                </a:cubicBezTo>
                <a:close/>
                <a:moveTo>
                  <a:pt x="242073" y="261727"/>
                </a:moveTo>
                <a:lnTo>
                  <a:pt x="363016" y="261727"/>
                </a:lnTo>
                <a:cubicBezTo>
                  <a:pt x="368568" y="261727"/>
                  <a:pt x="373220" y="266227"/>
                  <a:pt x="373220" y="271778"/>
                </a:cubicBezTo>
                <a:cubicBezTo>
                  <a:pt x="373220" y="277478"/>
                  <a:pt x="368568" y="281979"/>
                  <a:pt x="363016" y="281979"/>
                </a:cubicBezTo>
                <a:lnTo>
                  <a:pt x="242073" y="281979"/>
                </a:lnTo>
                <a:cubicBezTo>
                  <a:pt x="236521" y="281979"/>
                  <a:pt x="232019" y="277328"/>
                  <a:pt x="232019" y="271778"/>
                </a:cubicBezTo>
                <a:cubicBezTo>
                  <a:pt x="232019" y="266227"/>
                  <a:pt x="236521" y="261727"/>
                  <a:pt x="242073" y="261727"/>
                </a:cubicBezTo>
                <a:close/>
                <a:moveTo>
                  <a:pt x="242073" y="221434"/>
                </a:moveTo>
                <a:lnTo>
                  <a:pt x="363016" y="221434"/>
                </a:lnTo>
                <a:cubicBezTo>
                  <a:pt x="368568" y="221434"/>
                  <a:pt x="373220" y="226084"/>
                  <a:pt x="373220" y="231635"/>
                </a:cubicBezTo>
                <a:cubicBezTo>
                  <a:pt x="373220" y="237185"/>
                  <a:pt x="368568" y="241686"/>
                  <a:pt x="363016" y="241686"/>
                </a:cubicBezTo>
                <a:lnTo>
                  <a:pt x="242073" y="241686"/>
                </a:lnTo>
                <a:cubicBezTo>
                  <a:pt x="236521" y="241686"/>
                  <a:pt x="232019" y="237185"/>
                  <a:pt x="232019" y="231635"/>
                </a:cubicBezTo>
                <a:cubicBezTo>
                  <a:pt x="232019" y="226084"/>
                  <a:pt x="236521" y="221434"/>
                  <a:pt x="242073" y="221434"/>
                </a:cubicBezTo>
                <a:close/>
                <a:moveTo>
                  <a:pt x="564735" y="192785"/>
                </a:moveTo>
                <a:lnTo>
                  <a:pt x="564735" y="262610"/>
                </a:lnTo>
                <a:lnTo>
                  <a:pt x="464038" y="310559"/>
                </a:lnTo>
                <a:lnTo>
                  <a:pt x="464038" y="240733"/>
                </a:lnTo>
                <a:close/>
                <a:moveTo>
                  <a:pt x="242073" y="181283"/>
                </a:moveTo>
                <a:lnTo>
                  <a:pt x="363016" y="181283"/>
                </a:lnTo>
                <a:cubicBezTo>
                  <a:pt x="368568" y="181283"/>
                  <a:pt x="373220" y="185770"/>
                  <a:pt x="373220" y="191303"/>
                </a:cubicBezTo>
                <a:cubicBezTo>
                  <a:pt x="373220" y="196837"/>
                  <a:pt x="368568" y="201324"/>
                  <a:pt x="363016" y="201324"/>
                </a:cubicBezTo>
                <a:lnTo>
                  <a:pt x="242073" y="201324"/>
                </a:lnTo>
                <a:cubicBezTo>
                  <a:pt x="236521" y="201324"/>
                  <a:pt x="232019" y="196837"/>
                  <a:pt x="232019" y="191303"/>
                </a:cubicBezTo>
                <a:cubicBezTo>
                  <a:pt x="232019" y="185770"/>
                  <a:pt x="236521" y="181283"/>
                  <a:pt x="242073" y="181283"/>
                </a:cubicBezTo>
                <a:close/>
                <a:moveTo>
                  <a:pt x="40363" y="122219"/>
                </a:moveTo>
                <a:lnTo>
                  <a:pt x="141201" y="170165"/>
                </a:lnTo>
                <a:lnTo>
                  <a:pt x="141201" y="310558"/>
                </a:lnTo>
                <a:lnTo>
                  <a:pt x="40363" y="262611"/>
                </a:lnTo>
                <a:close/>
                <a:moveTo>
                  <a:pt x="211764" y="100661"/>
                </a:moveTo>
                <a:lnTo>
                  <a:pt x="211764" y="583965"/>
                </a:lnTo>
                <a:lnTo>
                  <a:pt x="393335" y="583965"/>
                </a:lnTo>
                <a:lnTo>
                  <a:pt x="393335" y="100661"/>
                </a:lnTo>
                <a:close/>
                <a:moveTo>
                  <a:pt x="191656" y="80586"/>
                </a:moveTo>
                <a:lnTo>
                  <a:pt x="413443" y="80586"/>
                </a:lnTo>
                <a:lnTo>
                  <a:pt x="413443" y="604040"/>
                </a:lnTo>
                <a:lnTo>
                  <a:pt x="191656" y="604040"/>
                </a:lnTo>
                <a:close/>
                <a:moveTo>
                  <a:pt x="584990" y="30561"/>
                </a:moveTo>
                <a:lnTo>
                  <a:pt x="443782" y="93632"/>
                </a:lnTo>
                <a:lnTo>
                  <a:pt x="443782" y="573029"/>
                </a:lnTo>
                <a:lnTo>
                  <a:pt x="584990" y="510408"/>
                </a:lnTo>
                <a:close/>
                <a:moveTo>
                  <a:pt x="20107" y="30561"/>
                </a:moveTo>
                <a:lnTo>
                  <a:pt x="20107" y="510408"/>
                </a:lnTo>
                <a:lnTo>
                  <a:pt x="161308" y="573029"/>
                </a:lnTo>
                <a:lnTo>
                  <a:pt x="161308" y="93632"/>
                </a:lnTo>
                <a:close/>
                <a:moveTo>
                  <a:pt x="605098" y="0"/>
                </a:moveTo>
                <a:lnTo>
                  <a:pt x="605098" y="523591"/>
                </a:lnTo>
                <a:lnTo>
                  <a:pt x="423674" y="604040"/>
                </a:lnTo>
                <a:lnTo>
                  <a:pt x="423674" y="80598"/>
                </a:lnTo>
                <a:close/>
                <a:moveTo>
                  <a:pt x="0" y="0"/>
                </a:moveTo>
                <a:lnTo>
                  <a:pt x="181565" y="80598"/>
                </a:lnTo>
                <a:lnTo>
                  <a:pt x="181565" y="604040"/>
                </a:lnTo>
                <a:lnTo>
                  <a:pt x="0" y="5235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silhouette-with-document_62784">
            <a:extLst>
              <a:ext uri="{FF2B5EF4-FFF2-40B4-BE49-F238E27FC236}">
                <a16:creationId xmlns:a16="http://schemas.microsoft.com/office/drawing/2014/main" id="{031F764B-BC3C-37E0-7A0F-20366152C357}"/>
              </a:ext>
            </a:extLst>
          </p:cNvPr>
          <p:cNvSpPr/>
          <p:nvPr/>
        </p:nvSpPr>
        <p:spPr>
          <a:xfrm>
            <a:off x="7850661" y="122630"/>
            <a:ext cx="637724" cy="696582"/>
          </a:xfrm>
          <a:custGeom>
            <a:avLst/>
            <a:gdLst>
              <a:gd name="connsiteX0" fmla="*/ 332825 w 599014"/>
              <a:gd name="connsiteY0" fmla="*/ 323318 h 518742"/>
              <a:gd name="connsiteX1" fmla="*/ 480885 w 599014"/>
              <a:gd name="connsiteY1" fmla="*/ 323318 h 518742"/>
              <a:gd name="connsiteX2" fmla="*/ 508708 w 599014"/>
              <a:gd name="connsiteY2" fmla="*/ 351111 h 518742"/>
              <a:gd name="connsiteX3" fmla="*/ 480885 w 599014"/>
              <a:gd name="connsiteY3" fmla="*/ 378903 h 518742"/>
              <a:gd name="connsiteX4" fmla="*/ 332825 w 599014"/>
              <a:gd name="connsiteY4" fmla="*/ 378903 h 518742"/>
              <a:gd name="connsiteX5" fmla="*/ 305002 w 599014"/>
              <a:gd name="connsiteY5" fmla="*/ 351111 h 518742"/>
              <a:gd name="connsiteX6" fmla="*/ 332825 w 599014"/>
              <a:gd name="connsiteY6" fmla="*/ 323318 h 518742"/>
              <a:gd name="connsiteX7" fmla="*/ 332825 w 599014"/>
              <a:gd name="connsiteY7" fmla="*/ 230145 h 518742"/>
              <a:gd name="connsiteX8" fmla="*/ 480885 w 599014"/>
              <a:gd name="connsiteY8" fmla="*/ 230145 h 518742"/>
              <a:gd name="connsiteX9" fmla="*/ 508708 w 599014"/>
              <a:gd name="connsiteY9" fmla="*/ 257937 h 518742"/>
              <a:gd name="connsiteX10" fmla="*/ 480885 w 599014"/>
              <a:gd name="connsiteY10" fmla="*/ 285730 h 518742"/>
              <a:gd name="connsiteX11" fmla="*/ 332825 w 599014"/>
              <a:gd name="connsiteY11" fmla="*/ 285730 h 518742"/>
              <a:gd name="connsiteX12" fmla="*/ 305002 w 599014"/>
              <a:gd name="connsiteY12" fmla="*/ 257937 h 518742"/>
              <a:gd name="connsiteX13" fmla="*/ 332825 w 599014"/>
              <a:gd name="connsiteY13" fmla="*/ 230145 h 518742"/>
              <a:gd name="connsiteX14" fmla="*/ 24843 w 599014"/>
              <a:gd name="connsiteY14" fmla="*/ 151784 h 518742"/>
              <a:gd name="connsiteX15" fmla="*/ 183839 w 599014"/>
              <a:gd name="connsiteY15" fmla="*/ 151784 h 518742"/>
              <a:gd name="connsiteX16" fmla="*/ 207688 w 599014"/>
              <a:gd name="connsiteY16" fmla="*/ 176583 h 518742"/>
              <a:gd name="connsiteX17" fmla="*/ 207688 w 599014"/>
              <a:gd name="connsiteY17" fmla="*/ 329348 h 518742"/>
              <a:gd name="connsiteX18" fmla="*/ 182845 w 599014"/>
              <a:gd name="connsiteY18" fmla="*/ 354147 h 518742"/>
              <a:gd name="connsiteX19" fmla="*/ 163964 w 599014"/>
              <a:gd name="connsiteY19" fmla="*/ 344227 h 518742"/>
              <a:gd name="connsiteX20" fmla="*/ 155021 w 599014"/>
              <a:gd name="connsiteY20" fmla="*/ 494016 h 518742"/>
              <a:gd name="connsiteX21" fmla="*/ 129184 w 599014"/>
              <a:gd name="connsiteY21" fmla="*/ 516831 h 518742"/>
              <a:gd name="connsiteX22" fmla="*/ 78504 w 599014"/>
              <a:gd name="connsiteY22" fmla="*/ 516831 h 518742"/>
              <a:gd name="connsiteX23" fmla="*/ 53661 w 599014"/>
              <a:gd name="connsiteY23" fmla="*/ 494016 h 518742"/>
              <a:gd name="connsiteX24" fmla="*/ 43724 w 599014"/>
              <a:gd name="connsiteY24" fmla="*/ 345219 h 518742"/>
              <a:gd name="connsiteX25" fmla="*/ 24843 w 599014"/>
              <a:gd name="connsiteY25" fmla="*/ 354147 h 518742"/>
              <a:gd name="connsiteX26" fmla="*/ 994 w 599014"/>
              <a:gd name="connsiteY26" fmla="*/ 329348 h 518742"/>
              <a:gd name="connsiteX27" fmla="*/ 0 w 599014"/>
              <a:gd name="connsiteY27" fmla="*/ 176583 h 518742"/>
              <a:gd name="connsiteX28" fmla="*/ 24843 w 599014"/>
              <a:gd name="connsiteY28" fmla="*/ 151784 h 518742"/>
              <a:gd name="connsiteX29" fmla="*/ 332825 w 599014"/>
              <a:gd name="connsiteY29" fmla="*/ 137928 h 518742"/>
              <a:gd name="connsiteX30" fmla="*/ 480885 w 599014"/>
              <a:gd name="connsiteY30" fmla="*/ 137928 h 518742"/>
              <a:gd name="connsiteX31" fmla="*/ 508708 w 599014"/>
              <a:gd name="connsiteY31" fmla="*/ 165721 h 518742"/>
              <a:gd name="connsiteX32" fmla="*/ 480885 w 599014"/>
              <a:gd name="connsiteY32" fmla="*/ 193513 h 518742"/>
              <a:gd name="connsiteX33" fmla="*/ 332825 w 599014"/>
              <a:gd name="connsiteY33" fmla="*/ 193513 h 518742"/>
              <a:gd name="connsiteX34" fmla="*/ 305002 w 599014"/>
              <a:gd name="connsiteY34" fmla="*/ 165721 h 518742"/>
              <a:gd name="connsiteX35" fmla="*/ 332825 w 599014"/>
              <a:gd name="connsiteY35" fmla="*/ 137928 h 518742"/>
              <a:gd name="connsiteX36" fmla="*/ 347698 w 599014"/>
              <a:gd name="connsiteY36" fmla="*/ 55512 h 518742"/>
              <a:gd name="connsiteX37" fmla="*/ 347698 w 599014"/>
              <a:gd name="connsiteY37" fmla="*/ 61464 h 518742"/>
              <a:gd name="connsiteX38" fmla="*/ 283131 w 599014"/>
              <a:gd name="connsiteY38" fmla="*/ 124947 h 518742"/>
              <a:gd name="connsiteX39" fmla="*/ 276178 w 599014"/>
              <a:gd name="connsiteY39" fmla="*/ 124947 h 518742"/>
              <a:gd name="connsiteX40" fmla="*/ 276178 w 599014"/>
              <a:gd name="connsiteY40" fmla="*/ 456251 h 518742"/>
              <a:gd name="connsiteX41" fmla="*/ 283131 w 599014"/>
              <a:gd name="connsiteY41" fmla="*/ 463194 h 518742"/>
              <a:gd name="connsiteX42" fmla="*/ 536433 w 599014"/>
              <a:gd name="connsiteY42" fmla="*/ 463194 h 518742"/>
              <a:gd name="connsiteX43" fmla="*/ 543387 w 599014"/>
              <a:gd name="connsiteY43" fmla="*/ 456251 h 518742"/>
              <a:gd name="connsiteX44" fmla="*/ 542394 w 599014"/>
              <a:gd name="connsiteY44" fmla="*/ 62455 h 518742"/>
              <a:gd name="connsiteX45" fmla="*/ 536433 w 599014"/>
              <a:gd name="connsiteY45" fmla="*/ 55512 h 518742"/>
              <a:gd name="connsiteX46" fmla="*/ 337765 w 599014"/>
              <a:gd name="connsiteY46" fmla="*/ 956 h 518742"/>
              <a:gd name="connsiteX47" fmla="*/ 537427 w 599014"/>
              <a:gd name="connsiteY47" fmla="*/ 956 h 518742"/>
              <a:gd name="connsiteX48" fmla="*/ 599014 w 599014"/>
              <a:gd name="connsiteY48" fmla="*/ 62455 h 518742"/>
              <a:gd name="connsiteX49" fmla="*/ 599014 w 599014"/>
              <a:gd name="connsiteY49" fmla="*/ 456251 h 518742"/>
              <a:gd name="connsiteX50" fmla="*/ 537427 w 599014"/>
              <a:gd name="connsiteY50" fmla="*/ 518742 h 518742"/>
              <a:gd name="connsiteX51" fmla="*/ 283131 w 599014"/>
              <a:gd name="connsiteY51" fmla="*/ 518742 h 518742"/>
              <a:gd name="connsiteX52" fmla="*/ 221544 w 599014"/>
              <a:gd name="connsiteY52" fmla="*/ 456251 h 518742"/>
              <a:gd name="connsiteX53" fmla="*/ 221544 w 599014"/>
              <a:gd name="connsiteY53" fmla="*/ 117011 h 518742"/>
              <a:gd name="connsiteX54" fmla="*/ 237437 w 599014"/>
              <a:gd name="connsiteY54" fmla="*/ 79318 h 518742"/>
              <a:gd name="connsiteX55" fmla="*/ 298031 w 599014"/>
              <a:gd name="connsiteY55" fmla="*/ 17819 h 518742"/>
              <a:gd name="connsiteX56" fmla="*/ 301011 w 599014"/>
              <a:gd name="connsiteY56" fmla="*/ 15835 h 518742"/>
              <a:gd name="connsiteX57" fmla="*/ 337765 w 599014"/>
              <a:gd name="connsiteY57" fmla="*/ 956 h 518742"/>
              <a:gd name="connsiteX58" fmla="*/ 104322 w 599014"/>
              <a:gd name="connsiteY58" fmla="*/ 0 h 518742"/>
              <a:gd name="connsiteX59" fmla="*/ 171853 w 599014"/>
              <a:gd name="connsiteY59" fmla="*/ 67929 h 518742"/>
              <a:gd name="connsiteX60" fmla="*/ 104322 w 599014"/>
              <a:gd name="connsiteY60" fmla="*/ 135858 h 518742"/>
              <a:gd name="connsiteX61" fmla="*/ 36791 w 599014"/>
              <a:gd name="connsiteY61" fmla="*/ 67929 h 518742"/>
              <a:gd name="connsiteX62" fmla="*/ 104322 w 599014"/>
              <a:gd name="connsiteY62" fmla="*/ 0 h 51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99014" h="518742">
                <a:moveTo>
                  <a:pt x="332825" y="323318"/>
                </a:moveTo>
                <a:lnTo>
                  <a:pt x="480885" y="323318"/>
                </a:lnTo>
                <a:cubicBezTo>
                  <a:pt x="495790" y="323318"/>
                  <a:pt x="507714" y="335229"/>
                  <a:pt x="508708" y="351111"/>
                </a:cubicBezTo>
                <a:cubicBezTo>
                  <a:pt x="508708" y="365999"/>
                  <a:pt x="495790" y="378903"/>
                  <a:pt x="480885" y="378903"/>
                </a:cubicBezTo>
                <a:lnTo>
                  <a:pt x="332825" y="378903"/>
                </a:lnTo>
                <a:cubicBezTo>
                  <a:pt x="317920" y="378903"/>
                  <a:pt x="305002" y="365999"/>
                  <a:pt x="305002" y="351111"/>
                </a:cubicBezTo>
                <a:cubicBezTo>
                  <a:pt x="305002" y="335229"/>
                  <a:pt x="317920" y="323318"/>
                  <a:pt x="332825" y="323318"/>
                </a:cubicBezTo>
                <a:close/>
                <a:moveTo>
                  <a:pt x="332825" y="230145"/>
                </a:moveTo>
                <a:lnTo>
                  <a:pt x="480885" y="230145"/>
                </a:lnTo>
                <a:cubicBezTo>
                  <a:pt x="495790" y="230145"/>
                  <a:pt x="508708" y="243049"/>
                  <a:pt x="508708" y="257937"/>
                </a:cubicBezTo>
                <a:cubicBezTo>
                  <a:pt x="508708" y="273819"/>
                  <a:pt x="495790" y="285730"/>
                  <a:pt x="480885" y="285730"/>
                </a:cubicBezTo>
                <a:lnTo>
                  <a:pt x="332825" y="285730"/>
                </a:lnTo>
                <a:cubicBezTo>
                  <a:pt x="317920" y="285730"/>
                  <a:pt x="305002" y="273819"/>
                  <a:pt x="305002" y="257937"/>
                </a:cubicBezTo>
                <a:cubicBezTo>
                  <a:pt x="305002" y="243049"/>
                  <a:pt x="317920" y="230145"/>
                  <a:pt x="332825" y="230145"/>
                </a:cubicBezTo>
                <a:close/>
                <a:moveTo>
                  <a:pt x="24843" y="151784"/>
                </a:moveTo>
                <a:cubicBezTo>
                  <a:pt x="34780" y="151784"/>
                  <a:pt x="183839" y="151784"/>
                  <a:pt x="183839" y="151784"/>
                </a:cubicBezTo>
                <a:cubicBezTo>
                  <a:pt x="196757" y="151784"/>
                  <a:pt x="207688" y="163688"/>
                  <a:pt x="207688" y="176583"/>
                </a:cubicBezTo>
                <a:lnTo>
                  <a:pt x="207688" y="329348"/>
                </a:lnTo>
                <a:cubicBezTo>
                  <a:pt x="207688" y="342243"/>
                  <a:pt x="196757" y="354147"/>
                  <a:pt x="182845" y="354147"/>
                </a:cubicBezTo>
                <a:cubicBezTo>
                  <a:pt x="175889" y="354147"/>
                  <a:pt x="168933" y="350179"/>
                  <a:pt x="163964" y="344227"/>
                </a:cubicBezTo>
                <a:lnTo>
                  <a:pt x="155021" y="494016"/>
                </a:lnTo>
                <a:cubicBezTo>
                  <a:pt x="154027" y="506911"/>
                  <a:pt x="143096" y="516831"/>
                  <a:pt x="129184" y="516831"/>
                </a:cubicBezTo>
                <a:lnTo>
                  <a:pt x="78504" y="516831"/>
                </a:lnTo>
                <a:cubicBezTo>
                  <a:pt x="65586" y="516831"/>
                  <a:pt x="54655" y="506911"/>
                  <a:pt x="53661" y="494016"/>
                </a:cubicBezTo>
                <a:lnTo>
                  <a:pt x="43724" y="345219"/>
                </a:lnTo>
                <a:cubicBezTo>
                  <a:pt x="39749" y="350179"/>
                  <a:pt x="32793" y="354147"/>
                  <a:pt x="24843" y="354147"/>
                </a:cubicBezTo>
                <a:cubicBezTo>
                  <a:pt x="11925" y="354147"/>
                  <a:pt x="994" y="343235"/>
                  <a:pt x="994" y="329348"/>
                </a:cubicBezTo>
                <a:lnTo>
                  <a:pt x="0" y="176583"/>
                </a:lnTo>
                <a:cubicBezTo>
                  <a:pt x="0" y="162696"/>
                  <a:pt x="10931" y="151784"/>
                  <a:pt x="24843" y="151784"/>
                </a:cubicBezTo>
                <a:close/>
                <a:moveTo>
                  <a:pt x="332825" y="137928"/>
                </a:moveTo>
                <a:lnTo>
                  <a:pt x="480885" y="137928"/>
                </a:lnTo>
                <a:cubicBezTo>
                  <a:pt x="495790" y="137928"/>
                  <a:pt x="508708" y="149839"/>
                  <a:pt x="508708" y="165721"/>
                </a:cubicBezTo>
                <a:cubicBezTo>
                  <a:pt x="508708" y="180609"/>
                  <a:pt x="495790" y="193513"/>
                  <a:pt x="480885" y="193513"/>
                </a:cubicBezTo>
                <a:lnTo>
                  <a:pt x="332825" y="193513"/>
                </a:lnTo>
                <a:cubicBezTo>
                  <a:pt x="317920" y="193513"/>
                  <a:pt x="305002" y="180609"/>
                  <a:pt x="305002" y="165721"/>
                </a:cubicBezTo>
                <a:cubicBezTo>
                  <a:pt x="305002" y="149839"/>
                  <a:pt x="317920" y="137928"/>
                  <a:pt x="332825" y="137928"/>
                </a:cubicBezTo>
                <a:close/>
                <a:moveTo>
                  <a:pt x="347698" y="55512"/>
                </a:moveTo>
                <a:lnTo>
                  <a:pt x="347698" y="61464"/>
                </a:lnTo>
                <a:cubicBezTo>
                  <a:pt x="347698" y="96181"/>
                  <a:pt x="318892" y="124947"/>
                  <a:pt x="283131" y="124947"/>
                </a:cubicBezTo>
                <a:lnTo>
                  <a:pt x="276178" y="124947"/>
                </a:lnTo>
                <a:lnTo>
                  <a:pt x="276178" y="456251"/>
                </a:lnTo>
                <a:cubicBezTo>
                  <a:pt x="276178" y="460218"/>
                  <a:pt x="279158" y="463194"/>
                  <a:pt x="283131" y="463194"/>
                </a:cubicBezTo>
                <a:lnTo>
                  <a:pt x="536433" y="463194"/>
                </a:lnTo>
                <a:cubicBezTo>
                  <a:pt x="540407" y="463194"/>
                  <a:pt x="543387" y="460218"/>
                  <a:pt x="543387" y="456251"/>
                </a:cubicBezTo>
                <a:lnTo>
                  <a:pt x="542394" y="62455"/>
                </a:lnTo>
                <a:cubicBezTo>
                  <a:pt x="542394" y="58488"/>
                  <a:pt x="540407" y="55512"/>
                  <a:pt x="536433" y="55512"/>
                </a:cubicBezTo>
                <a:close/>
                <a:moveTo>
                  <a:pt x="337765" y="956"/>
                </a:moveTo>
                <a:lnTo>
                  <a:pt x="537427" y="956"/>
                </a:lnTo>
                <a:cubicBezTo>
                  <a:pt x="571200" y="956"/>
                  <a:pt x="599014" y="27738"/>
                  <a:pt x="599014" y="62455"/>
                </a:cubicBezTo>
                <a:lnTo>
                  <a:pt x="599014" y="456251"/>
                </a:lnTo>
                <a:cubicBezTo>
                  <a:pt x="599014" y="489976"/>
                  <a:pt x="571200" y="518742"/>
                  <a:pt x="537427" y="518742"/>
                </a:cubicBezTo>
                <a:lnTo>
                  <a:pt x="283131" y="518742"/>
                </a:lnTo>
                <a:cubicBezTo>
                  <a:pt x="249358" y="518742"/>
                  <a:pt x="221544" y="489976"/>
                  <a:pt x="221544" y="456251"/>
                </a:cubicBezTo>
                <a:lnTo>
                  <a:pt x="221544" y="117011"/>
                </a:lnTo>
                <a:cubicBezTo>
                  <a:pt x="221544" y="103125"/>
                  <a:pt x="226511" y="89238"/>
                  <a:pt x="237437" y="79318"/>
                </a:cubicBezTo>
                <a:cubicBezTo>
                  <a:pt x="257304" y="58488"/>
                  <a:pt x="278164" y="38649"/>
                  <a:pt x="298031" y="17819"/>
                </a:cubicBezTo>
                <a:cubicBezTo>
                  <a:pt x="298031" y="17819"/>
                  <a:pt x="299025" y="16827"/>
                  <a:pt x="301011" y="15835"/>
                </a:cubicBezTo>
                <a:cubicBezTo>
                  <a:pt x="310945" y="5916"/>
                  <a:pt x="323858" y="956"/>
                  <a:pt x="337765" y="956"/>
                </a:cubicBezTo>
                <a:close/>
                <a:moveTo>
                  <a:pt x="104322" y="0"/>
                </a:moveTo>
                <a:cubicBezTo>
                  <a:pt x="141618" y="0"/>
                  <a:pt x="171853" y="30413"/>
                  <a:pt x="171853" y="67929"/>
                </a:cubicBezTo>
                <a:cubicBezTo>
                  <a:pt x="171853" y="105445"/>
                  <a:pt x="141618" y="135858"/>
                  <a:pt x="104322" y="135858"/>
                </a:cubicBezTo>
                <a:cubicBezTo>
                  <a:pt x="67026" y="135858"/>
                  <a:pt x="36791" y="105445"/>
                  <a:pt x="36791" y="67929"/>
                </a:cubicBezTo>
                <a:cubicBezTo>
                  <a:pt x="36791" y="30413"/>
                  <a:pt x="67026" y="0"/>
                  <a:pt x="1043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ploma_12623">
            <a:extLst>
              <a:ext uri="{FF2B5EF4-FFF2-40B4-BE49-F238E27FC236}">
                <a16:creationId xmlns:a16="http://schemas.microsoft.com/office/drawing/2014/main" id="{B09D37DA-6CD3-80D9-182A-1F7C72FA7B2D}"/>
              </a:ext>
            </a:extLst>
          </p:cNvPr>
          <p:cNvSpPr/>
          <p:nvPr/>
        </p:nvSpPr>
        <p:spPr>
          <a:xfrm>
            <a:off x="8934717" y="186929"/>
            <a:ext cx="791642" cy="497719"/>
          </a:xfrm>
          <a:custGeom>
            <a:avLst/>
            <a:gdLst>
              <a:gd name="T0" fmla="*/ 600116 w 606244"/>
              <a:gd name="T1" fmla="*/ 600116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455839 w 606244"/>
              <a:gd name="T33" fmla="*/ 455839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600116 w 606244"/>
              <a:gd name="T57" fmla="*/ 600116 w 606244"/>
              <a:gd name="T58" fmla="*/ 600116 w 606244"/>
              <a:gd name="T59" fmla="*/ 600116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  <a:gd name="T70" fmla="*/ 600116 w 606244"/>
              <a:gd name="T71" fmla="*/ 600116 w 606244"/>
              <a:gd name="T72" fmla="*/ 600116 w 606244"/>
              <a:gd name="T73" fmla="*/ 600116 w 606244"/>
              <a:gd name="T74" fmla="*/ 455839 w 606244"/>
              <a:gd name="T75" fmla="*/ 455839 w 606244"/>
              <a:gd name="T76" fmla="*/ 600116 w 606244"/>
              <a:gd name="T77" fmla="*/ 600116 w 606244"/>
              <a:gd name="T78" fmla="*/ 600116 w 606244"/>
              <a:gd name="T79" fmla="*/ 600116 w 606244"/>
              <a:gd name="T80" fmla="*/ 600116 w 606244"/>
              <a:gd name="T81" fmla="*/ 600116 w 606244"/>
              <a:gd name="T82" fmla="*/ 600116 w 606244"/>
              <a:gd name="T83" fmla="*/ 600116 w 606244"/>
              <a:gd name="T84" fmla="*/ 600116 w 606244"/>
              <a:gd name="T85" fmla="*/ 600116 w 606244"/>
              <a:gd name="T86" fmla="*/ 600116 w 606244"/>
              <a:gd name="T87" fmla="*/ 600116 w 606244"/>
              <a:gd name="T88" fmla="*/ 600116 w 606244"/>
              <a:gd name="T89" fmla="*/ 600116 w 606244"/>
              <a:gd name="T90" fmla="*/ 600116 w 606244"/>
              <a:gd name="T91" fmla="*/ 600116 w 606244"/>
              <a:gd name="T92" fmla="*/ 600116 w 606244"/>
              <a:gd name="T93" fmla="*/ 600116 w 606244"/>
              <a:gd name="T94" fmla="*/ 600116 w 606244"/>
              <a:gd name="T95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76" h="372">
                <a:moveTo>
                  <a:pt x="672" y="131"/>
                </a:moveTo>
                <a:cubicBezTo>
                  <a:pt x="668" y="113"/>
                  <a:pt x="659" y="96"/>
                  <a:pt x="651" y="79"/>
                </a:cubicBezTo>
                <a:cubicBezTo>
                  <a:pt x="641" y="59"/>
                  <a:pt x="630" y="40"/>
                  <a:pt x="614" y="24"/>
                </a:cubicBezTo>
                <a:cubicBezTo>
                  <a:pt x="603" y="12"/>
                  <a:pt x="587" y="0"/>
                  <a:pt x="570" y="1"/>
                </a:cubicBezTo>
                <a:cubicBezTo>
                  <a:pt x="556" y="2"/>
                  <a:pt x="542" y="11"/>
                  <a:pt x="530" y="16"/>
                </a:cubicBezTo>
                <a:cubicBezTo>
                  <a:pt x="513" y="24"/>
                  <a:pt x="495" y="32"/>
                  <a:pt x="478" y="39"/>
                </a:cubicBezTo>
                <a:cubicBezTo>
                  <a:pt x="462" y="46"/>
                  <a:pt x="445" y="53"/>
                  <a:pt x="428" y="59"/>
                </a:cubicBezTo>
                <a:cubicBezTo>
                  <a:pt x="404" y="55"/>
                  <a:pt x="377" y="63"/>
                  <a:pt x="357" y="75"/>
                </a:cubicBezTo>
                <a:cubicBezTo>
                  <a:pt x="350" y="79"/>
                  <a:pt x="343" y="83"/>
                  <a:pt x="337" y="88"/>
                </a:cubicBezTo>
                <a:cubicBezTo>
                  <a:pt x="262" y="107"/>
                  <a:pt x="185" y="119"/>
                  <a:pt x="108" y="129"/>
                </a:cubicBezTo>
                <a:cubicBezTo>
                  <a:pt x="91" y="132"/>
                  <a:pt x="73" y="134"/>
                  <a:pt x="56" y="136"/>
                </a:cubicBezTo>
                <a:cubicBezTo>
                  <a:pt x="52" y="135"/>
                  <a:pt x="49" y="137"/>
                  <a:pt x="47" y="140"/>
                </a:cubicBezTo>
                <a:cubicBezTo>
                  <a:pt x="42" y="141"/>
                  <a:pt x="37" y="142"/>
                  <a:pt x="32" y="145"/>
                </a:cubicBezTo>
                <a:cubicBezTo>
                  <a:pt x="21" y="150"/>
                  <a:pt x="14" y="161"/>
                  <a:pt x="10" y="172"/>
                </a:cubicBezTo>
                <a:cubicBezTo>
                  <a:pt x="0" y="197"/>
                  <a:pt x="3" y="225"/>
                  <a:pt x="7" y="251"/>
                </a:cubicBezTo>
                <a:cubicBezTo>
                  <a:pt x="12" y="279"/>
                  <a:pt x="22" y="307"/>
                  <a:pt x="39" y="329"/>
                </a:cubicBezTo>
                <a:cubicBezTo>
                  <a:pt x="44" y="337"/>
                  <a:pt x="51" y="344"/>
                  <a:pt x="58" y="349"/>
                </a:cubicBezTo>
                <a:cubicBezTo>
                  <a:pt x="59" y="351"/>
                  <a:pt x="59" y="352"/>
                  <a:pt x="60" y="352"/>
                </a:cubicBezTo>
                <a:cubicBezTo>
                  <a:pt x="78" y="372"/>
                  <a:pt x="110" y="372"/>
                  <a:pt x="133" y="364"/>
                </a:cubicBezTo>
                <a:cubicBezTo>
                  <a:pt x="140" y="362"/>
                  <a:pt x="147" y="359"/>
                  <a:pt x="154" y="357"/>
                </a:cubicBezTo>
                <a:cubicBezTo>
                  <a:pt x="192" y="343"/>
                  <a:pt x="230" y="329"/>
                  <a:pt x="267" y="315"/>
                </a:cubicBezTo>
                <a:cubicBezTo>
                  <a:pt x="295" y="304"/>
                  <a:pt x="322" y="294"/>
                  <a:pt x="349" y="284"/>
                </a:cubicBezTo>
                <a:cubicBezTo>
                  <a:pt x="347" y="295"/>
                  <a:pt x="345" y="307"/>
                  <a:pt x="341" y="318"/>
                </a:cubicBezTo>
                <a:cubicBezTo>
                  <a:pt x="337" y="328"/>
                  <a:pt x="333" y="339"/>
                  <a:pt x="330" y="349"/>
                </a:cubicBezTo>
                <a:cubicBezTo>
                  <a:pt x="328" y="352"/>
                  <a:pt x="332" y="356"/>
                  <a:pt x="336" y="355"/>
                </a:cubicBezTo>
                <a:cubicBezTo>
                  <a:pt x="349" y="351"/>
                  <a:pt x="361" y="340"/>
                  <a:pt x="371" y="331"/>
                </a:cubicBezTo>
                <a:cubicBezTo>
                  <a:pt x="373" y="329"/>
                  <a:pt x="374" y="330"/>
                  <a:pt x="377" y="333"/>
                </a:cubicBezTo>
                <a:cubicBezTo>
                  <a:pt x="379" y="335"/>
                  <a:pt x="382" y="338"/>
                  <a:pt x="384" y="341"/>
                </a:cubicBezTo>
                <a:cubicBezTo>
                  <a:pt x="386" y="345"/>
                  <a:pt x="394" y="354"/>
                  <a:pt x="392" y="359"/>
                </a:cubicBezTo>
                <a:cubicBezTo>
                  <a:pt x="390" y="365"/>
                  <a:pt x="399" y="367"/>
                  <a:pt x="402" y="361"/>
                </a:cubicBezTo>
                <a:lnTo>
                  <a:pt x="402" y="361"/>
                </a:lnTo>
                <a:cubicBezTo>
                  <a:pt x="411" y="326"/>
                  <a:pt x="420" y="291"/>
                  <a:pt x="426" y="255"/>
                </a:cubicBezTo>
                <a:cubicBezTo>
                  <a:pt x="428" y="254"/>
                  <a:pt x="431" y="253"/>
                  <a:pt x="433" y="252"/>
                </a:cubicBezTo>
                <a:cubicBezTo>
                  <a:pt x="435" y="268"/>
                  <a:pt x="439" y="283"/>
                  <a:pt x="447" y="296"/>
                </a:cubicBezTo>
                <a:cubicBezTo>
                  <a:pt x="451" y="303"/>
                  <a:pt x="457" y="309"/>
                  <a:pt x="464" y="313"/>
                </a:cubicBezTo>
                <a:cubicBezTo>
                  <a:pt x="468" y="315"/>
                  <a:pt x="478" y="315"/>
                  <a:pt x="475" y="308"/>
                </a:cubicBezTo>
                <a:cubicBezTo>
                  <a:pt x="472" y="302"/>
                  <a:pt x="471" y="299"/>
                  <a:pt x="471" y="292"/>
                </a:cubicBezTo>
                <a:cubicBezTo>
                  <a:pt x="472" y="289"/>
                  <a:pt x="472" y="285"/>
                  <a:pt x="475" y="283"/>
                </a:cubicBezTo>
                <a:cubicBezTo>
                  <a:pt x="478" y="281"/>
                  <a:pt x="486" y="288"/>
                  <a:pt x="488" y="290"/>
                </a:cubicBezTo>
                <a:cubicBezTo>
                  <a:pt x="499" y="297"/>
                  <a:pt x="513" y="297"/>
                  <a:pt x="525" y="296"/>
                </a:cubicBezTo>
                <a:cubicBezTo>
                  <a:pt x="530" y="295"/>
                  <a:pt x="540" y="294"/>
                  <a:pt x="544" y="290"/>
                </a:cubicBezTo>
                <a:cubicBezTo>
                  <a:pt x="548" y="287"/>
                  <a:pt x="545" y="282"/>
                  <a:pt x="541" y="282"/>
                </a:cubicBezTo>
                <a:cubicBezTo>
                  <a:pt x="540" y="282"/>
                  <a:pt x="539" y="282"/>
                  <a:pt x="538" y="282"/>
                </a:cubicBezTo>
                <a:cubicBezTo>
                  <a:pt x="538" y="282"/>
                  <a:pt x="537" y="282"/>
                  <a:pt x="537" y="283"/>
                </a:cubicBezTo>
                <a:cubicBezTo>
                  <a:pt x="533" y="284"/>
                  <a:pt x="530" y="280"/>
                  <a:pt x="527" y="277"/>
                </a:cubicBezTo>
                <a:cubicBezTo>
                  <a:pt x="519" y="268"/>
                  <a:pt x="515" y="255"/>
                  <a:pt x="512" y="244"/>
                </a:cubicBezTo>
                <a:cubicBezTo>
                  <a:pt x="510" y="237"/>
                  <a:pt x="509" y="230"/>
                  <a:pt x="508" y="223"/>
                </a:cubicBezTo>
                <a:cubicBezTo>
                  <a:pt x="531" y="214"/>
                  <a:pt x="555" y="205"/>
                  <a:pt x="578" y="195"/>
                </a:cubicBezTo>
                <a:cubicBezTo>
                  <a:pt x="607" y="184"/>
                  <a:pt x="638" y="173"/>
                  <a:pt x="666" y="157"/>
                </a:cubicBezTo>
                <a:cubicBezTo>
                  <a:pt x="676" y="152"/>
                  <a:pt x="674" y="141"/>
                  <a:pt x="672" y="131"/>
                </a:cubicBezTo>
                <a:close/>
                <a:moveTo>
                  <a:pt x="338" y="122"/>
                </a:moveTo>
                <a:cubicBezTo>
                  <a:pt x="336" y="118"/>
                  <a:pt x="333" y="114"/>
                  <a:pt x="330" y="110"/>
                </a:cubicBezTo>
                <a:cubicBezTo>
                  <a:pt x="334" y="109"/>
                  <a:pt x="339" y="108"/>
                  <a:pt x="343" y="107"/>
                </a:cubicBezTo>
                <a:cubicBezTo>
                  <a:pt x="344" y="107"/>
                  <a:pt x="345" y="107"/>
                  <a:pt x="346" y="107"/>
                </a:cubicBezTo>
                <a:cubicBezTo>
                  <a:pt x="348" y="109"/>
                  <a:pt x="350" y="111"/>
                  <a:pt x="352" y="115"/>
                </a:cubicBezTo>
                <a:cubicBezTo>
                  <a:pt x="359" y="130"/>
                  <a:pt x="360" y="147"/>
                  <a:pt x="361" y="162"/>
                </a:cubicBezTo>
                <a:cubicBezTo>
                  <a:pt x="361" y="166"/>
                  <a:pt x="361" y="170"/>
                  <a:pt x="361" y="174"/>
                </a:cubicBezTo>
                <a:cubicBezTo>
                  <a:pt x="355" y="156"/>
                  <a:pt x="348" y="138"/>
                  <a:pt x="338" y="122"/>
                </a:cubicBezTo>
                <a:close/>
                <a:moveTo>
                  <a:pt x="79" y="336"/>
                </a:moveTo>
                <a:cubicBezTo>
                  <a:pt x="67" y="333"/>
                  <a:pt x="58" y="326"/>
                  <a:pt x="50" y="316"/>
                </a:cubicBezTo>
                <a:cubicBezTo>
                  <a:pt x="48" y="314"/>
                  <a:pt x="47" y="312"/>
                  <a:pt x="45" y="309"/>
                </a:cubicBezTo>
                <a:cubicBezTo>
                  <a:pt x="44" y="308"/>
                  <a:pt x="43" y="306"/>
                  <a:pt x="43" y="305"/>
                </a:cubicBezTo>
                <a:cubicBezTo>
                  <a:pt x="42" y="304"/>
                  <a:pt x="42" y="304"/>
                  <a:pt x="42" y="303"/>
                </a:cubicBezTo>
                <a:cubicBezTo>
                  <a:pt x="34" y="287"/>
                  <a:pt x="34" y="270"/>
                  <a:pt x="43" y="255"/>
                </a:cubicBezTo>
                <a:cubicBezTo>
                  <a:pt x="50" y="244"/>
                  <a:pt x="62" y="236"/>
                  <a:pt x="75" y="240"/>
                </a:cubicBezTo>
                <a:cubicBezTo>
                  <a:pt x="85" y="243"/>
                  <a:pt x="89" y="254"/>
                  <a:pt x="88" y="264"/>
                </a:cubicBezTo>
                <a:cubicBezTo>
                  <a:pt x="88" y="273"/>
                  <a:pt x="83" y="283"/>
                  <a:pt x="74" y="285"/>
                </a:cubicBezTo>
                <a:cubicBezTo>
                  <a:pt x="68" y="286"/>
                  <a:pt x="64" y="280"/>
                  <a:pt x="62" y="275"/>
                </a:cubicBezTo>
                <a:cubicBezTo>
                  <a:pt x="60" y="272"/>
                  <a:pt x="60" y="269"/>
                  <a:pt x="61" y="266"/>
                </a:cubicBezTo>
                <a:cubicBezTo>
                  <a:pt x="62" y="264"/>
                  <a:pt x="70" y="260"/>
                  <a:pt x="71" y="264"/>
                </a:cubicBezTo>
                <a:cubicBezTo>
                  <a:pt x="73" y="270"/>
                  <a:pt x="83" y="267"/>
                  <a:pt x="81" y="261"/>
                </a:cubicBezTo>
                <a:cubicBezTo>
                  <a:pt x="76" y="247"/>
                  <a:pt x="55" y="251"/>
                  <a:pt x="52" y="264"/>
                </a:cubicBezTo>
                <a:cubicBezTo>
                  <a:pt x="47" y="278"/>
                  <a:pt x="58" y="294"/>
                  <a:pt x="73" y="295"/>
                </a:cubicBezTo>
                <a:cubicBezTo>
                  <a:pt x="101" y="296"/>
                  <a:pt x="104" y="251"/>
                  <a:pt x="88" y="236"/>
                </a:cubicBezTo>
                <a:cubicBezTo>
                  <a:pt x="76" y="225"/>
                  <a:pt x="58" y="227"/>
                  <a:pt x="46" y="237"/>
                </a:cubicBezTo>
                <a:cubicBezTo>
                  <a:pt x="37" y="244"/>
                  <a:pt x="30" y="255"/>
                  <a:pt x="27" y="266"/>
                </a:cubicBezTo>
                <a:cubicBezTo>
                  <a:pt x="27" y="264"/>
                  <a:pt x="26" y="262"/>
                  <a:pt x="26" y="260"/>
                </a:cubicBezTo>
                <a:cubicBezTo>
                  <a:pt x="20" y="237"/>
                  <a:pt x="16" y="210"/>
                  <a:pt x="23" y="187"/>
                </a:cubicBezTo>
                <a:cubicBezTo>
                  <a:pt x="25" y="178"/>
                  <a:pt x="29" y="169"/>
                  <a:pt x="35" y="163"/>
                </a:cubicBezTo>
                <a:cubicBezTo>
                  <a:pt x="41" y="157"/>
                  <a:pt x="48" y="156"/>
                  <a:pt x="55" y="157"/>
                </a:cubicBezTo>
                <a:cubicBezTo>
                  <a:pt x="103" y="178"/>
                  <a:pt x="135" y="225"/>
                  <a:pt x="139" y="277"/>
                </a:cubicBezTo>
                <a:cubicBezTo>
                  <a:pt x="139" y="286"/>
                  <a:pt x="139" y="295"/>
                  <a:pt x="137" y="304"/>
                </a:cubicBezTo>
                <a:cubicBezTo>
                  <a:pt x="135" y="313"/>
                  <a:pt x="133" y="316"/>
                  <a:pt x="127" y="322"/>
                </a:cubicBezTo>
                <a:cubicBezTo>
                  <a:pt x="115" y="333"/>
                  <a:pt x="96" y="336"/>
                  <a:pt x="79" y="336"/>
                </a:cubicBezTo>
                <a:close/>
                <a:moveTo>
                  <a:pt x="311" y="277"/>
                </a:moveTo>
                <a:cubicBezTo>
                  <a:pt x="266" y="294"/>
                  <a:pt x="222" y="311"/>
                  <a:pt x="177" y="327"/>
                </a:cubicBezTo>
                <a:cubicBezTo>
                  <a:pt x="164" y="332"/>
                  <a:pt x="151" y="337"/>
                  <a:pt x="138" y="341"/>
                </a:cubicBezTo>
                <a:cubicBezTo>
                  <a:pt x="135" y="343"/>
                  <a:pt x="132" y="344"/>
                  <a:pt x="129" y="345"/>
                </a:cubicBezTo>
                <a:cubicBezTo>
                  <a:pt x="132" y="343"/>
                  <a:pt x="135" y="341"/>
                  <a:pt x="137" y="339"/>
                </a:cubicBezTo>
                <a:cubicBezTo>
                  <a:pt x="156" y="325"/>
                  <a:pt x="160" y="302"/>
                  <a:pt x="159" y="280"/>
                </a:cubicBezTo>
                <a:cubicBezTo>
                  <a:pt x="157" y="228"/>
                  <a:pt x="129" y="181"/>
                  <a:pt x="87" y="152"/>
                </a:cubicBezTo>
                <a:cubicBezTo>
                  <a:pt x="129" y="147"/>
                  <a:pt x="171" y="140"/>
                  <a:pt x="212" y="133"/>
                </a:cubicBezTo>
                <a:cubicBezTo>
                  <a:pt x="248" y="127"/>
                  <a:pt x="283" y="120"/>
                  <a:pt x="319" y="113"/>
                </a:cubicBezTo>
                <a:cubicBezTo>
                  <a:pt x="323" y="117"/>
                  <a:pt x="327" y="123"/>
                  <a:pt x="330" y="128"/>
                </a:cubicBezTo>
                <a:cubicBezTo>
                  <a:pt x="346" y="153"/>
                  <a:pt x="354" y="182"/>
                  <a:pt x="359" y="210"/>
                </a:cubicBezTo>
                <a:cubicBezTo>
                  <a:pt x="358" y="227"/>
                  <a:pt x="356" y="244"/>
                  <a:pt x="353" y="261"/>
                </a:cubicBezTo>
                <a:cubicBezTo>
                  <a:pt x="339" y="266"/>
                  <a:pt x="325" y="272"/>
                  <a:pt x="311" y="277"/>
                </a:cubicBezTo>
                <a:close/>
                <a:moveTo>
                  <a:pt x="418" y="244"/>
                </a:moveTo>
                <a:cubicBezTo>
                  <a:pt x="413" y="273"/>
                  <a:pt x="407" y="301"/>
                  <a:pt x="400" y="329"/>
                </a:cubicBezTo>
                <a:cubicBezTo>
                  <a:pt x="399" y="333"/>
                  <a:pt x="397" y="338"/>
                  <a:pt x="396" y="342"/>
                </a:cubicBezTo>
                <a:cubicBezTo>
                  <a:pt x="396" y="342"/>
                  <a:pt x="396" y="341"/>
                  <a:pt x="395" y="341"/>
                </a:cubicBezTo>
                <a:cubicBezTo>
                  <a:pt x="391" y="333"/>
                  <a:pt x="385" y="325"/>
                  <a:pt x="377" y="321"/>
                </a:cubicBezTo>
                <a:cubicBezTo>
                  <a:pt x="374" y="320"/>
                  <a:pt x="371" y="319"/>
                  <a:pt x="368" y="321"/>
                </a:cubicBezTo>
                <a:cubicBezTo>
                  <a:pt x="362" y="325"/>
                  <a:pt x="357" y="330"/>
                  <a:pt x="351" y="335"/>
                </a:cubicBezTo>
                <a:cubicBezTo>
                  <a:pt x="348" y="337"/>
                  <a:pt x="346" y="338"/>
                  <a:pt x="343" y="340"/>
                </a:cubicBezTo>
                <a:cubicBezTo>
                  <a:pt x="346" y="334"/>
                  <a:pt x="348" y="327"/>
                  <a:pt x="350" y="321"/>
                </a:cubicBezTo>
                <a:cubicBezTo>
                  <a:pt x="356" y="304"/>
                  <a:pt x="359" y="287"/>
                  <a:pt x="362" y="269"/>
                </a:cubicBezTo>
                <a:cubicBezTo>
                  <a:pt x="368" y="235"/>
                  <a:pt x="372" y="199"/>
                  <a:pt x="371" y="164"/>
                </a:cubicBezTo>
                <a:cubicBezTo>
                  <a:pt x="370" y="143"/>
                  <a:pt x="368" y="116"/>
                  <a:pt x="353" y="99"/>
                </a:cubicBezTo>
                <a:cubicBezTo>
                  <a:pt x="366" y="95"/>
                  <a:pt x="379" y="93"/>
                  <a:pt x="392" y="99"/>
                </a:cubicBezTo>
                <a:cubicBezTo>
                  <a:pt x="402" y="104"/>
                  <a:pt x="409" y="113"/>
                  <a:pt x="414" y="123"/>
                </a:cubicBezTo>
                <a:cubicBezTo>
                  <a:pt x="420" y="134"/>
                  <a:pt x="424" y="149"/>
                  <a:pt x="425" y="162"/>
                </a:cubicBezTo>
                <a:cubicBezTo>
                  <a:pt x="428" y="189"/>
                  <a:pt x="423" y="217"/>
                  <a:pt x="418" y="244"/>
                </a:cubicBezTo>
                <a:close/>
                <a:moveTo>
                  <a:pt x="430" y="232"/>
                </a:moveTo>
                <a:cubicBezTo>
                  <a:pt x="430" y="231"/>
                  <a:pt x="430" y="231"/>
                  <a:pt x="430" y="230"/>
                </a:cubicBezTo>
                <a:cubicBezTo>
                  <a:pt x="431" y="229"/>
                  <a:pt x="431" y="228"/>
                  <a:pt x="431" y="227"/>
                </a:cubicBezTo>
                <a:cubicBezTo>
                  <a:pt x="431" y="229"/>
                  <a:pt x="431" y="230"/>
                  <a:pt x="431" y="232"/>
                </a:cubicBezTo>
                <a:cubicBezTo>
                  <a:pt x="431" y="232"/>
                  <a:pt x="430" y="232"/>
                  <a:pt x="430" y="232"/>
                </a:cubicBezTo>
                <a:close/>
                <a:moveTo>
                  <a:pt x="510" y="268"/>
                </a:moveTo>
                <a:cubicBezTo>
                  <a:pt x="513" y="274"/>
                  <a:pt x="517" y="281"/>
                  <a:pt x="522" y="286"/>
                </a:cubicBezTo>
                <a:cubicBezTo>
                  <a:pt x="515" y="287"/>
                  <a:pt x="507" y="286"/>
                  <a:pt x="500" y="284"/>
                </a:cubicBezTo>
                <a:cubicBezTo>
                  <a:pt x="490" y="281"/>
                  <a:pt x="477" y="265"/>
                  <a:pt x="467" y="277"/>
                </a:cubicBezTo>
                <a:cubicBezTo>
                  <a:pt x="462" y="283"/>
                  <a:pt x="461" y="291"/>
                  <a:pt x="461" y="298"/>
                </a:cubicBezTo>
                <a:cubicBezTo>
                  <a:pt x="445" y="282"/>
                  <a:pt x="441" y="254"/>
                  <a:pt x="441" y="232"/>
                </a:cubicBezTo>
                <a:cubicBezTo>
                  <a:pt x="441" y="213"/>
                  <a:pt x="438" y="194"/>
                  <a:pt x="435" y="175"/>
                </a:cubicBezTo>
                <a:cubicBezTo>
                  <a:pt x="435" y="154"/>
                  <a:pt x="431" y="133"/>
                  <a:pt x="420" y="114"/>
                </a:cubicBezTo>
                <a:cubicBezTo>
                  <a:pt x="414" y="104"/>
                  <a:pt x="406" y="95"/>
                  <a:pt x="394" y="90"/>
                </a:cubicBezTo>
                <a:cubicBezTo>
                  <a:pt x="392" y="88"/>
                  <a:pt x="389" y="88"/>
                  <a:pt x="387" y="87"/>
                </a:cubicBezTo>
                <a:cubicBezTo>
                  <a:pt x="385" y="86"/>
                  <a:pt x="382" y="86"/>
                  <a:pt x="380" y="86"/>
                </a:cubicBezTo>
                <a:cubicBezTo>
                  <a:pt x="371" y="85"/>
                  <a:pt x="361" y="86"/>
                  <a:pt x="352" y="89"/>
                </a:cubicBezTo>
                <a:cubicBezTo>
                  <a:pt x="368" y="79"/>
                  <a:pt x="386" y="71"/>
                  <a:pt x="404" y="69"/>
                </a:cubicBezTo>
                <a:cubicBezTo>
                  <a:pt x="420" y="67"/>
                  <a:pt x="437" y="70"/>
                  <a:pt x="449" y="81"/>
                </a:cubicBezTo>
                <a:cubicBezTo>
                  <a:pt x="459" y="89"/>
                  <a:pt x="465" y="101"/>
                  <a:pt x="470" y="113"/>
                </a:cubicBezTo>
                <a:cubicBezTo>
                  <a:pt x="483" y="140"/>
                  <a:pt x="489" y="170"/>
                  <a:pt x="494" y="199"/>
                </a:cubicBezTo>
                <a:cubicBezTo>
                  <a:pt x="498" y="223"/>
                  <a:pt x="500" y="246"/>
                  <a:pt x="510" y="268"/>
                </a:cubicBezTo>
                <a:close/>
                <a:moveTo>
                  <a:pt x="648" y="144"/>
                </a:moveTo>
                <a:cubicBezTo>
                  <a:pt x="636" y="150"/>
                  <a:pt x="622" y="156"/>
                  <a:pt x="610" y="161"/>
                </a:cubicBezTo>
                <a:cubicBezTo>
                  <a:pt x="575" y="175"/>
                  <a:pt x="540" y="189"/>
                  <a:pt x="505" y="203"/>
                </a:cubicBezTo>
                <a:cubicBezTo>
                  <a:pt x="501" y="181"/>
                  <a:pt x="496" y="159"/>
                  <a:pt x="490" y="137"/>
                </a:cubicBezTo>
                <a:cubicBezTo>
                  <a:pt x="483" y="113"/>
                  <a:pt x="472" y="87"/>
                  <a:pt x="453" y="71"/>
                </a:cubicBezTo>
                <a:cubicBezTo>
                  <a:pt x="458" y="69"/>
                  <a:pt x="464" y="67"/>
                  <a:pt x="469" y="64"/>
                </a:cubicBezTo>
                <a:cubicBezTo>
                  <a:pt x="501" y="51"/>
                  <a:pt x="533" y="36"/>
                  <a:pt x="565" y="23"/>
                </a:cubicBezTo>
                <a:cubicBezTo>
                  <a:pt x="580" y="17"/>
                  <a:pt x="595" y="31"/>
                  <a:pt x="604" y="42"/>
                </a:cubicBezTo>
                <a:cubicBezTo>
                  <a:pt x="618" y="58"/>
                  <a:pt x="629" y="79"/>
                  <a:pt x="638" y="98"/>
                </a:cubicBezTo>
                <a:cubicBezTo>
                  <a:pt x="645" y="111"/>
                  <a:pt x="653" y="127"/>
                  <a:pt x="654" y="141"/>
                </a:cubicBezTo>
                <a:cubicBezTo>
                  <a:pt x="652" y="142"/>
                  <a:pt x="650" y="143"/>
                  <a:pt x="648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menu_204988">
            <a:extLst>
              <a:ext uri="{FF2B5EF4-FFF2-40B4-BE49-F238E27FC236}">
                <a16:creationId xmlns:a16="http://schemas.microsoft.com/office/drawing/2014/main" id="{4176B44C-304F-DA00-9294-CD30B0CAE532}"/>
              </a:ext>
            </a:extLst>
          </p:cNvPr>
          <p:cNvSpPr/>
          <p:nvPr/>
        </p:nvSpPr>
        <p:spPr>
          <a:xfrm>
            <a:off x="10172691" y="150690"/>
            <a:ext cx="536820" cy="614014"/>
          </a:xfrm>
          <a:custGeom>
            <a:avLst/>
            <a:gdLst>
              <a:gd name="connsiteX0" fmla="*/ 0 w 337161"/>
              <a:gd name="connsiteY0" fmla="*/ 417818 h 606722"/>
              <a:gd name="connsiteX1" fmla="*/ 245567 w 337161"/>
              <a:gd name="connsiteY1" fmla="*/ 535905 h 606722"/>
              <a:gd name="connsiteX2" fmla="*/ 245567 w 337161"/>
              <a:gd name="connsiteY2" fmla="*/ 606722 h 606722"/>
              <a:gd name="connsiteX3" fmla="*/ 0 w 337161"/>
              <a:gd name="connsiteY3" fmla="*/ 488546 h 606722"/>
              <a:gd name="connsiteX4" fmla="*/ 0 w 337161"/>
              <a:gd name="connsiteY4" fmla="*/ 7974 h 606722"/>
              <a:gd name="connsiteX5" fmla="*/ 245567 w 337161"/>
              <a:gd name="connsiteY5" fmla="*/ 126186 h 606722"/>
              <a:gd name="connsiteX6" fmla="*/ 245567 w 337161"/>
              <a:gd name="connsiteY6" fmla="*/ 505531 h 606722"/>
              <a:gd name="connsiteX7" fmla="*/ 0 w 337161"/>
              <a:gd name="connsiteY7" fmla="*/ 387319 h 606722"/>
              <a:gd name="connsiteX8" fmla="*/ 46714 w 337161"/>
              <a:gd name="connsiteY8" fmla="*/ 0 h 606722"/>
              <a:gd name="connsiteX9" fmla="*/ 337161 w 337161"/>
              <a:gd name="connsiteY9" fmla="*/ 0 h 606722"/>
              <a:gd name="connsiteX10" fmla="*/ 337161 w 337161"/>
              <a:gd name="connsiteY10" fmla="*/ 479210 h 606722"/>
              <a:gd name="connsiteX11" fmla="*/ 281884 w 337161"/>
              <a:gd name="connsiteY11" fmla="*/ 464101 h 606722"/>
              <a:gd name="connsiteX12" fmla="*/ 277968 w 337161"/>
              <a:gd name="connsiteY12" fmla="*/ 463657 h 606722"/>
              <a:gd name="connsiteX13" fmla="*/ 273072 w 337161"/>
              <a:gd name="connsiteY13" fmla="*/ 464368 h 606722"/>
              <a:gd name="connsiteX14" fmla="*/ 273072 w 337161"/>
              <a:gd name="connsiteY14" fmla="*/ 117581 h 606722"/>
              <a:gd name="connsiteX15" fmla="*/ 265684 w 337161"/>
              <a:gd name="connsiteY15" fmla="*/ 105227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7161" h="606722">
                <a:moveTo>
                  <a:pt x="0" y="417818"/>
                </a:moveTo>
                <a:lnTo>
                  <a:pt x="245567" y="535905"/>
                </a:lnTo>
                <a:lnTo>
                  <a:pt x="245567" y="606722"/>
                </a:lnTo>
                <a:lnTo>
                  <a:pt x="0" y="488546"/>
                </a:lnTo>
                <a:close/>
                <a:moveTo>
                  <a:pt x="0" y="7974"/>
                </a:moveTo>
                <a:lnTo>
                  <a:pt x="245567" y="126186"/>
                </a:lnTo>
                <a:lnTo>
                  <a:pt x="245567" y="505531"/>
                </a:lnTo>
                <a:lnTo>
                  <a:pt x="0" y="387319"/>
                </a:lnTo>
                <a:close/>
                <a:moveTo>
                  <a:pt x="46714" y="0"/>
                </a:moveTo>
                <a:lnTo>
                  <a:pt x="337161" y="0"/>
                </a:lnTo>
                <a:lnTo>
                  <a:pt x="337161" y="479210"/>
                </a:lnTo>
                <a:lnTo>
                  <a:pt x="281884" y="464101"/>
                </a:lnTo>
                <a:cubicBezTo>
                  <a:pt x="280638" y="463746"/>
                  <a:pt x="279214" y="463657"/>
                  <a:pt x="277968" y="463657"/>
                </a:cubicBezTo>
                <a:cubicBezTo>
                  <a:pt x="276455" y="463657"/>
                  <a:pt x="274852" y="463924"/>
                  <a:pt x="273072" y="464368"/>
                </a:cubicBezTo>
                <a:lnTo>
                  <a:pt x="273072" y="117581"/>
                </a:lnTo>
                <a:cubicBezTo>
                  <a:pt x="273072" y="112248"/>
                  <a:pt x="270402" y="107538"/>
                  <a:pt x="265684" y="1052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literature_221906">
            <a:extLst>
              <a:ext uri="{FF2B5EF4-FFF2-40B4-BE49-F238E27FC236}">
                <a16:creationId xmlns:a16="http://schemas.microsoft.com/office/drawing/2014/main" id="{22160743-27C5-14EA-EBB4-7A49115F403A}"/>
              </a:ext>
            </a:extLst>
          </p:cNvPr>
          <p:cNvSpPr/>
          <p:nvPr/>
        </p:nvSpPr>
        <p:spPr>
          <a:xfrm>
            <a:off x="11155844" y="128365"/>
            <a:ext cx="617043" cy="627376"/>
          </a:xfrm>
          <a:custGeom>
            <a:avLst/>
            <a:gdLst>
              <a:gd name="connsiteX0" fmla="*/ 486121 w 607634"/>
              <a:gd name="connsiteY0" fmla="*/ 34142 h 606722"/>
              <a:gd name="connsiteX1" fmla="*/ 572055 w 607634"/>
              <a:gd name="connsiteY1" fmla="*/ 69671 h 606722"/>
              <a:gd name="connsiteX2" fmla="*/ 572055 w 607634"/>
              <a:gd name="connsiteY2" fmla="*/ 241293 h 606722"/>
              <a:gd name="connsiteX3" fmla="*/ 346428 w 607634"/>
              <a:gd name="connsiteY3" fmla="*/ 466509 h 606722"/>
              <a:gd name="connsiteX4" fmla="*/ 206869 w 607634"/>
              <a:gd name="connsiteY4" fmla="*/ 466509 h 606722"/>
              <a:gd name="connsiteX5" fmla="*/ 280743 w 607634"/>
              <a:gd name="connsiteY5" fmla="*/ 392741 h 606722"/>
              <a:gd name="connsiteX6" fmla="*/ 357198 w 607634"/>
              <a:gd name="connsiteY6" fmla="*/ 392741 h 606722"/>
              <a:gd name="connsiteX7" fmla="*/ 357198 w 607634"/>
              <a:gd name="connsiteY7" fmla="*/ 347235 h 606722"/>
              <a:gd name="connsiteX8" fmla="*/ 326313 w 607634"/>
              <a:gd name="connsiteY8" fmla="*/ 347235 h 606722"/>
              <a:gd name="connsiteX9" fmla="*/ 377402 w 607634"/>
              <a:gd name="connsiteY9" fmla="*/ 296220 h 606722"/>
              <a:gd name="connsiteX10" fmla="*/ 453857 w 607634"/>
              <a:gd name="connsiteY10" fmla="*/ 296220 h 606722"/>
              <a:gd name="connsiteX11" fmla="*/ 453857 w 607634"/>
              <a:gd name="connsiteY11" fmla="*/ 250714 h 606722"/>
              <a:gd name="connsiteX12" fmla="*/ 422972 w 607634"/>
              <a:gd name="connsiteY12" fmla="*/ 250714 h 606722"/>
              <a:gd name="connsiteX13" fmla="*/ 502186 w 607634"/>
              <a:gd name="connsiteY13" fmla="*/ 171613 h 606722"/>
              <a:gd name="connsiteX14" fmla="*/ 469967 w 607634"/>
              <a:gd name="connsiteY14" fmla="*/ 139440 h 606722"/>
              <a:gd name="connsiteX15" fmla="*/ 174649 w 607634"/>
              <a:gd name="connsiteY15" fmla="*/ 434335 h 606722"/>
              <a:gd name="connsiteX16" fmla="*/ 174649 w 607634"/>
              <a:gd name="connsiteY16" fmla="*/ 294886 h 606722"/>
              <a:gd name="connsiteX17" fmla="*/ 400187 w 607634"/>
              <a:gd name="connsiteY17" fmla="*/ 69671 h 606722"/>
              <a:gd name="connsiteX18" fmla="*/ 486121 w 607634"/>
              <a:gd name="connsiteY18" fmla="*/ 34142 h 606722"/>
              <a:gd name="connsiteX19" fmla="*/ 0 w 607634"/>
              <a:gd name="connsiteY19" fmla="*/ 0 h 606722"/>
              <a:gd name="connsiteX20" fmla="*/ 425277 w 607634"/>
              <a:gd name="connsiteY20" fmla="*/ 0 h 606722"/>
              <a:gd name="connsiteX21" fmla="*/ 367956 w 607634"/>
              <a:gd name="connsiteY21" fmla="*/ 37504 h 606722"/>
              <a:gd name="connsiteX22" fmla="*/ 129060 w 607634"/>
              <a:gd name="connsiteY22" fmla="*/ 276033 h 606722"/>
              <a:gd name="connsiteX23" fmla="*/ 129060 w 607634"/>
              <a:gd name="connsiteY23" fmla="*/ 479814 h 606722"/>
              <a:gd name="connsiteX24" fmla="*/ 94080 w 607634"/>
              <a:gd name="connsiteY24" fmla="*/ 514741 h 606722"/>
              <a:gd name="connsiteX25" fmla="*/ 126301 w 607634"/>
              <a:gd name="connsiteY25" fmla="*/ 546912 h 606722"/>
              <a:gd name="connsiteX26" fmla="*/ 161281 w 607634"/>
              <a:gd name="connsiteY26" fmla="*/ 511986 h 606722"/>
              <a:gd name="connsiteX27" fmla="*/ 365375 w 607634"/>
              <a:gd name="connsiteY27" fmla="*/ 511986 h 606722"/>
              <a:gd name="connsiteX28" fmla="*/ 485624 w 607634"/>
              <a:gd name="connsiteY28" fmla="*/ 391921 h 606722"/>
              <a:gd name="connsiteX29" fmla="*/ 486069 w 607634"/>
              <a:gd name="connsiteY29" fmla="*/ 561220 h 606722"/>
              <a:gd name="connsiteX30" fmla="*/ 531640 w 607634"/>
              <a:gd name="connsiteY30" fmla="*/ 606722 h 606722"/>
              <a:gd name="connsiteX31" fmla="*/ 91143 w 607634"/>
              <a:gd name="connsiteY31" fmla="*/ 606722 h 606722"/>
              <a:gd name="connsiteX32" fmla="*/ 45571 w 607634"/>
              <a:gd name="connsiteY32" fmla="*/ 561220 h 606722"/>
              <a:gd name="connsiteX33" fmla="*/ 45571 w 607634"/>
              <a:gd name="connsiteY33" fmla="*/ 45502 h 606722"/>
              <a:gd name="connsiteX34" fmla="*/ 0 w 607634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7634" h="606722">
                <a:moveTo>
                  <a:pt x="486121" y="34142"/>
                </a:moveTo>
                <a:cubicBezTo>
                  <a:pt x="517228" y="34142"/>
                  <a:pt x="548335" y="45985"/>
                  <a:pt x="572055" y="69671"/>
                </a:cubicBezTo>
                <a:cubicBezTo>
                  <a:pt x="619494" y="117042"/>
                  <a:pt x="619494" y="193922"/>
                  <a:pt x="572055" y="241293"/>
                </a:cubicBezTo>
                <a:lnTo>
                  <a:pt x="346428" y="466509"/>
                </a:lnTo>
                <a:lnTo>
                  <a:pt x="206869" y="466509"/>
                </a:lnTo>
                <a:lnTo>
                  <a:pt x="280743" y="392741"/>
                </a:lnTo>
                <a:lnTo>
                  <a:pt x="357198" y="392741"/>
                </a:lnTo>
                <a:lnTo>
                  <a:pt x="357198" y="347235"/>
                </a:lnTo>
                <a:lnTo>
                  <a:pt x="326313" y="347235"/>
                </a:lnTo>
                <a:lnTo>
                  <a:pt x="377402" y="296220"/>
                </a:lnTo>
                <a:lnTo>
                  <a:pt x="453857" y="296220"/>
                </a:lnTo>
                <a:lnTo>
                  <a:pt x="453857" y="250714"/>
                </a:lnTo>
                <a:lnTo>
                  <a:pt x="422972" y="250714"/>
                </a:lnTo>
                <a:lnTo>
                  <a:pt x="502186" y="171613"/>
                </a:lnTo>
                <a:lnTo>
                  <a:pt x="469967" y="139440"/>
                </a:lnTo>
                <a:lnTo>
                  <a:pt x="174649" y="434335"/>
                </a:lnTo>
                <a:lnTo>
                  <a:pt x="174649" y="294886"/>
                </a:lnTo>
                <a:lnTo>
                  <a:pt x="400187" y="69671"/>
                </a:lnTo>
                <a:cubicBezTo>
                  <a:pt x="423907" y="45985"/>
                  <a:pt x="455014" y="34142"/>
                  <a:pt x="486121" y="34142"/>
                </a:cubicBezTo>
                <a:close/>
                <a:moveTo>
                  <a:pt x="0" y="0"/>
                </a:moveTo>
                <a:lnTo>
                  <a:pt x="425277" y="0"/>
                </a:lnTo>
                <a:cubicBezTo>
                  <a:pt x="404004" y="8265"/>
                  <a:pt x="384511" y="20974"/>
                  <a:pt x="367956" y="37504"/>
                </a:cubicBezTo>
                <a:lnTo>
                  <a:pt x="129060" y="276033"/>
                </a:lnTo>
                <a:lnTo>
                  <a:pt x="129060" y="479814"/>
                </a:lnTo>
                <a:lnTo>
                  <a:pt x="94080" y="514741"/>
                </a:lnTo>
                <a:lnTo>
                  <a:pt x="126301" y="546912"/>
                </a:lnTo>
                <a:lnTo>
                  <a:pt x="161281" y="511986"/>
                </a:lnTo>
                <a:lnTo>
                  <a:pt x="365375" y="511986"/>
                </a:lnTo>
                <a:lnTo>
                  <a:pt x="485624" y="391921"/>
                </a:lnTo>
                <a:lnTo>
                  <a:pt x="486069" y="561220"/>
                </a:lnTo>
                <a:cubicBezTo>
                  <a:pt x="486069" y="586282"/>
                  <a:pt x="506540" y="606722"/>
                  <a:pt x="531640" y="606722"/>
                </a:cubicBezTo>
                <a:lnTo>
                  <a:pt x="91143" y="606722"/>
                </a:lnTo>
                <a:cubicBezTo>
                  <a:pt x="65954" y="606722"/>
                  <a:pt x="45571" y="586282"/>
                  <a:pt x="45571" y="561220"/>
                </a:cubicBezTo>
                <a:lnTo>
                  <a:pt x="45571" y="45502"/>
                </a:lnTo>
                <a:cubicBezTo>
                  <a:pt x="45571" y="20351"/>
                  <a:pt x="25189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3AFF8715-61AD-FD9A-C148-9589D745A72A}"/>
              </a:ext>
            </a:extLst>
          </p:cNvPr>
          <p:cNvSpPr txBox="1"/>
          <p:nvPr/>
        </p:nvSpPr>
        <p:spPr>
          <a:xfrm>
            <a:off x="1846734" y="1488841"/>
            <a:ext cx="10217436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基于规则的问答系统没有复杂的算法，一般采用模板匹配的方式寻找匹配度最高的答案，回答结果依赖于问句类型、模板语料库的覆盖全面性，面对已知的问题，可以给出合适的答案，对于模板匹配不到的问题或问句类型，经常遇到的有三种回答方式：</a:t>
            </a:r>
            <a:endParaRPr lang="en-US" altLang="zh-CN" sz="2000" dirty="0"/>
          </a:p>
          <a:p>
            <a:r>
              <a:rPr lang="zh-CN" altLang="en-US" sz="2000" dirty="0"/>
              <a:t>1、给出一个无厘头的答案；</a:t>
            </a:r>
            <a:endParaRPr lang="en-US" altLang="zh-CN" sz="2000" dirty="0"/>
          </a:p>
          <a:p>
            <a:r>
              <a:rPr lang="zh-CN" altLang="en-US" sz="2000" dirty="0"/>
              <a:t>2、婉转的回答不知道，提示用户换种方式去问；</a:t>
            </a:r>
            <a:endParaRPr lang="en-US" altLang="zh-CN" sz="2000" dirty="0"/>
          </a:p>
          <a:p>
            <a:r>
              <a:rPr lang="zh-CN" altLang="en-US" sz="2000" dirty="0"/>
              <a:t>3、转移话题，回避问题；</a:t>
            </a:r>
            <a:endParaRPr lang="en-US" altLang="zh-CN" sz="2000" dirty="0"/>
          </a:p>
          <a:p>
            <a:r>
              <a:rPr lang="zh-CN" altLang="en-US" sz="2000" dirty="0"/>
              <a:t>基于知识图谱的问答系统的主要特征是知识图谱，系统依赖一个或多个领域的实体，并基于图谱进行推理或演绎，深度回答用户的问题，基于知识图谱的问答系统更擅长回答知识性问题，与基于模板的聊天机器人有所不同的是它更直接、直观的给用户答案。对于不能回答、或不知道的问题，一般直接返回失败，而不是转移话题避免尴尬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整个问答系统的优劣依赖于知识图谱中知识的数量与质量。也算是利弊共存吧！知识图谱图谱具有良好的可扩展性，扩展了知识图谱也就是扩展了问答系统的知识库。如果问句在射程范围内，可轻松回答，但如果不幸脱靶，则体验大打折扣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从知识图谱的角度分析，大多数知识图谱规模不足，主要原因还是数据来源以及技术上知识的抽取与推理困难（研究方向，创新点）。</a:t>
            </a:r>
          </a:p>
        </p:txBody>
      </p:sp>
    </p:spTree>
    <p:extLst>
      <p:ext uri="{BB962C8B-B14F-4D97-AF65-F5344CB8AC3E}">
        <p14:creationId xmlns:p14="http://schemas.microsoft.com/office/powerpoint/2010/main" val="337346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文本框 112">
            <a:extLst>
              <a:ext uri="{FF2B5EF4-FFF2-40B4-BE49-F238E27FC236}">
                <a16:creationId xmlns:a16="http://schemas.microsoft.com/office/drawing/2014/main" id="{D086B5D3-ABFA-CFFA-216D-8A6D1C9E832A}"/>
              </a:ext>
            </a:extLst>
          </p:cNvPr>
          <p:cNvSpPr txBox="1"/>
          <p:nvPr/>
        </p:nvSpPr>
        <p:spPr>
          <a:xfrm>
            <a:off x="10991750" y="83671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06</a:t>
            </a:r>
            <a:endParaRPr lang="zh-CN" altLang="en-US" dirty="0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A69FBE5C-5D33-8C74-804E-A57132214E7E}"/>
              </a:ext>
            </a:extLst>
          </p:cNvPr>
          <p:cNvSpPr txBox="1"/>
          <p:nvPr/>
        </p:nvSpPr>
        <p:spPr>
          <a:xfrm>
            <a:off x="8909005" y="825562"/>
            <a:ext cx="206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04</a:t>
            </a:r>
            <a:endParaRPr lang="zh-CN" altLang="en-US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508DFCDF-AD8B-F0BA-0D1E-A78CA18EEA91}"/>
              </a:ext>
            </a:extLst>
          </p:cNvPr>
          <p:cNvSpPr txBox="1"/>
          <p:nvPr/>
        </p:nvSpPr>
        <p:spPr>
          <a:xfrm>
            <a:off x="10079684" y="825591"/>
            <a:ext cx="96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05</a:t>
            </a:r>
            <a:endParaRPr lang="zh-CN" altLang="en-US" dirty="0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D6639496-D517-0DA4-6948-080C7B814C65}"/>
              </a:ext>
            </a:extLst>
          </p:cNvPr>
          <p:cNvSpPr txBox="1"/>
          <p:nvPr/>
        </p:nvSpPr>
        <p:spPr>
          <a:xfrm>
            <a:off x="7721517" y="83671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03</a:t>
            </a:r>
            <a:endParaRPr lang="zh-CN" altLang="en-US" dirty="0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C30EE875-2EE1-FE67-6562-142D8F4598F6}"/>
              </a:ext>
            </a:extLst>
          </p:cNvPr>
          <p:cNvSpPr txBox="1"/>
          <p:nvPr/>
        </p:nvSpPr>
        <p:spPr>
          <a:xfrm>
            <a:off x="6671270" y="82556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02</a:t>
            </a:r>
            <a:endParaRPr lang="zh-CN" altLang="en-US" dirty="0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A176E89E-DD21-F820-2286-DE8D14E149F8}"/>
              </a:ext>
            </a:extLst>
          </p:cNvPr>
          <p:cNvSpPr txBox="1"/>
          <p:nvPr/>
        </p:nvSpPr>
        <p:spPr>
          <a:xfrm>
            <a:off x="5716561" y="825562"/>
            <a:ext cx="94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PART 01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20" name="文本框 21">
            <a:extLst>
              <a:ext uri="{FF2B5EF4-FFF2-40B4-BE49-F238E27FC236}">
                <a16:creationId xmlns:a16="http://schemas.microsoft.com/office/drawing/2014/main" id="{6CA76AFB-9D58-9E9A-D375-915ACA0D17A9}"/>
              </a:ext>
            </a:extLst>
          </p:cNvPr>
          <p:cNvSpPr txBox="1"/>
          <p:nvPr/>
        </p:nvSpPr>
        <p:spPr bwMode="auto">
          <a:xfrm>
            <a:off x="564547" y="2199134"/>
            <a:ext cx="60007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spc="100" dirty="0">
                <a:solidFill>
                  <a:srgbClr val="00206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学习路线图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E43F77C4-ADC8-61AC-D6C6-E9D676251853}"/>
              </a:ext>
            </a:extLst>
          </p:cNvPr>
          <p:cNvSpPr txBox="1"/>
          <p:nvPr/>
        </p:nvSpPr>
        <p:spPr>
          <a:xfrm>
            <a:off x="620433" y="216417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002060"/>
                </a:solidFill>
              </a:rPr>
              <a:t>PART 01 </a:t>
            </a:r>
            <a:endParaRPr lang="zh-CN" altLang="en-US" sz="5400" dirty="0">
              <a:solidFill>
                <a:srgbClr val="002060"/>
              </a:solidFill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E1C08336-1BD7-218D-41B6-83B71D30EA46}"/>
              </a:ext>
            </a:extLst>
          </p:cNvPr>
          <p:cNvSpPr txBox="1"/>
          <p:nvPr/>
        </p:nvSpPr>
        <p:spPr>
          <a:xfrm>
            <a:off x="664632" y="3725521"/>
            <a:ext cx="5877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路线清晰，事半功倍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55A4EC93-537D-F34F-1F3D-AC0BDA4EF4B1}"/>
                  </a:ext>
                </a:extLst>
              </p14:cNvPr>
              <p14:cNvContentPartPr/>
              <p14:nvPr/>
            </p14:nvContentPartPr>
            <p14:xfrm>
              <a:off x="857609" y="4455289"/>
              <a:ext cx="360" cy="360"/>
            </p14:xfrm>
          </p:contentPart>
        </mc:Choice>
        <mc:Fallback xmlns=""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55A4EC93-537D-F34F-1F3D-AC0BDA4EF4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9609" y="443764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3A7290AE-7954-B3B4-5D56-93B81ABBD88E}"/>
                  </a:ext>
                </a:extLst>
              </p14:cNvPr>
              <p14:cNvContentPartPr/>
              <p14:nvPr/>
            </p14:nvContentPartPr>
            <p14:xfrm>
              <a:off x="782369" y="4455289"/>
              <a:ext cx="868680" cy="360"/>
            </p14:xfrm>
          </p:contentPart>
        </mc:Choice>
        <mc:Fallback xmlns=""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3A7290AE-7954-B3B4-5D56-93B81ABBD8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4729" y="4437649"/>
                <a:ext cx="904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14:cNvPr>
              <p14:cNvContentPartPr/>
              <p14:nvPr/>
            </p14:nvContentPartPr>
            <p14:xfrm>
              <a:off x="961289" y="424009"/>
              <a:ext cx="360" cy="360"/>
            </p14:xfrm>
          </p:contentPart>
        </mc:Choice>
        <mc:Fallback xmlns=""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3289" y="40600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14:cNvPr>
              <p14:cNvContentPartPr/>
              <p14:nvPr/>
            </p14:nvContentPartPr>
            <p14:xfrm>
              <a:off x="65798" y="1411489"/>
              <a:ext cx="360" cy="360"/>
            </p14:xfrm>
          </p:contentPart>
        </mc:Choice>
        <mc:Fallback xmlns=""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98" y="13754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14:cNvPr>
              <p14:cNvContentPartPr/>
              <p14:nvPr/>
            </p14:nvContentPartPr>
            <p14:xfrm>
              <a:off x="56438" y="1411489"/>
              <a:ext cx="12103200" cy="360"/>
            </p14:xfrm>
          </p:contentPart>
        </mc:Choice>
        <mc:Fallback xmlns=""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98" y="1375489"/>
                <a:ext cx="1217484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173" name="tryptic-brochure_17749">
            <a:extLst>
              <a:ext uri="{FF2B5EF4-FFF2-40B4-BE49-F238E27FC236}">
                <a16:creationId xmlns:a16="http://schemas.microsoft.com/office/drawing/2014/main" id="{B56C9267-0623-E067-EF68-DC2C4CDEFF6B}"/>
              </a:ext>
            </a:extLst>
          </p:cNvPr>
          <p:cNvSpPr/>
          <p:nvPr/>
        </p:nvSpPr>
        <p:spPr>
          <a:xfrm>
            <a:off x="5876367" y="122629"/>
            <a:ext cx="540815" cy="618582"/>
          </a:xfrm>
          <a:custGeom>
            <a:avLst/>
            <a:gdLst>
              <a:gd name="T0" fmla="*/ 1372 w 2289"/>
              <a:gd name="T1" fmla="*/ 437 h 2622"/>
              <a:gd name="T2" fmla="*/ 1430 w 2289"/>
              <a:gd name="T3" fmla="*/ 161 h 2622"/>
              <a:gd name="T4" fmla="*/ 1666 w 2289"/>
              <a:gd name="T5" fmla="*/ 6 h 2622"/>
              <a:gd name="T6" fmla="*/ 1734 w 2289"/>
              <a:gd name="T7" fmla="*/ 0 h 2622"/>
              <a:gd name="T8" fmla="*/ 2096 w 2289"/>
              <a:gd name="T9" fmla="*/ 301 h 2622"/>
              <a:gd name="T10" fmla="*/ 1802 w 2289"/>
              <a:gd name="T11" fmla="*/ 731 h 2622"/>
              <a:gd name="T12" fmla="*/ 1733 w 2289"/>
              <a:gd name="T13" fmla="*/ 738 h 2622"/>
              <a:gd name="T14" fmla="*/ 1372 w 2289"/>
              <a:gd name="T15" fmla="*/ 437 h 2622"/>
              <a:gd name="T16" fmla="*/ 2282 w 2289"/>
              <a:gd name="T17" fmla="*/ 2156 h 2622"/>
              <a:gd name="T18" fmla="*/ 2234 w 2289"/>
              <a:gd name="T19" fmla="*/ 2199 h 2622"/>
              <a:gd name="T20" fmla="*/ 455 w 2289"/>
              <a:gd name="T21" fmla="*/ 2620 h 2622"/>
              <a:gd name="T22" fmla="*/ 440 w 2289"/>
              <a:gd name="T23" fmla="*/ 2622 h 2622"/>
              <a:gd name="T24" fmla="*/ 383 w 2289"/>
              <a:gd name="T25" fmla="*/ 2590 h 2622"/>
              <a:gd name="T26" fmla="*/ 142 w 2289"/>
              <a:gd name="T27" fmla="*/ 1843 h 2622"/>
              <a:gd name="T28" fmla="*/ 1 w 2289"/>
              <a:gd name="T29" fmla="*/ 438 h 2622"/>
              <a:gd name="T30" fmla="*/ 62 w 2289"/>
              <a:gd name="T31" fmla="*/ 369 h 2622"/>
              <a:gd name="T32" fmla="*/ 1240 w 2289"/>
              <a:gd name="T33" fmla="*/ 277 h 2622"/>
              <a:gd name="T34" fmla="*/ 1241 w 2289"/>
              <a:gd name="T35" fmla="*/ 462 h 2622"/>
              <a:gd name="T36" fmla="*/ 1301 w 2289"/>
              <a:gd name="T37" fmla="*/ 623 h 2622"/>
              <a:gd name="T38" fmla="*/ 902 w 2289"/>
              <a:gd name="T39" fmla="*/ 941 h 2622"/>
              <a:gd name="T40" fmla="*/ 892 w 2289"/>
              <a:gd name="T41" fmla="*/ 1035 h 2622"/>
              <a:gd name="T42" fmla="*/ 944 w 2289"/>
              <a:gd name="T43" fmla="*/ 1060 h 2622"/>
              <a:gd name="T44" fmla="*/ 985 w 2289"/>
              <a:gd name="T45" fmla="*/ 1046 h 2622"/>
              <a:gd name="T46" fmla="*/ 1384 w 2289"/>
              <a:gd name="T47" fmla="*/ 728 h 2622"/>
              <a:gd name="T48" fmla="*/ 1733 w 2289"/>
              <a:gd name="T49" fmla="*/ 871 h 2622"/>
              <a:gd name="T50" fmla="*/ 1827 w 2289"/>
              <a:gd name="T51" fmla="*/ 862 h 2622"/>
              <a:gd name="T52" fmla="*/ 1884 w 2289"/>
              <a:gd name="T53" fmla="*/ 848 h 2622"/>
              <a:gd name="T54" fmla="*/ 1920 w 2289"/>
              <a:gd name="T55" fmla="*/ 1210 h 2622"/>
              <a:gd name="T56" fmla="*/ 2272 w 2289"/>
              <a:gd name="T57" fmla="*/ 2093 h 2622"/>
              <a:gd name="T58" fmla="*/ 2282 w 2289"/>
              <a:gd name="T59" fmla="*/ 2156 h 2622"/>
              <a:gd name="T60" fmla="*/ 1363 w 2289"/>
              <a:gd name="T61" fmla="*/ 1918 h 2622"/>
              <a:gd name="T62" fmla="*/ 1283 w 2289"/>
              <a:gd name="T63" fmla="*/ 1869 h 2622"/>
              <a:gd name="T64" fmla="*/ 578 w 2289"/>
              <a:gd name="T65" fmla="*/ 2039 h 2622"/>
              <a:gd name="T66" fmla="*/ 529 w 2289"/>
              <a:gd name="T67" fmla="*/ 2120 h 2622"/>
              <a:gd name="T68" fmla="*/ 593 w 2289"/>
              <a:gd name="T69" fmla="*/ 2171 h 2622"/>
              <a:gd name="T70" fmla="*/ 609 w 2289"/>
              <a:gd name="T71" fmla="*/ 2169 h 2622"/>
              <a:gd name="T72" fmla="*/ 1314 w 2289"/>
              <a:gd name="T73" fmla="*/ 1998 h 2622"/>
              <a:gd name="T74" fmla="*/ 1363 w 2289"/>
              <a:gd name="T75" fmla="*/ 1918 h 2622"/>
              <a:gd name="T76" fmla="*/ 1579 w 2289"/>
              <a:gd name="T77" fmla="*/ 1369 h 2622"/>
              <a:gd name="T78" fmla="*/ 1500 w 2289"/>
              <a:gd name="T79" fmla="*/ 1317 h 2622"/>
              <a:gd name="T80" fmla="*/ 440 w 2289"/>
              <a:gd name="T81" fmla="*/ 1537 h 2622"/>
              <a:gd name="T82" fmla="*/ 388 w 2289"/>
              <a:gd name="T83" fmla="*/ 1616 h 2622"/>
              <a:gd name="T84" fmla="*/ 453 w 2289"/>
              <a:gd name="T85" fmla="*/ 1669 h 2622"/>
              <a:gd name="T86" fmla="*/ 467 w 2289"/>
              <a:gd name="T87" fmla="*/ 1668 h 2622"/>
              <a:gd name="T88" fmla="*/ 1527 w 2289"/>
              <a:gd name="T89" fmla="*/ 1448 h 2622"/>
              <a:gd name="T90" fmla="*/ 1579 w 2289"/>
              <a:gd name="T91" fmla="*/ 1369 h 2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89" h="2622">
                <a:moveTo>
                  <a:pt x="1372" y="437"/>
                </a:moveTo>
                <a:cubicBezTo>
                  <a:pt x="1353" y="340"/>
                  <a:pt x="1374" y="242"/>
                  <a:pt x="1430" y="161"/>
                </a:cubicBezTo>
                <a:cubicBezTo>
                  <a:pt x="1485" y="79"/>
                  <a:pt x="1569" y="25"/>
                  <a:pt x="1666" y="6"/>
                </a:cubicBezTo>
                <a:cubicBezTo>
                  <a:pt x="1689" y="2"/>
                  <a:pt x="1712" y="0"/>
                  <a:pt x="1734" y="0"/>
                </a:cubicBezTo>
                <a:cubicBezTo>
                  <a:pt x="1911" y="0"/>
                  <a:pt x="2064" y="126"/>
                  <a:pt x="2096" y="301"/>
                </a:cubicBezTo>
                <a:cubicBezTo>
                  <a:pt x="2134" y="500"/>
                  <a:pt x="2002" y="694"/>
                  <a:pt x="1802" y="731"/>
                </a:cubicBezTo>
                <a:cubicBezTo>
                  <a:pt x="1779" y="735"/>
                  <a:pt x="1756" y="738"/>
                  <a:pt x="1733" y="738"/>
                </a:cubicBezTo>
                <a:cubicBezTo>
                  <a:pt x="1557" y="738"/>
                  <a:pt x="1404" y="611"/>
                  <a:pt x="1372" y="437"/>
                </a:cubicBezTo>
                <a:close/>
                <a:moveTo>
                  <a:pt x="2282" y="2156"/>
                </a:moveTo>
                <a:cubicBezTo>
                  <a:pt x="2274" y="2177"/>
                  <a:pt x="2256" y="2194"/>
                  <a:pt x="2234" y="2199"/>
                </a:cubicBezTo>
                <a:lnTo>
                  <a:pt x="455" y="2620"/>
                </a:lnTo>
                <a:cubicBezTo>
                  <a:pt x="450" y="2622"/>
                  <a:pt x="445" y="2622"/>
                  <a:pt x="440" y="2622"/>
                </a:cubicBezTo>
                <a:cubicBezTo>
                  <a:pt x="417" y="2622"/>
                  <a:pt x="395" y="2610"/>
                  <a:pt x="383" y="2590"/>
                </a:cubicBezTo>
                <a:cubicBezTo>
                  <a:pt x="378" y="2582"/>
                  <a:pt x="258" y="2381"/>
                  <a:pt x="142" y="1843"/>
                </a:cubicBezTo>
                <a:cubicBezTo>
                  <a:pt x="26" y="1310"/>
                  <a:pt x="2" y="473"/>
                  <a:pt x="1" y="438"/>
                </a:cubicBezTo>
                <a:cubicBezTo>
                  <a:pt x="0" y="402"/>
                  <a:pt x="27" y="372"/>
                  <a:pt x="62" y="369"/>
                </a:cubicBezTo>
                <a:lnTo>
                  <a:pt x="1240" y="277"/>
                </a:lnTo>
                <a:cubicBezTo>
                  <a:pt x="1229" y="337"/>
                  <a:pt x="1229" y="399"/>
                  <a:pt x="1241" y="462"/>
                </a:cubicBezTo>
                <a:cubicBezTo>
                  <a:pt x="1252" y="520"/>
                  <a:pt x="1272" y="574"/>
                  <a:pt x="1301" y="623"/>
                </a:cubicBezTo>
                <a:lnTo>
                  <a:pt x="902" y="941"/>
                </a:lnTo>
                <a:cubicBezTo>
                  <a:pt x="873" y="964"/>
                  <a:pt x="869" y="1006"/>
                  <a:pt x="892" y="1035"/>
                </a:cubicBezTo>
                <a:cubicBezTo>
                  <a:pt x="905" y="1052"/>
                  <a:pt x="924" y="1060"/>
                  <a:pt x="944" y="1060"/>
                </a:cubicBezTo>
                <a:cubicBezTo>
                  <a:pt x="958" y="1060"/>
                  <a:pt x="973" y="1055"/>
                  <a:pt x="985" y="1046"/>
                </a:cubicBezTo>
                <a:lnTo>
                  <a:pt x="1384" y="728"/>
                </a:lnTo>
                <a:cubicBezTo>
                  <a:pt x="1475" y="817"/>
                  <a:pt x="1599" y="871"/>
                  <a:pt x="1733" y="871"/>
                </a:cubicBezTo>
                <a:cubicBezTo>
                  <a:pt x="1765" y="871"/>
                  <a:pt x="1796" y="868"/>
                  <a:pt x="1827" y="862"/>
                </a:cubicBezTo>
                <a:cubicBezTo>
                  <a:pt x="1846" y="858"/>
                  <a:pt x="1865" y="854"/>
                  <a:pt x="1884" y="848"/>
                </a:cubicBezTo>
                <a:cubicBezTo>
                  <a:pt x="1893" y="958"/>
                  <a:pt x="1905" y="1080"/>
                  <a:pt x="1920" y="1210"/>
                </a:cubicBezTo>
                <a:cubicBezTo>
                  <a:pt x="1979" y="1715"/>
                  <a:pt x="2269" y="2089"/>
                  <a:pt x="2272" y="2093"/>
                </a:cubicBezTo>
                <a:cubicBezTo>
                  <a:pt x="2286" y="2111"/>
                  <a:pt x="2289" y="2135"/>
                  <a:pt x="2282" y="2156"/>
                </a:cubicBezTo>
                <a:close/>
                <a:moveTo>
                  <a:pt x="1363" y="1918"/>
                </a:moveTo>
                <a:cubicBezTo>
                  <a:pt x="1355" y="1882"/>
                  <a:pt x="1319" y="1860"/>
                  <a:pt x="1283" y="1869"/>
                </a:cubicBezTo>
                <a:lnTo>
                  <a:pt x="578" y="2039"/>
                </a:lnTo>
                <a:cubicBezTo>
                  <a:pt x="542" y="2048"/>
                  <a:pt x="520" y="2084"/>
                  <a:pt x="529" y="2120"/>
                </a:cubicBezTo>
                <a:cubicBezTo>
                  <a:pt x="536" y="2150"/>
                  <a:pt x="563" y="2171"/>
                  <a:pt x="593" y="2171"/>
                </a:cubicBezTo>
                <a:cubicBezTo>
                  <a:pt x="598" y="2171"/>
                  <a:pt x="604" y="2170"/>
                  <a:pt x="609" y="2169"/>
                </a:cubicBezTo>
                <a:lnTo>
                  <a:pt x="1314" y="1998"/>
                </a:lnTo>
                <a:cubicBezTo>
                  <a:pt x="1350" y="1990"/>
                  <a:pt x="1372" y="1954"/>
                  <a:pt x="1363" y="1918"/>
                </a:cubicBezTo>
                <a:close/>
                <a:moveTo>
                  <a:pt x="1579" y="1369"/>
                </a:moveTo>
                <a:cubicBezTo>
                  <a:pt x="1571" y="1333"/>
                  <a:pt x="1536" y="1309"/>
                  <a:pt x="1500" y="1317"/>
                </a:cubicBezTo>
                <a:lnTo>
                  <a:pt x="440" y="1537"/>
                </a:lnTo>
                <a:cubicBezTo>
                  <a:pt x="404" y="1544"/>
                  <a:pt x="381" y="1580"/>
                  <a:pt x="388" y="1616"/>
                </a:cubicBezTo>
                <a:cubicBezTo>
                  <a:pt x="395" y="1647"/>
                  <a:pt x="422" y="1669"/>
                  <a:pt x="453" y="1669"/>
                </a:cubicBezTo>
                <a:cubicBezTo>
                  <a:pt x="458" y="1669"/>
                  <a:pt x="462" y="1668"/>
                  <a:pt x="467" y="1668"/>
                </a:cubicBezTo>
                <a:lnTo>
                  <a:pt x="1527" y="1448"/>
                </a:lnTo>
                <a:cubicBezTo>
                  <a:pt x="1563" y="1440"/>
                  <a:pt x="1586" y="1405"/>
                  <a:pt x="1579" y="13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4" name="triptych-brochure_30017">
            <a:extLst>
              <a:ext uri="{FF2B5EF4-FFF2-40B4-BE49-F238E27FC236}">
                <a16:creationId xmlns:a16="http://schemas.microsoft.com/office/drawing/2014/main" id="{775318EC-4BF3-AD17-0CFA-FCA134ACDA9F}"/>
              </a:ext>
            </a:extLst>
          </p:cNvPr>
          <p:cNvSpPr/>
          <p:nvPr/>
        </p:nvSpPr>
        <p:spPr>
          <a:xfrm>
            <a:off x="6863514" y="122629"/>
            <a:ext cx="540815" cy="618582"/>
          </a:xfrm>
          <a:custGeom>
            <a:avLst/>
            <a:gdLst>
              <a:gd name="connsiteX0" fmla="*/ 242039 w 605098"/>
              <a:gd name="connsiteY0" fmla="*/ 412737 h 604040"/>
              <a:gd name="connsiteX1" fmla="*/ 362988 w 605098"/>
              <a:gd name="connsiteY1" fmla="*/ 412737 h 604040"/>
              <a:gd name="connsiteX2" fmla="*/ 362988 w 605098"/>
              <a:gd name="connsiteY2" fmla="*/ 523595 h 604040"/>
              <a:gd name="connsiteX3" fmla="*/ 242039 w 605098"/>
              <a:gd name="connsiteY3" fmla="*/ 523595 h 604040"/>
              <a:gd name="connsiteX4" fmla="*/ 560997 w 605098"/>
              <a:gd name="connsiteY4" fmla="*/ 357132 h 604040"/>
              <a:gd name="connsiteX5" fmla="*/ 568051 w 605098"/>
              <a:gd name="connsiteY5" fmla="*/ 364480 h 604040"/>
              <a:gd name="connsiteX6" fmla="*/ 559197 w 605098"/>
              <a:gd name="connsiteY6" fmla="*/ 377526 h 604040"/>
              <a:gd name="connsiteX7" fmla="*/ 475303 w 605098"/>
              <a:gd name="connsiteY7" fmla="*/ 417263 h 604040"/>
              <a:gd name="connsiteX8" fmla="*/ 470951 w 605098"/>
              <a:gd name="connsiteY8" fmla="*/ 418312 h 604040"/>
              <a:gd name="connsiteX9" fmla="*/ 463897 w 605098"/>
              <a:gd name="connsiteY9" fmla="*/ 410815 h 604040"/>
              <a:gd name="connsiteX10" fmla="*/ 472602 w 605098"/>
              <a:gd name="connsiteY10" fmla="*/ 397919 h 604040"/>
              <a:gd name="connsiteX11" fmla="*/ 556645 w 605098"/>
              <a:gd name="connsiteY11" fmla="*/ 358032 h 604040"/>
              <a:gd name="connsiteX12" fmla="*/ 560997 w 605098"/>
              <a:gd name="connsiteY12" fmla="*/ 357132 h 604040"/>
              <a:gd name="connsiteX13" fmla="*/ 560997 w 605098"/>
              <a:gd name="connsiteY13" fmla="*/ 310417 h 604040"/>
              <a:gd name="connsiteX14" fmla="*/ 568051 w 605098"/>
              <a:gd name="connsiteY14" fmla="*/ 317756 h 604040"/>
              <a:gd name="connsiteX15" fmla="*/ 559197 w 605098"/>
              <a:gd name="connsiteY15" fmla="*/ 330787 h 604040"/>
              <a:gd name="connsiteX16" fmla="*/ 475303 w 605098"/>
              <a:gd name="connsiteY16" fmla="*/ 370479 h 604040"/>
              <a:gd name="connsiteX17" fmla="*/ 470951 w 605098"/>
              <a:gd name="connsiteY17" fmla="*/ 371527 h 604040"/>
              <a:gd name="connsiteX18" fmla="*/ 463897 w 605098"/>
              <a:gd name="connsiteY18" fmla="*/ 364188 h 604040"/>
              <a:gd name="connsiteX19" fmla="*/ 472602 w 605098"/>
              <a:gd name="connsiteY19" fmla="*/ 351157 h 604040"/>
              <a:gd name="connsiteX20" fmla="*/ 556645 w 605098"/>
              <a:gd name="connsiteY20" fmla="*/ 311465 h 604040"/>
              <a:gd name="connsiteX21" fmla="*/ 560997 w 605098"/>
              <a:gd name="connsiteY21" fmla="*/ 310417 h 604040"/>
              <a:gd name="connsiteX22" fmla="*/ 44092 w 605098"/>
              <a:gd name="connsiteY22" fmla="*/ 310417 h 604040"/>
              <a:gd name="connsiteX23" fmla="*/ 48445 w 605098"/>
              <a:gd name="connsiteY23" fmla="*/ 311465 h 604040"/>
              <a:gd name="connsiteX24" fmla="*/ 132496 w 605098"/>
              <a:gd name="connsiteY24" fmla="*/ 351157 h 604040"/>
              <a:gd name="connsiteX25" fmla="*/ 141201 w 605098"/>
              <a:gd name="connsiteY25" fmla="*/ 364188 h 604040"/>
              <a:gd name="connsiteX26" fmla="*/ 134147 w 605098"/>
              <a:gd name="connsiteY26" fmla="*/ 371527 h 604040"/>
              <a:gd name="connsiteX27" fmla="*/ 129944 w 605098"/>
              <a:gd name="connsiteY27" fmla="*/ 370629 h 604040"/>
              <a:gd name="connsiteX28" fmla="*/ 45893 w 605098"/>
              <a:gd name="connsiteY28" fmla="*/ 330787 h 604040"/>
              <a:gd name="connsiteX29" fmla="*/ 37188 w 605098"/>
              <a:gd name="connsiteY29" fmla="*/ 317756 h 604040"/>
              <a:gd name="connsiteX30" fmla="*/ 44092 w 605098"/>
              <a:gd name="connsiteY30" fmla="*/ 310417 h 604040"/>
              <a:gd name="connsiteX31" fmla="*/ 242073 w 605098"/>
              <a:gd name="connsiteY31" fmla="*/ 261727 h 604040"/>
              <a:gd name="connsiteX32" fmla="*/ 363016 w 605098"/>
              <a:gd name="connsiteY32" fmla="*/ 261727 h 604040"/>
              <a:gd name="connsiteX33" fmla="*/ 373220 w 605098"/>
              <a:gd name="connsiteY33" fmla="*/ 271778 h 604040"/>
              <a:gd name="connsiteX34" fmla="*/ 363016 w 605098"/>
              <a:gd name="connsiteY34" fmla="*/ 281979 h 604040"/>
              <a:gd name="connsiteX35" fmla="*/ 242073 w 605098"/>
              <a:gd name="connsiteY35" fmla="*/ 281979 h 604040"/>
              <a:gd name="connsiteX36" fmla="*/ 232019 w 605098"/>
              <a:gd name="connsiteY36" fmla="*/ 271778 h 604040"/>
              <a:gd name="connsiteX37" fmla="*/ 242073 w 605098"/>
              <a:gd name="connsiteY37" fmla="*/ 261727 h 604040"/>
              <a:gd name="connsiteX38" fmla="*/ 242073 w 605098"/>
              <a:gd name="connsiteY38" fmla="*/ 221434 h 604040"/>
              <a:gd name="connsiteX39" fmla="*/ 363016 w 605098"/>
              <a:gd name="connsiteY39" fmla="*/ 221434 h 604040"/>
              <a:gd name="connsiteX40" fmla="*/ 373220 w 605098"/>
              <a:gd name="connsiteY40" fmla="*/ 231635 h 604040"/>
              <a:gd name="connsiteX41" fmla="*/ 363016 w 605098"/>
              <a:gd name="connsiteY41" fmla="*/ 241686 h 604040"/>
              <a:gd name="connsiteX42" fmla="*/ 242073 w 605098"/>
              <a:gd name="connsiteY42" fmla="*/ 241686 h 604040"/>
              <a:gd name="connsiteX43" fmla="*/ 232019 w 605098"/>
              <a:gd name="connsiteY43" fmla="*/ 231635 h 604040"/>
              <a:gd name="connsiteX44" fmla="*/ 242073 w 605098"/>
              <a:gd name="connsiteY44" fmla="*/ 221434 h 604040"/>
              <a:gd name="connsiteX45" fmla="*/ 564735 w 605098"/>
              <a:gd name="connsiteY45" fmla="*/ 192785 h 604040"/>
              <a:gd name="connsiteX46" fmla="*/ 564735 w 605098"/>
              <a:gd name="connsiteY46" fmla="*/ 262610 h 604040"/>
              <a:gd name="connsiteX47" fmla="*/ 464038 w 605098"/>
              <a:gd name="connsiteY47" fmla="*/ 310559 h 604040"/>
              <a:gd name="connsiteX48" fmla="*/ 464038 w 605098"/>
              <a:gd name="connsiteY48" fmla="*/ 240733 h 604040"/>
              <a:gd name="connsiteX49" fmla="*/ 242073 w 605098"/>
              <a:gd name="connsiteY49" fmla="*/ 181283 h 604040"/>
              <a:gd name="connsiteX50" fmla="*/ 363016 w 605098"/>
              <a:gd name="connsiteY50" fmla="*/ 181283 h 604040"/>
              <a:gd name="connsiteX51" fmla="*/ 373220 w 605098"/>
              <a:gd name="connsiteY51" fmla="*/ 191303 h 604040"/>
              <a:gd name="connsiteX52" fmla="*/ 363016 w 605098"/>
              <a:gd name="connsiteY52" fmla="*/ 201324 h 604040"/>
              <a:gd name="connsiteX53" fmla="*/ 242073 w 605098"/>
              <a:gd name="connsiteY53" fmla="*/ 201324 h 604040"/>
              <a:gd name="connsiteX54" fmla="*/ 232019 w 605098"/>
              <a:gd name="connsiteY54" fmla="*/ 191303 h 604040"/>
              <a:gd name="connsiteX55" fmla="*/ 242073 w 605098"/>
              <a:gd name="connsiteY55" fmla="*/ 181283 h 604040"/>
              <a:gd name="connsiteX56" fmla="*/ 40363 w 605098"/>
              <a:gd name="connsiteY56" fmla="*/ 122219 h 604040"/>
              <a:gd name="connsiteX57" fmla="*/ 141201 w 605098"/>
              <a:gd name="connsiteY57" fmla="*/ 170165 h 604040"/>
              <a:gd name="connsiteX58" fmla="*/ 141201 w 605098"/>
              <a:gd name="connsiteY58" fmla="*/ 310558 h 604040"/>
              <a:gd name="connsiteX59" fmla="*/ 40363 w 605098"/>
              <a:gd name="connsiteY59" fmla="*/ 262611 h 604040"/>
              <a:gd name="connsiteX60" fmla="*/ 211764 w 605098"/>
              <a:gd name="connsiteY60" fmla="*/ 100661 h 604040"/>
              <a:gd name="connsiteX61" fmla="*/ 211764 w 605098"/>
              <a:gd name="connsiteY61" fmla="*/ 583965 h 604040"/>
              <a:gd name="connsiteX62" fmla="*/ 393335 w 605098"/>
              <a:gd name="connsiteY62" fmla="*/ 583965 h 604040"/>
              <a:gd name="connsiteX63" fmla="*/ 393335 w 605098"/>
              <a:gd name="connsiteY63" fmla="*/ 100661 h 604040"/>
              <a:gd name="connsiteX64" fmla="*/ 191656 w 605098"/>
              <a:gd name="connsiteY64" fmla="*/ 80586 h 604040"/>
              <a:gd name="connsiteX65" fmla="*/ 413443 w 605098"/>
              <a:gd name="connsiteY65" fmla="*/ 80586 h 604040"/>
              <a:gd name="connsiteX66" fmla="*/ 413443 w 605098"/>
              <a:gd name="connsiteY66" fmla="*/ 604040 h 604040"/>
              <a:gd name="connsiteX67" fmla="*/ 191656 w 605098"/>
              <a:gd name="connsiteY67" fmla="*/ 604040 h 604040"/>
              <a:gd name="connsiteX68" fmla="*/ 584990 w 605098"/>
              <a:gd name="connsiteY68" fmla="*/ 30561 h 604040"/>
              <a:gd name="connsiteX69" fmla="*/ 443782 w 605098"/>
              <a:gd name="connsiteY69" fmla="*/ 93632 h 604040"/>
              <a:gd name="connsiteX70" fmla="*/ 443782 w 605098"/>
              <a:gd name="connsiteY70" fmla="*/ 573029 h 604040"/>
              <a:gd name="connsiteX71" fmla="*/ 584990 w 605098"/>
              <a:gd name="connsiteY71" fmla="*/ 510408 h 604040"/>
              <a:gd name="connsiteX72" fmla="*/ 20107 w 605098"/>
              <a:gd name="connsiteY72" fmla="*/ 30561 h 604040"/>
              <a:gd name="connsiteX73" fmla="*/ 20107 w 605098"/>
              <a:gd name="connsiteY73" fmla="*/ 510408 h 604040"/>
              <a:gd name="connsiteX74" fmla="*/ 161308 w 605098"/>
              <a:gd name="connsiteY74" fmla="*/ 573029 h 604040"/>
              <a:gd name="connsiteX75" fmla="*/ 161308 w 605098"/>
              <a:gd name="connsiteY75" fmla="*/ 93632 h 604040"/>
              <a:gd name="connsiteX76" fmla="*/ 605098 w 605098"/>
              <a:gd name="connsiteY76" fmla="*/ 0 h 604040"/>
              <a:gd name="connsiteX77" fmla="*/ 605098 w 605098"/>
              <a:gd name="connsiteY77" fmla="*/ 523591 h 604040"/>
              <a:gd name="connsiteX78" fmla="*/ 423674 w 605098"/>
              <a:gd name="connsiteY78" fmla="*/ 604040 h 604040"/>
              <a:gd name="connsiteX79" fmla="*/ 423674 w 605098"/>
              <a:gd name="connsiteY79" fmla="*/ 80598 h 604040"/>
              <a:gd name="connsiteX80" fmla="*/ 0 w 605098"/>
              <a:gd name="connsiteY80" fmla="*/ 0 h 604040"/>
              <a:gd name="connsiteX81" fmla="*/ 181565 w 605098"/>
              <a:gd name="connsiteY81" fmla="*/ 80598 h 604040"/>
              <a:gd name="connsiteX82" fmla="*/ 181565 w 605098"/>
              <a:gd name="connsiteY82" fmla="*/ 604040 h 604040"/>
              <a:gd name="connsiteX83" fmla="*/ 0 w 605098"/>
              <a:gd name="connsiteY83" fmla="*/ 523591 h 60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5098" h="604040">
                <a:moveTo>
                  <a:pt x="242039" y="412737"/>
                </a:moveTo>
                <a:lnTo>
                  <a:pt x="362988" y="412737"/>
                </a:lnTo>
                <a:lnTo>
                  <a:pt x="362988" y="523595"/>
                </a:lnTo>
                <a:lnTo>
                  <a:pt x="242039" y="523595"/>
                </a:lnTo>
                <a:close/>
                <a:moveTo>
                  <a:pt x="560997" y="357132"/>
                </a:moveTo>
                <a:cubicBezTo>
                  <a:pt x="565050" y="357132"/>
                  <a:pt x="568051" y="360131"/>
                  <a:pt x="568051" y="364480"/>
                </a:cubicBezTo>
                <a:cubicBezTo>
                  <a:pt x="568051" y="369428"/>
                  <a:pt x="564149" y="375276"/>
                  <a:pt x="559197" y="377526"/>
                </a:cubicBezTo>
                <a:lnTo>
                  <a:pt x="475303" y="417263"/>
                </a:lnTo>
                <a:cubicBezTo>
                  <a:pt x="473802" y="418012"/>
                  <a:pt x="472301" y="418312"/>
                  <a:pt x="470951" y="418312"/>
                </a:cubicBezTo>
                <a:cubicBezTo>
                  <a:pt x="466899" y="418312"/>
                  <a:pt x="464047" y="415313"/>
                  <a:pt x="463897" y="410815"/>
                </a:cubicBezTo>
                <a:cubicBezTo>
                  <a:pt x="463897" y="405866"/>
                  <a:pt x="467799" y="400168"/>
                  <a:pt x="472602" y="397919"/>
                </a:cubicBezTo>
                <a:lnTo>
                  <a:pt x="556645" y="358032"/>
                </a:lnTo>
                <a:cubicBezTo>
                  <a:pt x="558146" y="357432"/>
                  <a:pt x="559647" y="357132"/>
                  <a:pt x="560997" y="357132"/>
                </a:cubicBezTo>
                <a:close/>
                <a:moveTo>
                  <a:pt x="560997" y="310417"/>
                </a:moveTo>
                <a:cubicBezTo>
                  <a:pt x="565050" y="310417"/>
                  <a:pt x="568051" y="313412"/>
                  <a:pt x="568051" y="317756"/>
                </a:cubicBezTo>
                <a:cubicBezTo>
                  <a:pt x="568051" y="322848"/>
                  <a:pt x="564149" y="328540"/>
                  <a:pt x="559197" y="330787"/>
                </a:cubicBezTo>
                <a:lnTo>
                  <a:pt x="475303" y="370479"/>
                </a:lnTo>
                <a:cubicBezTo>
                  <a:pt x="473802" y="371228"/>
                  <a:pt x="472301" y="371527"/>
                  <a:pt x="470951" y="371527"/>
                </a:cubicBezTo>
                <a:cubicBezTo>
                  <a:pt x="466899" y="371527"/>
                  <a:pt x="464047" y="368532"/>
                  <a:pt x="463897" y="364188"/>
                </a:cubicBezTo>
                <a:cubicBezTo>
                  <a:pt x="463897" y="359245"/>
                  <a:pt x="467799" y="353403"/>
                  <a:pt x="472602" y="351157"/>
                </a:cubicBezTo>
                <a:lnTo>
                  <a:pt x="556645" y="311465"/>
                </a:lnTo>
                <a:cubicBezTo>
                  <a:pt x="558146" y="310716"/>
                  <a:pt x="559647" y="310417"/>
                  <a:pt x="560997" y="310417"/>
                </a:cubicBezTo>
                <a:close/>
                <a:moveTo>
                  <a:pt x="44092" y="310417"/>
                </a:moveTo>
                <a:cubicBezTo>
                  <a:pt x="45593" y="310417"/>
                  <a:pt x="46944" y="310716"/>
                  <a:pt x="48445" y="311465"/>
                </a:cubicBezTo>
                <a:lnTo>
                  <a:pt x="132496" y="351157"/>
                </a:lnTo>
                <a:cubicBezTo>
                  <a:pt x="137299" y="353403"/>
                  <a:pt x="141201" y="359245"/>
                  <a:pt x="141201" y="364188"/>
                </a:cubicBezTo>
                <a:cubicBezTo>
                  <a:pt x="141201" y="368532"/>
                  <a:pt x="138349" y="371527"/>
                  <a:pt x="134147" y="371527"/>
                </a:cubicBezTo>
                <a:cubicBezTo>
                  <a:pt x="132796" y="371527"/>
                  <a:pt x="131295" y="371228"/>
                  <a:pt x="129944" y="370629"/>
                </a:cubicBezTo>
                <a:lnTo>
                  <a:pt x="45893" y="330787"/>
                </a:lnTo>
                <a:cubicBezTo>
                  <a:pt x="40940" y="328540"/>
                  <a:pt x="37188" y="322848"/>
                  <a:pt x="37188" y="317756"/>
                </a:cubicBezTo>
                <a:cubicBezTo>
                  <a:pt x="37188" y="313412"/>
                  <a:pt x="40040" y="310417"/>
                  <a:pt x="44092" y="310417"/>
                </a:cubicBezTo>
                <a:close/>
                <a:moveTo>
                  <a:pt x="242073" y="261727"/>
                </a:moveTo>
                <a:lnTo>
                  <a:pt x="363016" y="261727"/>
                </a:lnTo>
                <a:cubicBezTo>
                  <a:pt x="368568" y="261727"/>
                  <a:pt x="373220" y="266227"/>
                  <a:pt x="373220" y="271778"/>
                </a:cubicBezTo>
                <a:cubicBezTo>
                  <a:pt x="373220" y="277478"/>
                  <a:pt x="368568" y="281979"/>
                  <a:pt x="363016" y="281979"/>
                </a:cubicBezTo>
                <a:lnTo>
                  <a:pt x="242073" y="281979"/>
                </a:lnTo>
                <a:cubicBezTo>
                  <a:pt x="236521" y="281979"/>
                  <a:pt x="232019" y="277328"/>
                  <a:pt x="232019" y="271778"/>
                </a:cubicBezTo>
                <a:cubicBezTo>
                  <a:pt x="232019" y="266227"/>
                  <a:pt x="236521" y="261727"/>
                  <a:pt x="242073" y="261727"/>
                </a:cubicBezTo>
                <a:close/>
                <a:moveTo>
                  <a:pt x="242073" y="221434"/>
                </a:moveTo>
                <a:lnTo>
                  <a:pt x="363016" y="221434"/>
                </a:lnTo>
                <a:cubicBezTo>
                  <a:pt x="368568" y="221434"/>
                  <a:pt x="373220" y="226084"/>
                  <a:pt x="373220" y="231635"/>
                </a:cubicBezTo>
                <a:cubicBezTo>
                  <a:pt x="373220" y="237185"/>
                  <a:pt x="368568" y="241686"/>
                  <a:pt x="363016" y="241686"/>
                </a:cubicBezTo>
                <a:lnTo>
                  <a:pt x="242073" y="241686"/>
                </a:lnTo>
                <a:cubicBezTo>
                  <a:pt x="236521" y="241686"/>
                  <a:pt x="232019" y="237185"/>
                  <a:pt x="232019" y="231635"/>
                </a:cubicBezTo>
                <a:cubicBezTo>
                  <a:pt x="232019" y="226084"/>
                  <a:pt x="236521" y="221434"/>
                  <a:pt x="242073" y="221434"/>
                </a:cubicBezTo>
                <a:close/>
                <a:moveTo>
                  <a:pt x="564735" y="192785"/>
                </a:moveTo>
                <a:lnTo>
                  <a:pt x="564735" y="262610"/>
                </a:lnTo>
                <a:lnTo>
                  <a:pt x="464038" y="310559"/>
                </a:lnTo>
                <a:lnTo>
                  <a:pt x="464038" y="240733"/>
                </a:lnTo>
                <a:close/>
                <a:moveTo>
                  <a:pt x="242073" y="181283"/>
                </a:moveTo>
                <a:lnTo>
                  <a:pt x="363016" y="181283"/>
                </a:lnTo>
                <a:cubicBezTo>
                  <a:pt x="368568" y="181283"/>
                  <a:pt x="373220" y="185770"/>
                  <a:pt x="373220" y="191303"/>
                </a:cubicBezTo>
                <a:cubicBezTo>
                  <a:pt x="373220" y="196837"/>
                  <a:pt x="368568" y="201324"/>
                  <a:pt x="363016" y="201324"/>
                </a:cubicBezTo>
                <a:lnTo>
                  <a:pt x="242073" y="201324"/>
                </a:lnTo>
                <a:cubicBezTo>
                  <a:pt x="236521" y="201324"/>
                  <a:pt x="232019" y="196837"/>
                  <a:pt x="232019" y="191303"/>
                </a:cubicBezTo>
                <a:cubicBezTo>
                  <a:pt x="232019" y="185770"/>
                  <a:pt x="236521" y="181283"/>
                  <a:pt x="242073" y="181283"/>
                </a:cubicBezTo>
                <a:close/>
                <a:moveTo>
                  <a:pt x="40363" y="122219"/>
                </a:moveTo>
                <a:lnTo>
                  <a:pt x="141201" y="170165"/>
                </a:lnTo>
                <a:lnTo>
                  <a:pt x="141201" y="310558"/>
                </a:lnTo>
                <a:lnTo>
                  <a:pt x="40363" y="262611"/>
                </a:lnTo>
                <a:close/>
                <a:moveTo>
                  <a:pt x="211764" y="100661"/>
                </a:moveTo>
                <a:lnTo>
                  <a:pt x="211764" y="583965"/>
                </a:lnTo>
                <a:lnTo>
                  <a:pt x="393335" y="583965"/>
                </a:lnTo>
                <a:lnTo>
                  <a:pt x="393335" y="100661"/>
                </a:lnTo>
                <a:close/>
                <a:moveTo>
                  <a:pt x="191656" y="80586"/>
                </a:moveTo>
                <a:lnTo>
                  <a:pt x="413443" y="80586"/>
                </a:lnTo>
                <a:lnTo>
                  <a:pt x="413443" y="604040"/>
                </a:lnTo>
                <a:lnTo>
                  <a:pt x="191656" y="604040"/>
                </a:lnTo>
                <a:close/>
                <a:moveTo>
                  <a:pt x="584990" y="30561"/>
                </a:moveTo>
                <a:lnTo>
                  <a:pt x="443782" y="93632"/>
                </a:lnTo>
                <a:lnTo>
                  <a:pt x="443782" y="573029"/>
                </a:lnTo>
                <a:lnTo>
                  <a:pt x="584990" y="510408"/>
                </a:lnTo>
                <a:close/>
                <a:moveTo>
                  <a:pt x="20107" y="30561"/>
                </a:moveTo>
                <a:lnTo>
                  <a:pt x="20107" y="510408"/>
                </a:lnTo>
                <a:lnTo>
                  <a:pt x="161308" y="573029"/>
                </a:lnTo>
                <a:lnTo>
                  <a:pt x="161308" y="93632"/>
                </a:lnTo>
                <a:close/>
                <a:moveTo>
                  <a:pt x="605098" y="0"/>
                </a:moveTo>
                <a:lnTo>
                  <a:pt x="605098" y="523591"/>
                </a:lnTo>
                <a:lnTo>
                  <a:pt x="423674" y="604040"/>
                </a:lnTo>
                <a:lnTo>
                  <a:pt x="423674" y="80598"/>
                </a:lnTo>
                <a:close/>
                <a:moveTo>
                  <a:pt x="0" y="0"/>
                </a:moveTo>
                <a:lnTo>
                  <a:pt x="181565" y="80598"/>
                </a:lnTo>
                <a:lnTo>
                  <a:pt x="181565" y="604040"/>
                </a:lnTo>
                <a:lnTo>
                  <a:pt x="0" y="5235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silhouette-with-document_62784">
            <a:extLst>
              <a:ext uri="{FF2B5EF4-FFF2-40B4-BE49-F238E27FC236}">
                <a16:creationId xmlns:a16="http://schemas.microsoft.com/office/drawing/2014/main" id="{427B66F8-278F-5C98-1695-423D0089ACB0}"/>
              </a:ext>
            </a:extLst>
          </p:cNvPr>
          <p:cNvSpPr/>
          <p:nvPr/>
        </p:nvSpPr>
        <p:spPr>
          <a:xfrm>
            <a:off x="7850661" y="122630"/>
            <a:ext cx="637724" cy="696582"/>
          </a:xfrm>
          <a:custGeom>
            <a:avLst/>
            <a:gdLst>
              <a:gd name="connsiteX0" fmla="*/ 332825 w 599014"/>
              <a:gd name="connsiteY0" fmla="*/ 323318 h 518742"/>
              <a:gd name="connsiteX1" fmla="*/ 480885 w 599014"/>
              <a:gd name="connsiteY1" fmla="*/ 323318 h 518742"/>
              <a:gd name="connsiteX2" fmla="*/ 508708 w 599014"/>
              <a:gd name="connsiteY2" fmla="*/ 351111 h 518742"/>
              <a:gd name="connsiteX3" fmla="*/ 480885 w 599014"/>
              <a:gd name="connsiteY3" fmla="*/ 378903 h 518742"/>
              <a:gd name="connsiteX4" fmla="*/ 332825 w 599014"/>
              <a:gd name="connsiteY4" fmla="*/ 378903 h 518742"/>
              <a:gd name="connsiteX5" fmla="*/ 305002 w 599014"/>
              <a:gd name="connsiteY5" fmla="*/ 351111 h 518742"/>
              <a:gd name="connsiteX6" fmla="*/ 332825 w 599014"/>
              <a:gd name="connsiteY6" fmla="*/ 323318 h 518742"/>
              <a:gd name="connsiteX7" fmla="*/ 332825 w 599014"/>
              <a:gd name="connsiteY7" fmla="*/ 230145 h 518742"/>
              <a:gd name="connsiteX8" fmla="*/ 480885 w 599014"/>
              <a:gd name="connsiteY8" fmla="*/ 230145 h 518742"/>
              <a:gd name="connsiteX9" fmla="*/ 508708 w 599014"/>
              <a:gd name="connsiteY9" fmla="*/ 257937 h 518742"/>
              <a:gd name="connsiteX10" fmla="*/ 480885 w 599014"/>
              <a:gd name="connsiteY10" fmla="*/ 285730 h 518742"/>
              <a:gd name="connsiteX11" fmla="*/ 332825 w 599014"/>
              <a:gd name="connsiteY11" fmla="*/ 285730 h 518742"/>
              <a:gd name="connsiteX12" fmla="*/ 305002 w 599014"/>
              <a:gd name="connsiteY12" fmla="*/ 257937 h 518742"/>
              <a:gd name="connsiteX13" fmla="*/ 332825 w 599014"/>
              <a:gd name="connsiteY13" fmla="*/ 230145 h 518742"/>
              <a:gd name="connsiteX14" fmla="*/ 24843 w 599014"/>
              <a:gd name="connsiteY14" fmla="*/ 151784 h 518742"/>
              <a:gd name="connsiteX15" fmla="*/ 183839 w 599014"/>
              <a:gd name="connsiteY15" fmla="*/ 151784 h 518742"/>
              <a:gd name="connsiteX16" fmla="*/ 207688 w 599014"/>
              <a:gd name="connsiteY16" fmla="*/ 176583 h 518742"/>
              <a:gd name="connsiteX17" fmla="*/ 207688 w 599014"/>
              <a:gd name="connsiteY17" fmla="*/ 329348 h 518742"/>
              <a:gd name="connsiteX18" fmla="*/ 182845 w 599014"/>
              <a:gd name="connsiteY18" fmla="*/ 354147 h 518742"/>
              <a:gd name="connsiteX19" fmla="*/ 163964 w 599014"/>
              <a:gd name="connsiteY19" fmla="*/ 344227 h 518742"/>
              <a:gd name="connsiteX20" fmla="*/ 155021 w 599014"/>
              <a:gd name="connsiteY20" fmla="*/ 494016 h 518742"/>
              <a:gd name="connsiteX21" fmla="*/ 129184 w 599014"/>
              <a:gd name="connsiteY21" fmla="*/ 516831 h 518742"/>
              <a:gd name="connsiteX22" fmla="*/ 78504 w 599014"/>
              <a:gd name="connsiteY22" fmla="*/ 516831 h 518742"/>
              <a:gd name="connsiteX23" fmla="*/ 53661 w 599014"/>
              <a:gd name="connsiteY23" fmla="*/ 494016 h 518742"/>
              <a:gd name="connsiteX24" fmla="*/ 43724 w 599014"/>
              <a:gd name="connsiteY24" fmla="*/ 345219 h 518742"/>
              <a:gd name="connsiteX25" fmla="*/ 24843 w 599014"/>
              <a:gd name="connsiteY25" fmla="*/ 354147 h 518742"/>
              <a:gd name="connsiteX26" fmla="*/ 994 w 599014"/>
              <a:gd name="connsiteY26" fmla="*/ 329348 h 518742"/>
              <a:gd name="connsiteX27" fmla="*/ 0 w 599014"/>
              <a:gd name="connsiteY27" fmla="*/ 176583 h 518742"/>
              <a:gd name="connsiteX28" fmla="*/ 24843 w 599014"/>
              <a:gd name="connsiteY28" fmla="*/ 151784 h 518742"/>
              <a:gd name="connsiteX29" fmla="*/ 332825 w 599014"/>
              <a:gd name="connsiteY29" fmla="*/ 137928 h 518742"/>
              <a:gd name="connsiteX30" fmla="*/ 480885 w 599014"/>
              <a:gd name="connsiteY30" fmla="*/ 137928 h 518742"/>
              <a:gd name="connsiteX31" fmla="*/ 508708 w 599014"/>
              <a:gd name="connsiteY31" fmla="*/ 165721 h 518742"/>
              <a:gd name="connsiteX32" fmla="*/ 480885 w 599014"/>
              <a:gd name="connsiteY32" fmla="*/ 193513 h 518742"/>
              <a:gd name="connsiteX33" fmla="*/ 332825 w 599014"/>
              <a:gd name="connsiteY33" fmla="*/ 193513 h 518742"/>
              <a:gd name="connsiteX34" fmla="*/ 305002 w 599014"/>
              <a:gd name="connsiteY34" fmla="*/ 165721 h 518742"/>
              <a:gd name="connsiteX35" fmla="*/ 332825 w 599014"/>
              <a:gd name="connsiteY35" fmla="*/ 137928 h 518742"/>
              <a:gd name="connsiteX36" fmla="*/ 347698 w 599014"/>
              <a:gd name="connsiteY36" fmla="*/ 55512 h 518742"/>
              <a:gd name="connsiteX37" fmla="*/ 347698 w 599014"/>
              <a:gd name="connsiteY37" fmla="*/ 61464 h 518742"/>
              <a:gd name="connsiteX38" fmla="*/ 283131 w 599014"/>
              <a:gd name="connsiteY38" fmla="*/ 124947 h 518742"/>
              <a:gd name="connsiteX39" fmla="*/ 276178 w 599014"/>
              <a:gd name="connsiteY39" fmla="*/ 124947 h 518742"/>
              <a:gd name="connsiteX40" fmla="*/ 276178 w 599014"/>
              <a:gd name="connsiteY40" fmla="*/ 456251 h 518742"/>
              <a:gd name="connsiteX41" fmla="*/ 283131 w 599014"/>
              <a:gd name="connsiteY41" fmla="*/ 463194 h 518742"/>
              <a:gd name="connsiteX42" fmla="*/ 536433 w 599014"/>
              <a:gd name="connsiteY42" fmla="*/ 463194 h 518742"/>
              <a:gd name="connsiteX43" fmla="*/ 543387 w 599014"/>
              <a:gd name="connsiteY43" fmla="*/ 456251 h 518742"/>
              <a:gd name="connsiteX44" fmla="*/ 542394 w 599014"/>
              <a:gd name="connsiteY44" fmla="*/ 62455 h 518742"/>
              <a:gd name="connsiteX45" fmla="*/ 536433 w 599014"/>
              <a:gd name="connsiteY45" fmla="*/ 55512 h 518742"/>
              <a:gd name="connsiteX46" fmla="*/ 337765 w 599014"/>
              <a:gd name="connsiteY46" fmla="*/ 956 h 518742"/>
              <a:gd name="connsiteX47" fmla="*/ 537427 w 599014"/>
              <a:gd name="connsiteY47" fmla="*/ 956 h 518742"/>
              <a:gd name="connsiteX48" fmla="*/ 599014 w 599014"/>
              <a:gd name="connsiteY48" fmla="*/ 62455 h 518742"/>
              <a:gd name="connsiteX49" fmla="*/ 599014 w 599014"/>
              <a:gd name="connsiteY49" fmla="*/ 456251 h 518742"/>
              <a:gd name="connsiteX50" fmla="*/ 537427 w 599014"/>
              <a:gd name="connsiteY50" fmla="*/ 518742 h 518742"/>
              <a:gd name="connsiteX51" fmla="*/ 283131 w 599014"/>
              <a:gd name="connsiteY51" fmla="*/ 518742 h 518742"/>
              <a:gd name="connsiteX52" fmla="*/ 221544 w 599014"/>
              <a:gd name="connsiteY52" fmla="*/ 456251 h 518742"/>
              <a:gd name="connsiteX53" fmla="*/ 221544 w 599014"/>
              <a:gd name="connsiteY53" fmla="*/ 117011 h 518742"/>
              <a:gd name="connsiteX54" fmla="*/ 237437 w 599014"/>
              <a:gd name="connsiteY54" fmla="*/ 79318 h 518742"/>
              <a:gd name="connsiteX55" fmla="*/ 298031 w 599014"/>
              <a:gd name="connsiteY55" fmla="*/ 17819 h 518742"/>
              <a:gd name="connsiteX56" fmla="*/ 301011 w 599014"/>
              <a:gd name="connsiteY56" fmla="*/ 15835 h 518742"/>
              <a:gd name="connsiteX57" fmla="*/ 337765 w 599014"/>
              <a:gd name="connsiteY57" fmla="*/ 956 h 518742"/>
              <a:gd name="connsiteX58" fmla="*/ 104322 w 599014"/>
              <a:gd name="connsiteY58" fmla="*/ 0 h 518742"/>
              <a:gd name="connsiteX59" fmla="*/ 171853 w 599014"/>
              <a:gd name="connsiteY59" fmla="*/ 67929 h 518742"/>
              <a:gd name="connsiteX60" fmla="*/ 104322 w 599014"/>
              <a:gd name="connsiteY60" fmla="*/ 135858 h 518742"/>
              <a:gd name="connsiteX61" fmla="*/ 36791 w 599014"/>
              <a:gd name="connsiteY61" fmla="*/ 67929 h 518742"/>
              <a:gd name="connsiteX62" fmla="*/ 104322 w 599014"/>
              <a:gd name="connsiteY62" fmla="*/ 0 h 51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99014" h="518742">
                <a:moveTo>
                  <a:pt x="332825" y="323318"/>
                </a:moveTo>
                <a:lnTo>
                  <a:pt x="480885" y="323318"/>
                </a:lnTo>
                <a:cubicBezTo>
                  <a:pt x="495790" y="323318"/>
                  <a:pt x="507714" y="335229"/>
                  <a:pt x="508708" y="351111"/>
                </a:cubicBezTo>
                <a:cubicBezTo>
                  <a:pt x="508708" y="365999"/>
                  <a:pt x="495790" y="378903"/>
                  <a:pt x="480885" y="378903"/>
                </a:cubicBezTo>
                <a:lnTo>
                  <a:pt x="332825" y="378903"/>
                </a:lnTo>
                <a:cubicBezTo>
                  <a:pt x="317920" y="378903"/>
                  <a:pt x="305002" y="365999"/>
                  <a:pt x="305002" y="351111"/>
                </a:cubicBezTo>
                <a:cubicBezTo>
                  <a:pt x="305002" y="335229"/>
                  <a:pt x="317920" y="323318"/>
                  <a:pt x="332825" y="323318"/>
                </a:cubicBezTo>
                <a:close/>
                <a:moveTo>
                  <a:pt x="332825" y="230145"/>
                </a:moveTo>
                <a:lnTo>
                  <a:pt x="480885" y="230145"/>
                </a:lnTo>
                <a:cubicBezTo>
                  <a:pt x="495790" y="230145"/>
                  <a:pt x="508708" y="243049"/>
                  <a:pt x="508708" y="257937"/>
                </a:cubicBezTo>
                <a:cubicBezTo>
                  <a:pt x="508708" y="273819"/>
                  <a:pt x="495790" y="285730"/>
                  <a:pt x="480885" y="285730"/>
                </a:cubicBezTo>
                <a:lnTo>
                  <a:pt x="332825" y="285730"/>
                </a:lnTo>
                <a:cubicBezTo>
                  <a:pt x="317920" y="285730"/>
                  <a:pt x="305002" y="273819"/>
                  <a:pt x="305002" y="257937"/>
                </a:cubicBezTo>
                <a:cubicBezTo>
                  <a:pt x="305002" y="243049"/>
                  <a:pt x="317920" y="230145"/>
                  <a:pt x="332825" y="230145"/>
                </a:cubicBezTo>
                <a:close/>
                <a:moveTo>
                  <a:pt x="24843" y="151784"/>
                </a:moveTo>
                <a:cubicBezTo>
                  <a:pt x="34780" y="151784"/>
                  <a:pt x="183839" y="151784"/>
                  <a:pt x="183839" y="151784"/>
                </a:cubicBezTo>
                <a:cubicBezTo>
                  <a:pt x="196757" y="151784"/>
                  <a:pt x="207688" y="163688"/>
                  <a:pt x="207688" y="176583"/>
                </a:cubicBezTo>
                <a:lnTo>
                  <a:pt x="207688" y="329348"/>
                </a:lnTo>
                <a:cubicBezTo>
                  <a:pt x="207688" y="342243"/>
                  <a:pt x="196757" y="354147"/>
                  <a:pt x="182845" y="354147"/>
                </a:cubicBezTo>
                <a:cubicBezTo>
                  <a:pt x="175889" y="354147"/>
                  <a:pt x="168933" y="350179"/>
                  <a:pt x="163964" y="344227"/>
                </a:cubicBezTo>
                <a:lnTo>
                  <a:pt x="155021" y="494016"/>
                </a:lnTo>
                <a:cubicBezTo>
                  <a:pt x="154027" y="506911"/>
                  <a:pt x="143096" y="516831"/>
                  <a:pt x="129184" y="516831"/>
                </a:cubicBezTo>
                <a:lnTo>
                  <a:pt x="78504" y="516831"/>
                </a:lnTo>
                <a:cubicBezTo>
                  <a:pt x="65586" y="516831"/>
                  <a:pt x="54655" y="506911"/>
                  <a:pt x="53661" y="494016"/>
                </a:cubicBezTo>
                <a:lnTo>
                  <a:pt x="43724" y="345219"/>
                </a:lnTo>
                <a:cubicBezTo>
                  <a:pt x="39749" y="350179"/>
                  <a:pt x="32793" y="354147"/>
                  <a:pt x="24843" y="354147"/>
                </a:cubicBezTo>
                <a:cubicBezTo>
                  <a:pt x="11925" y="354147"/>
                  <a:pt x="994" y="343235"/>
                  <a:pt x="994" y="329348"/>
                </a:cubicBezTo>
                <a:lnTo>
                  <a:pt x="0" y="176583"/>
                </a:lnTo>
                <a:cubicBezTo>
                  <a:pt x="0" y="162696"/>
                  <a:pt x="10931" y="151784"/>
                  <a:pt x="24843" y="151784"/>
                </a:cubicBezTo>
                <a:close/>
                <a:moveTo>
                  <a:pt x="332825" y="137928"/>
                </a:moveTo>
                <a:lnTo>
                  <a:pt x="480885" y="137928"/>
                </a:lnTo>
                <a:cubicBezTo>
                  <a:pt x="495790" y="137928"/>
                  <a:pt x="508708" y="149839"/>
                  <a:pt x="508708" y="165721"/>
                </a:cubicBezTo>
                <a:cubicBezTo>
                  <a:pt x="508708" y="180609"/>
                  <a:pt x="495790" y="193513"/>
                  <a:pt x="480885" y="193513"/>
                </a:cubicBezTo>
                <a:lnTo>
                  <a:pt x="332825" y="193513"/>
                </a:lnTo>
                <a:cubicBezTo>
                  <a:pt x="317920" y="193513"/>
                  <a:pt x="305002" y="180609"/>
                  <a:pt x="305002" y="165721"/>
                </a:cubicBezTo>
                <a:cubicBezTo>
                  <a:pt x="305002" y="149839"/>
                  <a:pt x="317920" y="137928"/>
                  <a:pt x="332825" y="137928"/>
                </a:cubicBezTo>
                <a:close/>
                <a:moveTo>
                  <a:pt x="347698" y="55512"/>
                </a:moveTo>
                <a:lnTo>
                  <a:pt x="347698" y="61464"/>
                </a:lnTo>
                <a:cubicBezTo>
                  <a:pt x="347698" y="96181"/>
                  <a:pt x="318892" y="124947"/>
                  <a:pt x="283131" y="124947"/>
                </a:cubicBezTo>
                <a:lnTo>
                  <a:pt x="276178" y="124947"/>
                </a:lnTo>
                <a:lnTo>
                  <a:pt x="276178" y="456251"/>
                </a:lnTo>
                <a:cubicBezTo>
                  <a:pt x="276178" y="460218"/>
                  <a:pt x="279158" y="463194"/>
                  <a:pt x="283131" y="463194"/>
                </a:cubicBezTo>
                <a:lnTo>
                  <a:pt x="536433" y="463194"/>
                </a:lnTo>
                <a:cubicBezTo>
                  <a:pt x="540407" y="463194"/>
                  <a:pt x="543387" y="460218"/>
                  <a:pt x="543387" y="456251"/>
                </a:cubicBezTo>
                <a:lnTo>
                  <a:pt x="542394" y="62455"/>
                </a:lnTo>
                <a:cubicBezTo>
                  <a:pt x="542394" y="58488"/>
                  <a:pt x="540407" y="55512"/>
                  <a:pt x="536433" y="55512"/>
                </a:cubicBezTo>
                <a:close/>
                <a:moveTo>
                  <a:pt x="337765" y="956"/>
                </a:moveTo>
                <a:lnTo>
                  <a:pt x="537427" y="956"/>
                </a:lnTo>
                <a:cubicBezTo>
                  <a:pt x="571200" y="956"/>
                  <a:pt x="599014" y="27738"/>
                  <a:pt x="599014" y="62455"/>
                </a:cubicBezTo>
                <a:lnTo>
                  <a:pt x="599014" y="456251"/>
                </a:lnTo>
                <a:cubicBezTo>
                  <a:pt x="599014" y="489976"/>
                  <a:pt x="571200" y="518742"/>
                  <a:pt x="537427" y="518742"/>
                </a:cubicBezTo>
                <a:lnTo>
                  <a:pt x="283131" y="518742"/>
                </a:lnTo>
                <a:cubicBezTo>
                  <a:pt x="249358" y="518742"/>
                  <a:pt x="221544" y="489976"/>
                  <a:pt x="221544" y="456251"/>
                </a:cubicBezTo>
                <a:lnTo>
                  <a:pt x="221544" y="117011"/>
                </a:lnTo>
                <a:cubicBezTo>
                  <a:pt x="221544" y="103125"/>
                  <a:pt x="226511" y="89238"/>
                  <a:pt x="237437" y="79318"/>
                </a:cubicBezTo>
                <a:cubicBezTo>
                  <a:pt x="257304" y="58488"/>
                  <a:pt x="278164" y="38649"/>
                  <a:pt x="298031" y="17819"/>
                </a:cubicBezTo>
                <a:cubicBezTo>
                  <a:pt x="298031" y="17819"/>
                  <a:pt x="299025" y="16827"/>
                  <a:pt x="301011" y="15835"/>
                </a:cubicBezTo>
                <a:cubicBezTo>
                  <a:pt x="310945" y="5916"/>
                  <a:pt x="323858" y="956"/>
                  <a:pt x="337765" y="956"/>
                </a:cubicBezTo>
                <a:close/>
                <a:moveTo>
                  <a:pt x="104322" y="0"/>
                </a:moveTo>
                <a:cubicBezTo>
                  <a:pt x="141618" y="0"/>
                  <a:pt x="171853" y="30413"/>
                  <a:pt x="171853" y="67929"/>
                </a:cubicBezTo>
                <a:cubicBezTo>
                  <a:pt x="171853" y="105445"/>
                  <a:pt x="141618" y="135858"/>
                  <a:pt x="104322" y="135858"/>
                </a:cubicBezTo>
                <a:cubicBezTo>
                  <a:pt x="67026" y="135858"/>
                  <a:pt x="36791" y="105445"/>
                  <a:pt x="36791" y="67929"/>
                </a:cubicBezTo>
                <a:cubicBezTo>
                  <a:pt x="36791" y="30413"/>
                  <a:pt x="67026" y="0"/>
                  <a:pt x="1043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diploma_12623">
            <a:extLst>
              <a:ext uri="{FF2B5EF4-FFF2-40B4-BE49-F238E27FC236}">
                <a16:creationId xmlns:a16="http://schemas.microsoft.com/office/drawing/2014/main" id="{9FA6EB32-2DE1-3EE7-D2B2-E49C6D05A6FE}"/>
              </a:ext>
            </a:extLst>
          </p:cNvPr>
          <p:cNvSpPr/>
          <p:nvPr/>
        </p:nvSpPr>
        <p:spPr>
          <a:xfrm>
            <a:off x="8934717" y="186929"/>
            <a:ext cx="791642" cy="497719"/>
          </a:xfrm>
          <a:custGeom>
            <a:avLst/>
            <a:gdLst>
              <a:gd name="T0" fmla="*/ 600116 w 606244"/>
              <a:gd name="T1" fmla="*/ 600116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455839 w 606244"/>
              <a:gd name="T33" fmla="*/ 455839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600116 w 606244"/>
              <a:gd name="T57" fmla="*/ 600116 w 606244"/>
              <a:gd name="T58" fmla="*/ 600116 w 606244"/>
              <a:gd name="T59" fmla="*/ 600116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  <a:gd name="T70" fmla="*/ 600116 w 606244"/>
              <a:gd name="T71" fmla="*/ 600116 w 606244"/>
              <a:gd name="T72" fmla="*/ 600116 w 606244"/>
              <a:gd name="T73" fmla="*/ 600116 w 606244"/>
              <a:gd name="T74" fmla="*/ 455839 w 606244"/>
              <a:gd name="T75" fmla="*/ 455839 w 606244"/>
              <a:gd name="T76" fmla="*/ 600116 w 606244"/>
              <a:gd name="T77" fmla="*/ 600116 w 606244"/>
              <a:gd name="T78" fmla="*/ 600116 w 606244"/>
              <a:gd name="T79" fmla="*/ 600116 w 606244"/>
              <a:gd name="T80" fmla="*/ 600116 w 606244"/>
              <a:gd name="T81" fmla="*/ 600116 w 606244"/>
              <a:gd name="T82" fmla="*/ 600116 w 606244"/>
              <a:gd name="T83" fmla="*/ 600116 w 606244"/>
              <a:gd name="T84" fmla="*/ 600116 w 606244"/>
              <a:gd name="T85" fmla="*/ 600116 w 606244"/>
              <a:gd name="T86" fmla="*/ 600116 w 606244"/>
              <a:gd name="T87" fmla="*/ 600116 w 606244"/>
              <a:gd name="T88" fmla="*/ 600116 w 606244"/>
              <a:gd name="T89" fmla="*/ 600116 w 606244"/>
              <a:gd name="T90" fmla="*/ 600116 w 606244"/>
              <a:gd name="T91" fmla="*/ 600116 w 606244"/>
              <a:gd name="T92" fmla="*/ 600116 w 606244"/>
              <a:gd name="T93" fmla="*/ 600116 w 606244"/>
              <a:gd name="T94" fmla="*/ 600116 w 606244"/>
              <a:gd name="T95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76" h="372">
                <a:moveTo>
                  <a:pt x="672" y="131"/>
                </a:moveTo>
                <a:cubicBezTo>
                  <a:pt x="668" y="113"/>
                  <a:pt x="659" y="96"/>
                  <a:pt x="651" y="79"/>
                </a:cubicBezTo>
                <a:cubicBezTo>
                  <a:pt x="641" y="59"/>
                  <a:pt x="630" y="40"/>
                  <a:pt x="614" y="24"/>
                </a:cubicBezTo>
                <a:cubicBezTo>
                  <a:pt x="603" y="12"/>
                  <a:pt x="587" y="0"/>
                  <a:pt x="570" y="1"/>
                </a:cubicBezTo>
                <a:cubicBezTo>
                  <a:pt x="556" y="2"/>
                  <a:pt x="542" y="11"/>
                  <a:pt x="530" y="16"/>
                </a:cubicBezTo>
                <a:cubicBezTo>
                  <a:pt x="513" y="24"/>
                  <a:pt x="495" y="32"/>
                  <a:pt x="478" y="39"/>
                </a:cubicBezTo>
                <a:cubicBezTo>
                  <a:pt x="462" y="46"/>
                  <a:pt x="445" y="53"/>
                  <a:pt x="428" y="59"/>
                </a:cubicBezTo>
                <a:cubicBezTo>
                  <a:pt x="404" y="55"/>
                  <a:pt x="377" y="63"/>
                  <a:pt x="357" y="75"/>
                </a:cubicBezTo>
                <a:cubicBezTo>
                  <a:pt x="350" y="79"/>
                  <a:pt x="343" y="83"/>
                  <a:pt x="337" y="88"/>
                </a:cubicBezTo>
                <a:cubicBezTo>
                  <a:pt x="262" y="107"/>
                  <a:pt x="185" y="119"/>
                  <a:pt x="108" y="129"/>
                </a:cubicBezTo>
                <a:cubicBezTo>
                  <a:pt x="91" y="132"/>
                  <a:pt x="73" y="134"/>
                  <a:pt x="56" y="136"/>
                </a:cubicBezTo>
                <a:cubicBezTo>
                  <a:pt x="52" y="135"/>
                  <a:pt x="49" y="137"/>
                  <a:pt x="47" y="140"/>
                </a:cubicBezTo>
                <a:cubicBezTo>
                  <a:pt x="42" y="141"/>
                  <a:pt x="37" y="142"/>
                  <a:pt x="32" y="145"/>
                </a:cubicBezTo>
                <a:cubicBezTo>
                  <a:pt x="21" y="150"/>
                  <a:pt x="14" y="161"/>
                  <a:pt x="10" y="172"/>
                </a:cubicBezTo>
                <a:cubicBezTo>
                  <a:pt x="0" y="197"/>
                  <a:pt x="3" y="225"/>
                  <a:pt x="7" y="251"/>
                </a:cubicBezTo>
                <a:cubicBezTo>
                  <a:pt x="12" y="279"/>
                  <a:pt x="22" y="307"/>
                  <a:pt x="39" y="329"/>
                </a:cubicBezTo>
                <a:cubicBezTo>
                  <a:pt x="44" y="337"/>
                  <a:pt x="51" y="344"/>
                  <a:pt x="58" y="349"/>
                </a:cubicBezTo>
                <a:cubicBezTo>
                  <a:pt x="59" y="351"/>
                  <a:pt x="59" y="352"/>
                  <a:pt x="60" y="352"/>
                </a:cubicBezTo>
                <a:cubicBezTo>
                  <a:pt x="78" y="372"/>
                  <a:pt x="110" y="372"/>
                  <a:pt x="133" y="364"/>
                </a:cubicBezTo>
                <a:cubicBezTo>
                  <a:pt x="140" y="362"/>
                  <a:pt x="147" y="359"/>
                  <a:pt x="154" y="357"/>
                </a:cubicBezTo>
                <a:cubicBezTo>
                  <a:pt x="192" y="343"/>
                  <a:pt x="230" y="329"/>
                  <a:pt x="267" y="315"/>
                </a:cubicBezTo>
                <a:cubicBezTo>
                  <a:pt x="295" y="304"/>
                  <a:pt x="322" y="294"/>
                  <a:pt x="349" y="284"/>
                </a:cubicBezTo>
                <a:cubicBezTo>
                  <a:pt x="347" y="295"/>
                  <a:pt x="345" y="307"/>
                  <a:pt x="341" y="318"/>
                </a:cubicBezTo>
                <a:cubicBezTo>
                  <a:pt x="337" y="328"/>
                  <a:pt x="333" y="339"/>
                  <a:pt x="330" y="349"/>
                </a:cubicBezTo>
                <a:cubicBezTo>
                  <a:pt x="328" y="352"/>
                  <a:pt x="332" y="356"/>
                  <a:pt x="336" y="355"/>
                </a:cubicBezTo>
                <a:cubicBezTo>
                  <a:pt x="349" y="351"/>
                  <a:pt x="361" y="340"/>
                  <a:pt x="371" y="331"/>
                </a:cubicBezTo>
                <a:cubicBezTo>
                  <a:pt x="373" y="329"/>
                  <a:pt x="374" y="330"/>
                  <a:pt x="377" y="333"/>
                </a:cubicBezTo>
                <a:cubicBezTo>
                  <a:pt x="379" y="335"/>
                  <a:pt x="382" y="338"/>
                  <a:pt x="384" y="341"/>
                </a:cubicBezTo>
                <a:cubicBezTo>
                  <a:pt x="386" y="345"/>
                  <a:pt x="394" y="354"/>
                  <a:pt x="392" y="359"/>
                </a:cubicBezTo>
                <a:cubicBezTo>
                  <a:pt x="390" y="365"/>
                  <a:pt x="399" y="367"/>
                  <a:pt x="402" y="361"/>
                </a:cubicBezTo>
                <a:lnTo>
                  <a:pt x="402" y="361"/>
                </a:lnTo>
                <a:cubicBezTo>
                  <a:pt x="411" y="326"/>
                  <a:pt x="420" y="291"/>
                  <a:pt x="426" y="255"/>
                </a:cubicBezTo>
                <a:cubicBezTo>
                  <a:pt x="428" y="254"/>
                  <a:pt x="431" y="253"/>
                  <a:pt x="433" y="252"/>
                </a:cubicBezTo>
                <a:cubicBezTo>
                  <a:pt x="435" y="268"/>
                  <a:pt x="439" y="283"/>
                  <a:pt x="447" y="296"/>
                </a:cubicBezTo>
                <a:cubicBezTo>
                  <a:pt x="451" y="303"/>
                  <a:pt x="457" y="309"/>
                  <a:pt x="464" y="313"/>
                </a:cubicBezTo>
                <a:cubicBezTo>
                  <a:pt x="468" y="315"/>
                  <a:pt x="478" y="315"/>
                  <a:pt x="475" y="308"/>
                </a:cubicBezTo>
                <a:cubicBezTo>
                  <a:pt x="472" y="302"/>
                  <a:pt x="471" y="299"/>
                  <a:pt x="471" y="292"/>
                </a:cubicBezTo>
                <a:cubicBezTo>
                  <a:pt x="472" y="289"/>
                  <a:pt x="472" y="285"/>
                  <a:pt x="475" y="283"/>
                </a:cubicBezTo>
                <a:cubicBezTo>
                  <a:pt x="478" y="281"/>
                  <a:pt x="486" y="288"/>
                  <a:pt x="488" y="290"/>
                </a:cubicBezTo>
                <a:cubicBezTo>
                  <a:pt x="499" y="297"/>
                  <a:pt x="513" y="297"/>
                  <a:pt x="525" y="296"/>
                </a:cubicBezTo>
                <a:cubicBezTo>
                  <a:pt x="530" y="295"/>
                  <a:pt x="540" y="294"/>
                  <a:pt x="544" y="290"/>
                </a:cubicBezTo>
                <a:cubicBezTo>
                  <a:pt x="548" y="287"/>
                  <a:pt x="545" y="282"/>
                  <a:pt x="541" y="282"/>
                </a:cubicBezTo>
                <a:cubicBezTo>
                  <a:pt x="540" y="282"/>
                  <a:pt x="539" y="282"/>
                  <a:pt x="538" y="282"/>
                </a:cubicBezTo>
                <a:cubicBezTo>
                  <a:pt x="538" y="282"/>
                  <a:pt x="537" y="282"/>
                  <a:pt x="537" y="283"/>
                </a:cubicBezTo>
                <a:cubicBezTo>
                  <a:pt x="533" y="284"/>
                  <a:pt x="530" y="280"/>
                  <a:pt x="527" y="277"/>
                </a:cubicBezTo>
                <a:cubicBezTo>
                  <a:pt x="519" y="268"/>
                  <a:pt x="515" y="255"/>
                  <a:pt x="512" y="244"/>
                </a:cubicBezTo>
                <a:cubicBezTo>
                  <a:pt x="510" y="237"/>
                  <a:pt x="509" y="230"/>
                  <a:pt x="508" y="223"/>
                </a:cubicBezTo>
                <a:cubicBezTo>
                  <a:pt x="531" y="214"/>
                  <a:pt x="555" y="205"/>
                  <a:pt x="578" y="195"/>
                </a:cubicBezTo>
                <a:cubicBezTo>
                  <a:pt x="607" y="184"/>
                  <a:pt x="638" y="173"/>
                  <a:pt x="666" y="157"/>
                </a:cubicBezTo>
                <a:cubicBezTo>
                  <a:pt x="676" y="152"/>
                  <a:pt x="674" y="141"/>
                  <a:pt x="672" y="131"/>
                </a:cubicBezTo>
                <a:close/>
                <a:moveTo>
                  <a:pt x="338" y="122"/>
                </a:moveTo>
                <a:cubicBezTo>
                  <a:pt x="336" y="118"/>
                  <a:pt x="333" y="114"/>
                  <a:pt x="330" y="110"/>
                </a:cubicBezTo>
                <a:cubicBezTo>
                  <a:pt x="334" y="109"/>
                  <a:pt x="339" y="108"/>
                  <a:pt x="343" y="107"/>
                </a:cubicBezTo>
                <a:cubicBezTo>
                  <a:pt x="344" y="107"/>
                  <a:pt x="345" y="107"/>
                  <a:pt x="346" y="107"/>
                </a:cubicBezTo>
                <a:cubicBezTo>
                  <a:pt x="348" y="109"/>
                  <a:pt x="350" y="111"/>
                  <a:pt x="352" y="115"/>
                </a:cubicBezTo>
                <a:cubicBezTo>
                  <a:pt x="359" y="130"/>
                  <a:pt x="360" y="147"/>
                  <a:pt x="361" y="162"/>
                </a:cubicBezTo>
                <a:cubicBezTo>
                  <a:pt x="361" y="166"/>
                  <a:pt x="361" y="170"/>
                  <a:pt x="361" y="174"/>
                </a:cubicBezTo>
                <a:cubicBezTo>
                  <a:pt x="355" y="156"/>
                  <a:pt x="348" y="138"/>
                  <a:pt x="338" y="122"/>
                </a:cubicBezTo>
                <a:close/>
                <a:moveTo>
                  <a:pt x="79" y="336"/>
                </a:moveTo>
                <a:cubicBezTo>
                  <a:pt x="67" y="333"/>
                  <a:pt x="58" y="326"/>
                  <a:pt x="50" y="316"/>
                </a:cubicBezTo>
                <a:cubicBezTo>
                  <a:pt x="48" y="314"/>
                  <a:pt x="47" y="312"/>
                  <a:pt x="45" y="309"/>
                </a:cubicBezTo>
                <a:cubicBezTo>
                  <a:pt x="44" y="308"/>
                  <a:pt x="43" y="306"/>
                  <a:pt x="43" y="305"/>
                </a:cubicBezTo>
                <a:cubicBezTo>
                  <a:pt x="42" y="304"/>
                  <a:pt x="42" y="304"/>
                  <a:pt x="42" y="303"/>
                </a:cubicBezTo>
                <a:cubicBezTo>
                  <a:pt x="34" y="287"/>
                  <a:pt x="34" y="270"/>
                  <a:pt x="43" y="255"/>
                </a:cubicBezTo>
                <a:cubicBezTo>
                  <a:pt x="50" y="244"/>
                  <a:pt x="62" y="236"/>
                  <a:pt x="75" y="240"/>
                </a:cubicBezTo>
                <a:cubicBezTo>
                  <a:pt x="85" y="243"/>
                  <a:pt x="89" y="254"/>
                  <a:pt x="88" y="264"/>
                </a:cubicBezTo>
                <a:cubicBezTo>
                  <a:pt x="88" y="273"/>
                  <a:pt x="83" y="283"/>
                  <a:pt x="74" y="285"/>
                </a:cubicBezTo>
                <a:cubicBezTo>
                  <a:pt x="68" y="286"/>
                  <a:pt x="64" y="280"/>
                  <a:pt x="62" y="275"/>
                </a:cubicBezTo>
                <a:cubicBezTo>
                  <a:pt x="60" y="272"/>
                  <a:pt x="60" y="269"/>
                  <a:pt x="61" y="266"/>
                </a:cubicBezTo>
                <a:cubicBezTo>
                  <a:pt x="62" y="264"/>
                  <a:pt x="70" y="260"/>
                  <a:pt x="71" y="264"/>
                </a:cubicBezTo>
                <a:cubicBezTo>
                  <a:pt x="73" y="270"/>
                  <a:pt x="83" y="267"/>
                  <a:pt x="81" y="261"/>
                </a:cubicBezTo>
                <a:cubicBezTo>
                  <a:pt x="76" y="247"/>
                  <a:pt x="55" y="251"/>
                  <a:pt x="52" y="264"/>
                </a:cubicBezTo>
                <a:cubicBezTo>
                  <a:pt x="47" y="278"/>
                  <a:pt x="58" y="294"/>
                  <a:pt x="73" y="295"/>
                </a:cubicBezTo>
                <a:cubicBezTo>
                  <a:pt x="101" y="296"/>
                  <a:pt x="104" y="251"/>
                  <a:pt x="88" y="236"/>
                </a:cubicBezTo>
                <a:cubicBezTo>
                  <a:pt x="76" y="225"/>
                  <a:pt x="58" y="227"/>
                  <a:pt x="46" y="237"/>
                </a:cubicBezTo>
                <a:cubicBezTo>
                  <a:pt x="37" y="244"/>
                  <a:pt x="30" y="255"/>
                  <a:pt x="27" y="266"/>
                </a:cubicBezTo>
                <a:cubicBezTo>
                  <a:pt x="27" y="264"/>
                  <a:pt x="26" y="262"/>
                  <a:pt x="26" y="260"/>
                </a:cubicBezTo>
                <a:cubicBezTo>
                  <a:pt x="20" y="237"/>
                  <a:pt x="16" y="210"/>
                  <a:pt x="23" y="187"/>
                </a:cubicBezTo>
                <a:cubicBezTo>
                  <a:pt x="25" y="178"/>
                  <a:pt x="29" y="169"/>
                  <a:pt x="35" y="163"/>
                </a:cubicBezTo>
                <a:cubicBezTo>
                  <a:pt x="41" y="157"/>
                  <a:pt x="48" y="156"/>
                  <a:pt x="55" y="157"/>
                </a:cubicBezTo>
                <a:cubicBezTo>
                  <a:pt x="103" y="178"/>
                  <a:pt x="135" y="225"/>
                  <a:pt x="139" y="277"/>
                </a:cubicBezTo>
                <a:cubicBezTo>
                  <a:pt x="139" y="286"/>
                  <a:pt x="139" y="295"/>
                  <a:pt x="137" y="304"/>
                </a:cubicBezTo>
                <a:cubicBezTo>
                  <a:pt x="135" y="313"/>
                  <a:pt x="133" y="316"/>
                  <a:pt x="127" y="322"/>
                </a:cubicBezTo>
                <a:cubicBezTo>
                  <a:pt x="115" y="333"/>
                  <a:pt x="96" y="336"/>
                  <a:pt x="79" y="336"/>
                </a:cubicBezTo>
                <a:close/>
                <a:moveTo>
                  <a:pt x="311" y="277"/>
                </a:moveTo>
                <a:cubicBezTo>
                  <a:pt x="266" y="294"/>
                  <a:pt x="222" y="311"/>
                  <a:pt x="177" y="327"/>
                </a:cubicBezTo>
                <a:cubicBezTo>
                  <a:pt x="164" y="332"/>
                  <a:pt x="151" y="337"/>
                  <a:pt x="138" y="341"/>
                </a:cubicBezTo>
                <a:cubicBezTo>
                  <a:pt x="135" y="343"/>
                  <a:pt x="132" y="344"/>
                  <a:pt x="129" y="345"/>
                </a:cubicBezTo>
                <a:cubicBezTo>
                  <a:pt x="132" y="343"/>
                  <a:pt x="135" y="341"/>
                  <a:pt x="137" y="339"/>
                </a:cubicBezTo>
                <a:cubicBezTo>
                  <a:pt x="156" y="325"/>
                  <a:pt x="160" y="302"/>
                  <a:pt x="159" y="280"/>
                </a:cubicBezTo>
                <a:cubicBezTo>
                  <a:pt x="157" y="228"/>
                  <a:pt x="129" y="181"/>
                  <a:pt x="87" y="152"/>
                </a:cubicBezTo>
                <a:cubicBezTo>
                  <a:pt x="129" y="147"/>
                  <a:pt x="171" y="140"/>
                  <a:pt x="212" y="133"/>
                </a:cubicBezTo>
                <a:cubicBezTo>
                  <a:pt x="248" y="127"/>
                  <a:pt x="283" y="120"/>
                  <a:pt x="319" y="113"/>
                </a:cubicBezTo>
                <a:cubicBezTo>
                  <a:pt x="323" y="117"/>
                  <a:pt x="327" y="123"/>
                  <a:pt x="330" y="128"/>
                </a:cubicBezTo>
                <a:cubicBezTo>
                  <a:pt x="346" y="153"/>
                  <a:pt x="354" y="182"/>
                  <a:pt x="359" y="210"/>
                </a:cubicBezTo>
                <a:cubicBezTo>
                  <a:pt x="358" y="227"/>
                  <a:pt x="356" y="244"/>
                  <a:pt x="353" y="261"/>
                </a:cubicBezTo>
                <a:cubicBezTo>
                  <a:pt x="339" y="266"/>
                  <a:pt x="325" y="272"/>
                  <a:pt x="311" y="277"/>
                </a:cubicBezTo>
                <a:close/>
                <a:moveTo>
                  <a:pt x="418" y="244"/>
                </a:moveTo>
                <a:cubicBezTo>
                  <a:pt x="413" y="273"/>
                  <a:pt x="407" y="301"/>
                  <a:pt x="400" y="329"/>
                </a:cubicBezTo>
                <a:cubicBezTo>
                  <a:pt x="399" y="333"/>
                  <a:pt x="397" y="338"/>
                  <a:pt x="396" y="342"/>
                </a:cubicBezTo>
                <a:cubicBezTo>
                  <a:pt x="396" y="342"/>
                  <a:pt x="396" y="341"/>
                  <a:pt x="395" y="341"/>
                </a:cubicBezTo>
                <a:cubicBezTo>
                  <a:pt x="391" y="333"/>
                  <a:pt x="385" y="325"/>
                  <a:pt x="377" y="321"/>
                </a:cubicBezTo>
                <a:cubicBezTo>
                  <a:pt x="374" y="320"/>
                  <a:pt x="371" y="319"/>
                  <a:pt x="368" y="321"/>
                </a:cubicBezTo>
                <a:cubicBezTo>
                  <a:pt x="362" y="325"/>
                  <a:pt x="357" y="330"/>
                  <a:pt x="351" y="335"/>
                </a:cubicBezTo>
                <a:cubicBezTo>
                  <a:pt x="348" y="337"/>
                  <a:pt x="346" y="338"/>
                  <a:pt x="343" y="340"/>
                </a:cubicBezTo>
                <a:cubicBezTo>
                  <a:pt x="346" y="334"/>
                  <a:pt x="348" y="327"/>
                  <a:pt x="350" y="321"/>
                </a:cubicBezTo>
                <a:cubicBezTo>
                  <a:pt x="356" y="304"/>
                  <a:pt x="359" y="287"/>
                  <a:pt x="362" y="269"/>
                </a:cubicBezTo>
                <a:cubicBezTo>
                  <a:pt x="368" y="235"/>
                  <a:pt x="372" y="199"/>
                  <a:pt x="371" y="164"/>
                </a:cubicBezTo>
                <a:cubicBezTo>
                  <a:pt x="370" y="143"/>
                  <a:pt x="368" y="116"/>
                  <a:pt x="353" y="99"/>
                </a:cubicBezTo>
                <a:cubicBezTo>
                  <a:pt x="366" y="95"/>
                  <a:pt x="379" y="93"/>
                  <a:pt x="392" y="99"/>
                </a:cubicBezTo>
                <a:cubicBezTo>
                  <a:pt x="402" y="104"/>
                  <a:pt x="409" y="113"/>
                  <a:pt x="414" y="123"/>
                </a:cubicBezTo>
                <a:cubicBezTo>
                  <a:pt x="420" y="134"/>
                  <a:pt x="424" y="149"/>
                  <a:pt x="425" y="162"/>
                </a:cubicBezTo>
                <a:cubicBezTo>
                  <a:pt x="428" y="189"/>
                  <a:pt x="423" y="217"/>
                  <a:pt x="418" y="244"/>
                </a:cubicBezTo>
                <a:close/>
                <a:moveTo>
                  <a:pt x="430" y="232"/>
                </a:moveTo>
                <a:cubicBezTo>
                  <a:pt x="430" y="231"/>
                  <a:pt x="430" y="231"/>
                  <a:pt x="430" y="230"/>
                </a:cubicBezTo>
                <a:cubicBezTo>
                  <a:pt x="431" y="229"/>
                  <a:pt x="431" y="228"/>
                  <a:pt x="431" y="227"/>
                </a:cubicBezTo>
                <a:cubicBezTo>
                  <a:pt x="431" y="229"/>
                  <a:pt x="431" y="230"/>
                  <a:pt x="431" y="232"/>
                </a:cubicBezTo>
                <a:cubicBezTo>
                  <a:pt x="431" y="232"/>
                  <a:pt x="430" y="232"/>
                  <a:pt x="430" y="232"/>
                </a:cubicBezTo>
                <a:close/>
                <a:moveTo>
                  <a:pt x="510" y="268"/>
                </a:moveTo>
                <a:cubicBezTo>
                  <a:pt x="513" y="274"/>
                  <a:pt x="517" y="281"/>
                  <a:pt x="522" y="286"/>
                </a:cubicBezTo>
                <a:cubicBezTo>
                  <a:pt x="515" y="287"/>
                  <a:pt x="507" y="286"/>
                  <a:pt x="500" y="284"/>
                </a:cubicBezTo>
                <a:cubicBezTo>
                  <a:pt x="490" y="281"/>
                  <a:pt x="477" y="265"/>
                  <a:pt x="467" y="277"/>
                </a:cubicBezTo>
                <a:cubicBezTo>
                  <a:pt x="462" y="283"/>
                  <a:pt x="461" y="291"/>
                  <a:pt x="461" y="298"/>
                </a:cubicBezTo>
                <a:cubicBezTo>
                  <a:pt x="445" y="282"/>
                  <a:pt x="441" y="254"/>
                  <a:pt x="441" y="232"/>
                </a:cubicBezTo>
                <a:cubicBezTo>
                  <a:pt x="441" y="213"/>
                  <a:pt x="438" y="194"/>
                  <a:pt x="435" y="175"/>
                </a:cubicBezTo>
                <a:cubicBezTo>
                  <a:pt x="435" y="154"/>
                  <a:pt x="431" y="133"/>
                  <a:pt x="420" y="114"/>
                </a:cubicBezTo>
                <a:cubicBezTo>
                  <a:pt x="414" y="104"/>
                  <a:pt x="406" y="95"/>
                  <a:pt x="394" y="90"/>
                </a:cubicBezTo>
                <a:cubicBezTo>
                  <a:pt x="392" y="88"/>
                  <a:pt x="389" y="88"/>
                  <a:pt x="387" y="87"/>
                </a:cubicBezTo>
                <a:cubicBezTo>
                  <a:pt x="385" y="86"/>
                  <a:pt x="382" y="86"/>
                  <a:pt x="380" y="86"/>
                </a:cubicBezTo>
                <a:cubicBezTo>
                  <a:pt x="371" y="85"/>
                  <a:pt x="361" y="86"/>
                  <a:pt x="352" y="89"/>
                </a:cubicBezTo>
                <a:cubicBezTo>
                  <a:pt x="368" y="79"/>
                  <a:pt x="386" y="71"/>
                  <a:pt x="404" y="69"/>
                </a:cubicBezTo>
                <a:cubicBezTo>
                  <a:pt x="420" y="67"/>
                  <a:pt x="437" y="70"/>
                  <a:pt x="449" y="81"/>
                </a:cubicBezTo>
                <a:cubicBezTo>
                  <a:pt x="459" y="89"/>
                  <a:pt x="465" y="101"/>
                  <a:pt x="470" y="113"/>
                </a:cubicBezTo>
                <a:cubicBezTo>
                  <a:pt x="483" y="140"/>
                  <a:pt x="489" y="170"/>
                  <a:pt x="494" y="199"/>
                </a:cubicBezTo>
                <a:cubicBezTo>
                  <a:pt x="498" y="223"/>
                  <a:pt x="500" y="246"/>
                  <a:pt x="510" y="268"/>
                </a:cubicBezTo>
                <a:close/>
                <a:moveTo>
                  <a:pt x="648" y="144"/>
                </a:moveTo>
                <a:cubicBezTo>
                  <a:pt x="636" y="150"/>
                  <a:pt x="622" y="156"/>
                  <a:pt x="610" y="161"/>
                </a:cubicBezTo>
                <a:cubicBezTo>
                  <a:pt x="575" y="175"/>
                  <a:pt x="540" y="189"/>
                  <a:pt x="505" y="203"/>
                </a:cubicBezTo>
                <a:cubicBezTo>
                  <a:pt x="501" y="181"/>
                  <a:pt x="496" y="159"/>
                  <a:pt x="490" y="137"/>
                </a:cubicBezTo>
                <a:cubicBezTo>
                  <a:pt x="483" y="113"/>
                  <a:pt x="472" y="87"/>
                  <a:pt x="453" y="71"/>
                </a:cubicBezTo>
                <a:cubicBezTo>
                  <a:pt x="458" y="69"/>
                  <a:pt x="464" y="67"/>
                  <a:pt x="469" y="64"/>
                </a:cubicBezTo>
                <a:cubicBezTo>
                  <a:pt x="501" y="51"/>
                  <a:pt x="533" y="36"/>
                  <a:pt x="565" y="23"/>
                </a:cubicBezTo>
                <a:cubicBezTo>
                  <a:pt x="580" y="17"/>
                  <a:pt x="595" y="31"/>
                  <a:pt x="604" y="42"/>
                </a:cubicBezTo>
                <a:cubicBezTo>
                  <a:pt x="618" y="58"/>
                  <a:pt x="629" y="79"/>
                  <a:pt x="638" y="98"/>
                </a:cubicBezTo>
                <a:cubicBezTo>
                  <a:pt x="645" y="111"/>
                  <a:pt x="653" y="127"/>
                  <a:pt x="654" y="141"/>
                </a:cubicBezTo>
                <a:cubicBezTo>
                  <a:pt x="652" y="142"/>
                  <a:pt x="650" y="143"/>
                  <a:pt x="648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menu_204988">
            <a:extLst>
              <a:ext uri="{FF2B5EF4-FFF2-40B4-BE49-F238E27FC236}">
                <a16:creationId xmlns:a16="http://schemas.microsoft.com/office/drawing/2014/main" id="{EAA182A2-2847-9A9B-7333-200EE5D3C2BE}"/>
              </a:ext>
            </a:extLst>
          </p:cNvPr>
          <p:cNvSpPr/>
          <p:nvPr/>
        </p:nvSpPr>
        <p:spPr>
          <a:xfrm>
            <a:off x="10172691" y="150690"/>
            <a:ext cx="536820" cy="614014"/>
          </a:xfrm>
          <a:custGeom>
            <a:avLst/>
            <a:gdLst>
              <a:gd name="connsiteX0" fmla="*/ 0 w 337161"/>
              <a:gd name="connsiteY0" fmla="*/ 417818 h 606722"/>
              <a:gd name="connsiteX1" fmla="*/ 245567 w 337161"/>
              <a:gd name="connsiteY1" fmla="*/ 535905 h 606722"/>
              <a:gd name="connsiteX2" fmla="*/ 245567 w 337161"/>
              <a:gd name="connsiteY2" fmla="*/ 606722 h 606722"/>
              <a:gd name="connsiteX3" fmla="*/ 0 w 337161"/>
              <a:gd name="connsiteY3" fmla="*/ 488546 h 606722"/>
              <a:gd name="connsiteX4" fmla="*/ 0 w 337161"/>
              <a:gd name="connsiteY4" fmla="*/ 7974 h 606722"/>
              <a:gd name="connsiteX5" fmla="*/ 245567 w 337161"/>
              <a:gd name="connsiteY5" fmla="*/ 126186 h 606722"/>
              <a:gd name="connsiteX6" fmla="*/ 245567 w 337161"/>
              <a:gd name="connsiteY6" fmla="*/ 505531 h 606722"/>
              <a:gd name="connsiteX7" fmla="*/ 0 w 337161"/>
              <a:gd name="connsiteY7" fmla="*/ 387319 h 606722"/>
              <a:gd name="connsiteX8" fmla="*/ 46714 w 337161"/>
              <a:gd name="connsiteY8" fmla="*/ 0 h 606722"/>
              <a:gd name="connsiteX9" fmla="*/ 337161 w 337161"/>
              <a:gd name="connsiteY9" fmla="*/ 0 h 606722"/>
              <a:gd name="connsiteX10" fmla="*/ 337161 w 337161"/>
              <a:gd name="connsiteY10" fmla="*/ 479210 h 606722"/>
              <a:gd name="connsiteX11" fmla="*/ 281884 w 337161"/>
              <a:gd name="connsiteY11" fmla="*/ 464101 h 606722"/>
              <a:gd name="connsiteX12" fmla="*/ 277968 w 337161"/>
              <a:gd name="connsiteY12" fmla="*/ 463657 h 606722"/>
              <a:gd name="connsiteX13" fmla="*/ 273072 w 337161"/>
              <a:gd name="connsiteY13" fmla="*/ 464368 h 606722"/>
              <a:gd name="connsiteX14" fmla="*/ 273072 w 337161"/>
              <a:gd name="connsiteY14" fmla="*/ 117581 h 606722"/>
              <a:gd name="connsiteX15" fmla="*/ 265684 w 337161"/>
              <a:gd name="connsiteY15" fmla="*/ 105227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7161" h="606722">
                <a:moveTo>
                  <a:pt x="0" y="417818"/>
                </a:moveTo>
                <a:lnTo>
                  <a:pt x="245567" y="535905"/>
                </a:lnTo>
                <a:lnTo>
                  <a:pt x="245567" y="606722"/>
                </a:lnTo>
                <a:lnTo>
                  <a:pt x="0" y="488546"/>
                </a:lnTo>
                <a:close/>
                <a:moveTo>
                  <a:pt x="0" y="7974"/>
                </a:moveTo>
                <a:lnTo>
                  <a:pt x="245567" y="126186"/>
                </a:lnTo>
                <a:lnTo>
                  <a:pt x="245567" y="505531"/>
                </a:lnTo>
                <a:lnTo>
                  <a:pt x="0" y="387319"/>
                </a:lnTo>
                <a:close/>
                <a:moveTo>
                  <a:pt x="46714" y="0"/>
                </a:moveTo>
                <a:lnTo>
                  <a:pt x="337161" y="0"/>
                </a:lnTo>
                <a:lnTo>
                  <a:pt x="337161" y="479210"/>
                </a:lnTo>
                <a:lnTo>
                  <a:pt x="281884" y="464101"/>
                </a:lnTo>
                <a:cubicBezTo>
                  <a:pt x="280638" y="463746"/>
                  <a:pt x="279214" y="463657"/>
                  <a:pt x="277968" y="463657"/>
                </a:cubicBezTo>
                <a:cubicBezTo>
                  <a:pt x="276455" y="463657"/>
                  <a:pt x="274852" y="463924"/>
                  <a:pt x="273072" y="464368"/>
                </a:cubicBezTo>
                <a:lnTo>
                  <a:pt x="273072" y="117581"/>
                </a:lnTo>
                <a:cubicBezTo>
                  <a:pt x="273072" y="112248"/>
                  <a:pt x="270402" y="107538"/>
                  <a:pt x="265684" y="1052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literature_221906">
            <a:extLst>
              <a:ext uri="{FF2B5EF4-FFF2-40B4-BE49-F238E27FC236}">
                <a16:creationId xmlns:a16="http://schemas.microsoft.com/office/drawing/2014/main" id="{DB594930-D073-7A1B-B60A-6436E8555297}"/>
              </a:ext>
            </a:extLst>
          </p:cNvPr>
          <p:cNvSpPr/>
          <p:nvPr/>
        </p:nvSpPr>
        <p:spPr>
          <a:xfrm>
            <a:off x="11155844" y="128365"/>
            <a:ext cx="617043" cy="627376"/>
          </a:xfrm>
          <a:custGeom>
            <a:avLst/>
            <a:gdLst>
              <a:gd name="connsiteX0" fmla="*/ 486121 w 607634"/>
              <a:gd name="connsiteY0" fmla="*/ 34142 h 606722"/>
              <a:gd name="connsiteX1" fmla="*/ 572055 w 607634"/>
              <a:gd name="connsiteY1" fmla="*/ 69671 h 606722"/>
              <a:gd name="connsiteX2" fmla="*/ 572055 w 607634"/>
              <a:gd name="connsiteY2" fmla="*/ 241293 h 606722"/>
              <a:gd name="connsiteX3" fmla="*/ 346428 w 607634"/>
              <a:gd name="connsiteY3" fmla="*/ 466509 h 606722"/>
              <a:gd name="connsiteX4" fmla="*/ 206869 w 607634"/>
              <a:gd name="connsiteY4" fmla="*/ 466509 h 606722"/>
              <a:gd name="connsiteX5" fmla="*/ 280743 w 607634"/>
              <a:gd name="connsiteY5" fmla="*/ 392741 h 606722"/>
              <a:gd name="connsiteX6" fmla="*/ 357198 w 607634"/>
              <a:gd name="connsiteY6" fmla="*/ 392741 h 606722"/>
              <a:gd name="connsiteX7" fmla="*/ 357198 w 607634"/>
              <a:gd name="connsiteY7" fmla="*/ 347235 h 606722"/>
              <a:gd name="connsiteX8" fmla="*/ 326313 w 607634"/>
              <a:gd name="connsiteY8" fmla="*/ 347235 h 606722"/>
              <a:gd name="connsiteX9" fmla="*/ 377402 w 607634"/>
              <a:gd name="connsiteY9" fmla="*/ 296220 h 606722"/>
              <a:gd name="connsiteX10" fmla="*/ 453857 w 607634"/>
              <a:gd name="connsiteY10" fmla="*/ 296220 h 606722"/>
              <a:gd name="connsiteX11" fmla="*/ 453857 w 607634"/>
              <a:gd name="connsiteY11" fmla="*/ 250714 h 606722"/>
              <a:gd name="connsiteX12" fmla="*/ 422972 w 607634"/>
              <a:gd name="connsiteY12" fmla="*/ 250714 h 606722"/>
              <a:gd name="connsiteX13" fmla="*/ 502186 w 607634"/>
              <a:gd name="connsiteY13" fmla="*/ 171613 h 606722"/>
              <a:gd name="connsiteX14" fmla="*/ 469967 w 607634"/>
              <a:gd name="connsiteY14" fmla="*/ 139440 h 606722"/>
              <a:gd name="connsiteX15" fmla="*/ 174649 w 607634"/>
              <a:gd name="connsiteY15" fmla="*/ 434335 h 606722"/>
              <a:gd name="connsiteX16" fmla="*/ 174649 w 607634"/>
              <a:gd name="connsiteY16" fmla="*/ 294886 h 606722"/>
              <a:gd name="connsiteX17" fmla="*/ 400187 w 607634"/>
              <a:gd name="connsiteY17" fmla="*/ 69671 h 606722"/>
              <a:gd name="connsiteX18" fmla="*/ 486121 w 607634"/>
              <a:gd name="connsiteY18" fmla="*/ 34142 h 606722"/>
              <a:gd name="connsiteX19" fmla="*/ 0 w 607634"/>
              <a:gd name="connsiteY19" fmla="*/ 0 h 606722"/>
              <a:gd name="connsiteX20" fmla="*/ 425277 w 607634"/>
              <a:gd name="connsiteY20" fmla="*/ 0 h 606722"/>
              <a:gd name="connsiteX21" fmla="*/ 367956 w 607634"/>
              <a:gd name="connsiteY21" fmla="*/ 37504 h 606722"/>
              <a:gd name="connsiteX22" fmla="*/ 129060 w 607634"/>
              <a:gd name="connsiteY22" fmla="*/ 276033 h 606722"/>
              <a:gd name="connsiteX23" fmla="*/ 129060 w 607634"/>
              <a:gd name="connsiteY23" fmla="*/ 479814 h 606722"/>
              <a:gd name="connsiteX24" fmla="*/ 94080 w 607634"/>
              <a:gd name="connsiteY24" fmla="*/ 514741 h 606722"/>
              <a:gd name="connsiteX25" fmla="*/ 126301 w 607634"/>
              <a:gd name="connsiteY25" fmla="*/ 546912 h 606722"/>
              <a:gd name="connsiteX26" fmla="*/ 161281 w 607634"/>
              <a:gd name="connsiteY26" fmla="*/ 511986 h 606722"/>
              <a:gd name="connsiteX27" fmla="*/ 365375 w 607634"/>
              <a:gd name="connsiteY27" fmla="*/ 511986 h 606722"/>
              <a:gd name="connsiteX28" fmla="*/ 485624 w 607634"/>
              <a:gd name="connsiteY28" fmla="*/ 391921 h 606722"/>
              <a:gd name="connsiteX29" fmla="*/ 486069 w 607634"/>
              <a:gd name="connsiteY29" fmla="*/ 561220 h 606722"/>
              <a:gd name="connsiteX30" fmla="*/ 531640 w 607634"/>
              <a:gd name="connsiteY30" fmla="*/ 606722 h 606722"/>
              <a:gd name="connsiteX31" fmla="*/ 91143 w 607634"/>
              <a:gd name="connsiteY31" fmla="*/ 606722 h 606722"/>
              <a:gd name="connsiteX32" fmla="*/ 45571 w 607634"/>
              <a:gd name="connsiteY32" fmla="*/ 561220 h 606722"/>
              <a:gd name="connsiteX33" fmla="*/ 45571 w 607634"/>
              <a:gd name="connsiteY33" fmla="*/ 45502 h 606722"/>
              <a:gd name="connsiteX34" fmla="*/ 0 w 607634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7634" h="606722">
                <a:moveTo>
                  <a:pt x="486121" y="34142"/>
                </a:moveTo>
                <a:cubicBezTo>
                  <a:pt x="517228" y="34142"/>
                  <a:pt x="548335" y="45985"/>
                  <a:pt x="572055" y="69671"/>
                </a:cubicBezTo>
                <a:cubicBezTo>
                  <a:pt x="619494" y="117042"/>
                  <a:pt x="619494" y="193922"/>
                  <a:pt x="572055" y="241293"/>
                </a:cubicBezTo>
                <a:lnTo>
                  <a:pt x="346428" y="466509"/>
                </a:lnTo>
                <a:lnTo>
                  <a:pt x="206869" y="466509"/>
                </a:lnTo>
                <a:lnTo>
                  <a:pt x="280743" y="392741"/>
                </a:lnTo>
                <a:lnTo>
                  <a:pt x="357198" y="392741"/>
                </a:lnTo>
                <a:lnTo>
                  <a:pt x="357198" y="347235"/>
                </a:lnTo>
                <a:lnTo>
                  <a:pt x="326313" y="347235"/>
                </a:lnTo>
                <a:lnTo>
                  <a:pt x="377402" y="296220"/>
                </a:lnTo>
                <a:lnTo>
                  <a:pt x="453857" y="296220"/>
                </a:lnTo>
                <a:lnTo>
                  <a:pt x="453857" y="250714"/>
                </a:lnTo>
                <a:lnTo>
                  <a:pt x="422972" y="250714"/>
                </a:lnTo>
                <a:lnTo>
                  <a:pt x="502186" y="171613"/>
                </a:lnTo>
                <a:lnTo>
                  <a:pt x="469967" y="139440"/>
                </a:lnTo>
                <a:lnTo>
                  <a:pt x="174649" y="434335"/>
                </a:lnTo>
                <a:lnTo>
                  <a:pt x="174649" y="294886"/>
                </a:lnTo>
                <a:lnTo>
                  <a:pt x="400187" y="69671"/>
                </a:lnTo>
                <a:cubicBezTo>
                  <a:pt x="423907" y="45985"/>
                  <a:pt x="455014" y="34142"/>
                  <a:pt x="486121" y="34142"/>
                </a:cubicBezTo>
                <a:close/>
                <a:moveTo>
                  <a:pt x="0" y="0"/>
                </a:moveTo>
                <a:lnTo>
                  <a:pt x="425277" y="0"/>
                </a:lnTo>
                <a:cubicBezTo>
                  <a:pt x="404004" y="8265"/>
                  <a:pt x="384511" y="20974"/>
                  <a:pt x="367956" y="37504"/>
                </a:cubicBezTo>
                <a:lnTo>
                  <a:pt x="129060" y="276033"/>
                </a:lnTo>
                <a:lnTo>
                  <a:pt x="129060" y="479814"/>
                </a:lnTo>
                <a:lnTo>
                  <a:pt x="94080" y="514741"/>
                </a:lnTo>
                <a:lnTo>
                  <a:pt x="126301" y="546912"/>
                </a:lnTo>
                <a:lnTo>
                  <a:pt x="161281" y="511986"/>
                </a:lnTo>
                <a:lnTo>
                  <a:pt x="365375" y="511986"/>
                </a:lnTo>
                <a:lnTo>
                  <a:pt x="485624" y="391921"/>
                </a:lnTo>
                <a:lnTo>
                  <a:pt x="486069" y="561220"/>
                </a:lnTo>
                <a:cubicBezTo>
                  <a:pt x="486069" y="586282"/>
                  <a:pt x="506540" y="606722"/>
                  <a:pt x="531640" y="606722"/>
                </a:cubicBezTo>
                <a:lnTo>
                  <a:pt x="91143" y="606722"/>
                </a:lnTo>
                <a:cubicBezTo>
                  <a:pt x="65954" y="606722"/>
                  <a:pt x="45571" y="586282"/>
                  <a:pt x="45571" y="561220"/>
                </a:cubicBezTo>
                <a:lnTo>
                  <a:pt x="45571" y="45502"/>
                </a:lnTo>
                <a:cubicBezTo>
                  <a:pt x="45571" y="20351"/>
                  <a:pt x="25189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BE07A40-C474-1F14-622A-4C9E89017C08}"/>
                  </a:ext>
                </a:extLst>
              </p14:cNvPr>
              <p14:cNvContentPartPr/>
              <p14:nvPr/>
            </p14:nvContentPartPr>
            <p14:xfrm>
              <a:off x="35918" y="1402129"/>
              <a:ext cx="12123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BE07A40-C474-1F14-622A-4C9E89017C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" y="1366129"/>
                <a:ext cx="12195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114" name="文本框 113">
            <a:extLst>
              <a:ext uri="{FF2B5EF4-FFF2-40B4-BE49-F238E27FC236}">
                <a16:creationId xmlns:a16="http://schemas.microsoft.com/office/drawing/2014/main" id="{BCE99BAF-3F11-FA96-FCC3-0976D469DBEF}"/>
              </a:ext>
            </a:extLst>
          </p:cNvPr>
          <p:cNvSpPr txBox="1"/>
          <p:nvPr/>
        </p:nvSpPr>
        <p:spPr>
          <a:xfrm>
            <a:off x="620433" y="216417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002060"/>
                </a:solidFill>
              </a:rPr>
              <a:t>PART 01 </a:t>
            </a:r>
            <a:endParaRPr lang="zh-CN" altLang="en-US" sz="5400" dirty="0">
              <a:solidFill>
                <a:srgbClr val="002060"/>
              </a:solidFill>
            </a:endParaRP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8C5247E7-8D94-23AB-CB44-145E3B2C4269}"/>
              </a:ext>
            </a:extLst>
          </p:cNvPr>
          <p:cNvSpPr txBox="1"/>
          <p:nvPr/>
        </p:nvSpPr>
        <p:spPr>
          <a:xfrm>
            <a:off x="10991750" y="83671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06</a:t>
            </a:r>
            <a:endParaRPr lang="zh-CN" altLang="en-US" dirty="0"/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8A016C1B-7114-0CEF-A769-30D27D8C7B15}"/>
              </a:ext>
            </a:extLst>
          </p:cNvPr>
          <p:cNvSpPr txBox="1"/>
          <p:nvPr/>
        </p:nvSpPr>
        <p:spPr>
          <a:xfrm>
            <a:off x="8909005" y="825562"/>
            <a:ext cx="206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04</a:t>
            </a:r>
            <a:endParaRPr lang="zh-CN" altLang="en-US" dirty="0"/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97948DE8-C0B5-55E0-D93C-FFCBAF24E9E0}"/>
              </a:ext>
            </a:extLst>
          </p:cNvPr>
          <p:cNvSpPr txBox="1"/>
          <p:nvPr/>
        </p:nvSpPr>
        <p:spPr>
          <a:xfrm>
            <a:off x="10079684" y="825591"/>
            <a:ext cx="96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05</a:t>
            </a:r>
            <a:endParaRPr lang="zh-CN" altLang="en-US" dirty="0"/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A611A2DD-7F6A-A433-52E5-7296725A8362}"/>
              </a:ext>
            </a:extLst>
          </p:cNvPr>
          <p:cNvSpPr txBox="1"/>
          <p:nvPr/>
        </p:nvSpPr>
        <p:spPr>
          <a:xfrm>
            <a:off x="7721517" y="83671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03</a:t>
            </a:r>
            <a:endParaRPr lang="zh-CN" altLang="en-US" dirty="0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1F61BE2-2349-BCE5-9A4C-345CFC8DDA23}"/>
              </a:ext>
            </a:extLst>
          </p:cNvPr>
          <p:cNvSpPr txBox="1"/>
          <p:nvPr/>
        </p:nvSpPr>
        <p:spPr>
          <a:xfrm>
            <a:off x="6671270" y="82556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02</a:t>
            </a:r>
            <a:endParaRPr lang="zh-CN" altLang="en-US" dirty="0"/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2D28FB94-F933-ABE1-F2C9-096DC476A04C}"/>
              </a:ext>
            </a:extLst>
          </p:cNvPr>
          <p:cNvSpPr txBox="1"/>
          <p:nvPr/>
        </p:nvSpPr>
        <p:spPr>
          <a:xfrm>
            <a:off x="5716561" y="825562"/>
            <a:ext cx="94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PART 01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95" name="tryptic-brochure_17749">
            <a:extLst>
              <a:ext uri="{FF2B5EF4-FFF2-40B4-BE49-F238E27FC236}">
                <a16:creationId xmlns:a16="http://schemas.microsoft.com/office/drawing/2014/main" id="{FAEFC5D3-FBF0-9098-1D5B-C23FFFA7ED49}"/>
              </a:ext>
            </a:extLst>
          </p:cNvPr>
          <p:cNvSpPr/>
          <p:nvPr/>
        </p:nvSpPr>
        <p:spPr>
          <a:xfrm>
            <a:off x="5876367" y="122629"/>
            <a:ext cx="540815" cy="618582"/>
          </a:xfrm>
          <a:custGeom>
            <a:avLst/>
            <a:gdLst>
              <a:gd name="T0" fmla="*/ 1372 w 2289"/>
              <a:gd name="T1" fmla="*/ 437 h 2622"/>
              <a:gd name="T2" fmla="*/ 1430 w 2289"/>
              <a:gd name="T3" fmla="*/ 161 h 2622"/>
              <a:gd name="T4" fmla="*/ 1666 w 2289"/>
              <a:gd name="T5" fmla="*/ 6 h 2622"/>
              <a:gd name="T6" fmla="*/ 1734 w 2289"/>
              <a:gd name="T7" fmla="*/ 0 h 2622"/>
              <a:gd name="T8" fmla="*/ 2096 w 2289"/>
              <a:gd name="T9" fmla="*/ 301 h 2622"/>
              <a:gd name="T10" fmla="*/ 1802 w 2289"/>
              <a:gd name="T11" fmla="*/ 731 h 2622"/>
              <a:gd name="T12" fmla="*/ 1733 w 2289"/>
              <a:gd name="T13" fmla="*/ 738 h 2622"/>
              <a:gd name="T14" fmla="*/ 1372 w 2289"/>
              <a:gd name="T15" fmla="*/ 437 h 2622"/>
              <a:gd name="T16" fmla="*/ 2282 w 2289"/>
              <a:gd name="T17" fmla="*/ 2156 h 2622"/>
              <a:gd name="T18" fmla="*/ 2234 w 2289"/>
              <a:gd name="T19" fmla="*/ 2199 h 2622"/>
              <a:gd name="T20" fmla="*/ 455 w 2289"/>
              <a:gd name="T21" fmla="*/ 2620 h 2622"/>
              <a:gd name="T22" fmla="*/ 440 w 2289"/>
              <a:gd name="T23" fmla="*/ 2622 h 2622"/>
              <a:gd name="T24" fmla="*/ 383 w 2289"/>
              <a:gd name="T25" fmla="*/ 2590 h 2622"/>
              <a:gd name="T26" fmla="*/ 142 w 2289"/>
              <a:gd name="T27" fmla="*/ 1843 h 2622"/>
              <a:gd name="T28" fmla="*/ 1 w 2289"/>
              <a:gd name="T29" fmla="*/ 438 h 2622"/>
              <a:gd name="T30" fmla="*/ 62 w 2289"/>
              <a:gd name="T31" fmla="*/ 369 h 2622"/>
              <a:gd name="T32" fmla="*/ 1240 w 2289"/>
              <a:gd name="T33" fmla="*/ 277 h 2622"/>
              <a:gd name="T34" fmla="*/ 1241 w 2289"/>
              <a:gd name="T35" fmla="*/ 462 h 2622"/>
              <a:gd name="T36" fmla="*/ 1301 w 2289"/>
              <a:gd name="T37" fmla="*/ 623 h 2622"/>
              <a:gd name="T38" fmla="*/ 902 w 2289"/>
              <a:gd name="T39" fmla="*/ 941 h 2622"/>
              <a:gd name="T40" fmla="*/ 892 w 2289"/>
              <a:gd name="T41" fmla="*/ 1035 h 2622"/>
              <a:gd name="T42" fmla="*/ 944 w 2289"/>
              <a:gd name="T43" fmla="*/ 1060 h 2622"/>
              <a:gd name="T44" fmla="*/ 985 w 2289"/>
              <a:gd name="T45" fmla="*/ 1046 h 2622"/>
              <a:gd name="T46" fmla="*/ 1384 w 2289"/>
              <a:gd name="T47" fmla="*/ 728 h 2622"/>
              <a:gd name="T48" fmla="*/ 1733 w 2289"/>
              <a:gd name="T49" fmla="*/ 871 h 2622"/>
              <a:gd name="T50" fmla="*/ 1827 w 2289"/>
              <a:gd name="T51" fmla="*/ 862 h 2622"/>
              <a:gd name="T52" fmla="*/ 1884 w 2289"/>
              <a:gd name="T53" fmla="*/ 848 h 2622"/>
              <a:gd name="T54" fmla="*/ 1920 w 2289"/>
              <a:gd name="T55" fmla="*/ 1210 h 2622"/>
              <a:gd name="T56" fmla="*/ 2272 w 2289"/>
              <a:gd name="T57" fmla="*/ 2093 h 2622"/>
              <a:gd name="T58" fmla="*/ 2282 w 2289"/>
              <a:gd name="T59" fmla="*/ 2156 h 2622"/>
              <a:gd name="T60" fmla="*/ 1363 w 2289"/>
              <a:gd name="T61" fmla="*/ 1918 h 2622"/>
              <a:gd name="T62" fmla="*/ 1283 w 2289"/>
              <a:gd name="T63" fmla="*/ 1869 h 2622"/>
              <a:gd name="T64" fmla="*/ 578 w 2289"/>
              <a:gd name="T65" fmla="*/ 2039 h 2622"/>
              <a:gd name="T66" fmla="*/ 529 w 2289"/>
              <a:gd name="T67" fmla="*/ 2120 h 2622"/>
              <a:gd name="T68" fmla="*/ 593 w 2289"/>
              <a:gd name="T69" fmla="*/ 2171 h 2622"/>
              <a:gd name="T70" fmla="*/ 609 w 2289"/>
              <a:gd name="T71" fmla="*/ 2169 h 2622"/>
              <a:gd name="T72" fmla="*/ 1314 w 2289"/>
              <a:gd name="T73" fmla="*/ 1998 h 2622"/>
              <a:gd name="T74" fmla="*/ 1363 w 2289"/>
              <a:gd name="T75" fmla="*/ 1918 h 2622"/>
              <a:gd name="T76" fmla="*/ 1579 w 2289"/>
              <a:gd name="T77" fmla="*/ 1369 h 2622"/>
              <a:gd name="T78" fmla="*/ 1500 w 2289"/>
              <a:gd name="T79" fmla="*/ 1317 h 2622"/>
              <a:gd name="T80" fmla="*/ 440 w 2289"/>
              <a:gd name="T81" fmla="*/ 1537 h 2622"/>
              <a:gd name="T82" fmla="*/ 388 w 2289"/>
              <a:gd name="T83" fmla="*/ 1616 h 2622"/>
              <a:gd name="T84" fmla="*/ 453 w 2289"/>
              <a:gd name="T85" fmla="*/ 1669 h 2622"/>
              <a:gd name="T86" fmla="*/ 467 w 2289"/>
              <a:gd name="T87" fmla="*/ 1668 h 2622"/>
              <a:gd name="T88" fmla="*/ 1527 w 2289"/>
              <a:gd name="T89" fmla="*/ 1448 h 2622"/>
              <a:gd name="T90" fmla="*/ 1579 w 2289"/>
              <a:gd name="T91" fmla="*/ 1369 h 2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89" h="2622">
                <a:moveTo>
                  <a:pt x="1372" y="437"/>
                </a:moveTo>
                <a:cubicBezTo>
                  <a:pt x="1353" y="340"/>
                  <a:pt x="1374" y="242"/>
                  <a:pt x="1430" y="161"/>
                </a:cubicBezTo>
                <a:cubicBezTo>
                  <a:pt x="1485" y="79"/>
                  <a:pt x="1569" y="25"/>
                  <a:pt x="1666" y="6"/>
                </a:cubicBezTo>
                <a:cubicBezTo>
                  <a:pt x="1689" y="2"/>
                  <a:pt x="1712" y="0"/>
                  <a:pt x="1734" y="0"/>
                </a:cubicBezTo>
                <a:cubicBezTo>
                  <a:pt x="1911" y="0"/>
                  <a:pt x="2064" y="126"/>
                  <a:pt x="2096" y="301"/>
                </a:cubicBezTo>
                <a:cubicBezTo>
                  <a:pt x="2134" y="500"/>
                  <a:pt x="2002" y="694"/>
                  <a:pt x="1802" y="731"/>
                </a:cubicBezTo>
                <a:cubicBezTo>
                  <a:pt x="1779" y="735"/>
                  <a:pt x="1756" y="738"/>
                  <a:pt x="1733" y="738"/>
                </a:cubicBezTo>
                <a:cubicBezTo>
                  <a:pt x="1557" y="738"/>
                  <a:pt x="1404" y="611"/>
                  <a:pt x="1372" y="437"/>
                </a:cubicBezTo>
                <a:close/>
                <a:moveTo>
                  <a:pt x="2282" y="2156"/>
                </a:moveTo>
                <a:cubicBezTo>
                  <a:pt x="2274" y="2177"/>
                  <a:pt x="2256" y="2194"/>
                  <a:pt x="2234" y="2199"/>
                </a:cubicBezTo>
                <a:lnTo>
                  <a:pt x="455" y="2620"/>
                </a:lnTo>
                <a:cubicBezTo>
                  <a:pt x="450" y="2622"/>
                  <a:pt x="445" y="2622"/>
                  <a:pt x="440" y="2622"/>
                </a:cubicBezTo>
                <a:cubicBezTo>
                  <a:pt x="417" y="2622"/>
                  <a:pt x="395" y="2610"/>
                  <a:pt x="383" y="2590"/>
                </a:cubicBezTo>
                <a:cubicBezTo>
                  <a:pt x="378" y="2582"/>
                  <a:pt x="258" y="2381"/>
                  <a:pt x="142" y="1843"/>
                </a:cubicBezTo>
                <a:cubicBezTo>
                  <a:pt x="26" y="1310"/>
                  <a:pt x="2" y="473"/>
                  <a:pt x="1" y="438"/>
                </a:cubicBezTo>
                <a:cubicBezTo>
                  <a:pt x="0" y="402"/>
                  <a:pt x="27" y="372"/>
                  <a:pt x="62" y="369"/>
                </a:cubicBezTo>
                <a:lnTo>
                  <a:pt x="1240" y="277"/>
                </a:lnTo>
                <a:cubicBezTo>
                  <a:pt x="1229" y="337"/>
                  <a:pt x="1229" y="399"/>
                  <a:pt x="1241" y="462"/>
                </a:cubicBezTo>
                <a:cubicBezTo>
                  <a:pt x="1252" y="520"/>
                  <a:pt x="1272" y="574"/>
                  <a:pt x="1301" y="623"/>
                </a:cubicBezTo>
                <a:lnTo>
                  <a:pt x="902" y="941"/>
                </a:lnTo>
                <a:cubicBezTo>
                  <a:pt x="873" y="964"/>
                  <a:pt x="869" y="1006"/>
                  <a:pt x="892" y="1035"/>
                </a:cubicBezTo>
                <a:cubicBezTo>
                  <a:pt x="905" y="1052"/>
                  <a:pt x="924" y="1060"/>
                  <a:pt x="944" y="1060"/>
                </a:cubicBezTo>
                <a:cubicBezTo>
                  <a:pt x="958" y="1060"/>
                  <a:pt x="973" y="1055"/>
                  <a:pt x="985" y="1046"/>
                </a:cubicBezTo>
                <a:lnTo>
                  <a:pt x="1384" y="728"/>
                </a:lnTo>
                <a:cubicBezTo>
                  <a:pt x="1475" y="817"/>
                  <a:pt x="1599" y="871"/>
                  <a:pt x="1733" y="871"/>
                </a:cubicBezTo>
                <a:cubicBezTo>
                  <a:pt x="1765" y="871"/>
                  <a:pt x="1796" y="868"/>
                  <a:pt x="1827" y="862"/>
                </a:cubicBezTo>
                <a:cubicBezTo>
                  <a:pt x="1846" y="858"/>
                  <a:pt x="1865" y="854"/>
                  <a:pt x="1884" y="848"/>
                </a:cubicBezTo>
                <a:cubicBezTo>
                  <a:pt x="1893" y="958"/>
                  <a:pt x="1905" y="1080"/>
                  <a:pt x="1920" y="1210"/>
                </a:cubicBezTo>
                <a:cubicBezTo>
                  <a:pt x="1979" y="1715"/>
                  <a:pt x="2269" y="2089"/>
                  <a:pt x="2272" y="2093"/>
                </a:cubicBezTo>
                <a:cubicBezTo>
                  <a:pt x="2286" y="2111"/>
                  <a:pt x="2289" y="2135"/>
                  <a:pt x="2282" y="2156"/>
                </a:cubicBezTo>
                <a:close/>
                <a:moveTo>
                  <a:pt x="1363" y="1918"/>
                </a:moveTo>
                <a:cubicBezTo>
                  <a:pt x="1355" y="1882"/>
                  <a:pt x="1319" y="1860"/>
                  <a:pt x="1283" y="1869"/>
                </a:cubicBezTo>
                <a:lnTo>
                  <a:pt x="578" y="2039"/>
                </a:lnTo>
                <a:cubicBezTo>
                  <a:pt x="542" y="2048"/>
                  <a:pt x="520" y="2084"/>
                  <a:pt x="529" y="2120"/>
                </a:cubicBezTo>
                <a:cubicBezTo>
                  <a:pt x="536" y="2150"/>
                  <a:pt x="563" y="2171"/>
                  <a:pt x="593" y="2171"/>
                </a:cubicBezTo>
                <a:cubicBezTo>
                  <a:pt x="598" y="2171"/>
                  <a:pt x="604" y="2170"/>
                  <a:pt x="609" y="2169"/>
                </a:cubicBezTo>
                <a:lnTo>
                  <a:pt x="1314" y="1998"/>
                </a:lnTo>
                <a:cubicBezTo>
                  <a:pt x="1350" y="1990"/>
                  <a:pt x="1372" y="1954"/>
                  <a:pt x="1363" y="1918"/>
                </a:cubicBezTo>
                <a:close/>
                <a:moveTo>
                  <a:pt x="1579" y="1369"/>
                </a:moveTo>
                <a:cubicBezTo>
                  <a:pt x="1571" y="1333"/>
                  <a:pt x="1536" y="1309"/>
                  <a:pt x="1500" y="1317"/>
                </a:cubicBezTo>
                <a:lnTo>
                  <a:pt x="440" y="1537"/>
                </a:lnTo>
                <a:cubicBezTo>
                  <a:pt x="404" y="1544"/>
                  <a:pt x="381" y="1580"/>
                  <a:pt x="388" y="1616"/>
                </a:cubicBezTo>
                <a:cubicBezTo>
                  <a:pt x="395" y="1647"/>
                  <a:pt x="422" y="1669"/>
                  <a:pt x="453" y="1669"/>
                </a:cubicBezTo>
                <a:cubicBezTo>
                  <a:pt x="458" y="1669"/>
                  <a:pt x="462" y="1668"/>
                  <a:pt x="467" y="1668"/>
                </a:cubicBezTo>
                <a:lnTo>
                  <a:pt x="1527" y="1448"/>
                </a:lnTo>
                <a:cubicBezTo>
                  <a:pt x="1563" y="1440"/>
                  <a:pt x="1586" y="1405"/>
                  <a:pt x="1579" y="13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6" name="triptych-brochure_30017">
            <a:extLst>
              <a:ext uri="{FF2B5EF4-FFF2-40B4-BE49-F238E27FC236}">
                <a16:creationId xmlns:a16="http://schemas.microsoft.com/office/drawing/2014/main" id="{421F531F-FAEC-92CC-BA12-1C8E8B3F1CCE}"/>
              </a:ext>
            </a:extLst>
          </p:cNvPr>
          <p:cNvSpPr/>
          <p:nvPr/>
        </p:nvSpPr>
        <p:spPr>
          <a:xfrm>
            <a:off x="6863514" y="122629"/>
            <a:ext cx="540815" cy="618582"/>
          </a:xfrm>
          <a:custGeom>
            <a:avLst/>
            <a:gdLst>
              <a:gd name="connsiteX0" fmla="*/ 242039 w 605098"/>
              <a:gd name="connsiteY0" fmla="*/ 412737 h 604040"/>
              <a:gd name="connsiteX1" fmla="*/ 362988 w 605098"/>
              <a:gd name="connsiteY1" fmla="*/ 412737 h 604040"/>
              <a:gd name="connsiteX2" fmla="*/ 362988 w 605098"/>
              <a:gd name="connsiteY2" fmla="*/ 523595 h 604040"/>
              <a:gd name="connsiteX3" fmla="*/ 242039 w 605098"/>
              <a:gd name="connsiteY3" fmla="*/ 523595 h 604040"/>
              <a:gd name="connsiteX4" fmla="*/ 560997 w 605098"/>
              <a:gd name="connsiteY4" fmla="*/ 357132 h 604040"/>
              <a:gd name="connsiteX5" fmla="*/ 568051 w 605098"/>
              <a:gd name="connsiteY5" fmla="*/ 364480 h 604040"/>
              <a:gd name="connsiteX6" fmla="*/ 559197 w 605098"/>
              <a:gd name="connsiteY6" fmla="*/ 377526 h 604040"/>
              <a:gd name="connsiteX7" fmla="*/ 475303 w 605098"/>
              <a:gd name="connsiteY7" fmla="*/ 417263 h 604040"/>
              <a:gd name="connsiteX8" fmla="*/ 470951 w 605098"/>
              <a:gd name="connsiteY8" fmla="*/ 418312 h 604040"/>
              <a:gd name="connsiteX9" fmla="*/ 463897 w 605098"/>
              <a:gd name="connsiteY9" fmla="*/ 410815 h 604040"/>
              <a:gd name="connsiteX10" fmla="*/ 472602 w 605098"/>
              <a:gd name="connsiteY10" fmla="*/ 397919 h 604040"/>
              <a:gd name="connsiteX11" fmla="*/ 556645 w 605098"/>
              <a:gd name="connsiteY11" fmla="*/ 358032 h 604040"/>
              <a:gd name="connsiteX12" fmla="*/ 560997 w 605098"/>
              <a:gd name="connsiteY12" fmla="*/ 357132 h 604040"/>
              <a:gd name="connsiteX13" fmla="*/ 560997 w 605098"/>
              <a:gd name="connsiteY13" fmla="*/ 310417 h 604040"/>
              <a:gd name="connsiteX14" fmla="*/ 568051 w 605098"/>
              <a:gd name="connsiteY14" fmla="*/ 317756 h 604040"/>
              <a:gd name="connsiteX15" fmla="*/ 559197 w 605098"/>
              <a:gd name="connsiteY15" fmla="*/ 330787 h 604040"/>
              <a:gd name="connsiteX16" fmla="*/ 475303 w 605098"/>
              <a:gd name="connsiteY16" fmla="*/ 370479 h 604040"/>
              <a:gd name="connsiteX17" fmla="*/ 470951 w 605098"/>
              <a:gd name="connsiteY17" fmla="*/ 371527 h 604040"/>
              <a:gd name="connsiteX18" fmla="*/ 463897 w 605098"/>
              <a:gd name="connsiteY18" fmla="*/ 364188 h 604040"/>
              <a:gd name="connsiteX19" fmla="*/ 472602 w 605098"/>
              <a:gd name="connsiteY19" fmla="*/ 351157 h 604040"/>
              <a:gd name="connsiteX20" fmla="*/ 556645 w 605098"/>
              <a:gd name="connsiteY20" fmla="*/ 311465 h 604040"/>
              <a:gd name="connsiteX21" fmla="*/ 560997 w 605098"/>
              <a:gd name="connsiteY21" fmla="*/ 310417 h 604040"/>
              <a:gd name="connsiteX22" fmla="*/ 44092 w 605098"/>
              <a:gd name="connsiteY22" fmla="*/ 310417 h 604040"/>
              <a:gd name="connsiteX23" fmla="*/ 48445 w 605098"/>
              <a:gd name="connsiteY23" fmla="*/ 311465 h 604040"/>
              <a:gd name="connsiteX24" fmla="*/ 132496 w 605098"/>
              <a:gd name="connsiteY24" fmla="*/ 351157 h 604040"/>
              <a:gd name="connsiteX25" fmla="*/ 141201 w 605098"/>
              <a:gd name="connsiteY25" fmla="*/ 364188 h 604040"/>
              <a:gd name="connsiteX26" fmla="*/ 134147 w 605098"/>
              <a:gd name="connsiteY26" fmla="*/ 371527 h 604040"/>
              <a:gd name="connsiteX27" fmla="*/ 129944 w 605098"/>
              <a:gd name="connsiteY27" fmla="*/ 370629 h 604040"/>
              <a:gd name="connsiteX28" fmla="*/ 45893 w 605098"/>
              <a:gd name="connsiteY28" fmla="*/ 330787 h 604040"/>
              <a:gd name="connsiteX29" fmla="*/ 37188 w 605098"/>
              <a:gd name="connsiteY29" fmla="*/ 317756 h 604040"/>
              <a:gd name="connsiteX30" fmla="*/ 44092 w 605098"/>
              <a:gd name="connsiteY30" fmla="*/ 310417 h 604040"/>
              <a:gd name="connsiteX31" fmla="*/ 242073 w 605098"/>
              <a:gd name="connsiteY31" fmla="*/ 261727 h 604040"/>
              <a:gd name="connsiteX32" fmla="*/ 363016 w 605098"/>
              <a:gd name="connsiteY32" fmla="*/ 261727 h 604040"/>
              <a:gd name="connsiteX33" fmla="*/ 373220 w 605098"/>
              <a:gd name="connsiteY33" fmla="*/ 271778 h 604040"/>
              <a:gd name="connsiteX34" fmla="*/ 363016 w 605098"/>
              <a:gd name="connsiteY34" fmla="*/ 281979 h 604040"/>
              <a:gd name="connsiteX35" fmla="*/ 242073 w 605098"/>
              <a:gd name="connsiteY35" fmla="*/ 281979 h 604040"/>
              <a:gd name="connsiteX36" fmla="*/ 232019 w 605098"/>
              <a:gd name="connsiteY36" fmla="*/ 271778 h 604040"/>
              <a:gd name="connsiteX37" fmla="*/ 242073 w 605098"/>
              <a:gd name="connsiteY37" fmla="*/ 261727 h 604040"/>
              <a:gd name="connsiteX38" fmla="*/ 242073 w 605098"/>
              <a:gd name="connsiteY38" fmla="*/ 221434 h 604040"/>
              <a:gd name="connsiteX39" fmla="*/ 363016 w 605098"/>
              <a:gd name="connsiteY39" fmla="*/ 221434 h 604040"/>
              <a:gd name="connsiteX40" fmla="*/ 373220 w 605098"/>
              <a:gd name="connsiteY40" fmla="*/ 231635 h 604040"/>
              <a:gd name="connsiteX41" fmla="*/ 363016 w 605098"/>
              <a:gd name="connsiteY41" fmla="*/ 241686 h 604040"/>
              <a:gd name="connsiteX42" fmla="*/ 242073 w 605098"/>
              <a:gd name="connsiteY42" fmla="*/ 241686 h 604040"/>
              <a:gd name="connsiteX43" fmla="*/ 232019 w 605098"/>
              <a:gd name="connsiteY43" fmla="*/ 231635 h 604040"/>
              <a:gd name="connsiteX44" fmla="*/ 242073 w 605098"/>
              <a:gd name="connsiteY44" fmla="*/ 221434 h 604040"/>
              <a:gd name="connsiteX45" fmla="*/ 564735 w 605098"/>
              <a:gd name="connsiteY45" fmla="*/ 192785 h 604040"/>
              <a:gd name="connsiteX46" fmla="*/ 564735 w 605098"/>
              <a:gd name="connsiteY46" fmla="*/ 262610 h 604040"/>
              <a:gd name="connsiteX47" fmla="*/ 464038 w 605098"/>
              <a:gd name="connsiteY47" fmla="*/ 310559 h 604040"/>
              <a:gd name="connsiteX48" fmla="*/ 464038 w 605098"/>
              <a:gd name="connsiteY48" fmla="*/ 240733 h 604040"/>
              <a:gd name="connsiteX49" fmla="*/ 242073 w 605098"/>
              <a:gd name="connsiteY49" fmla="*/ 181283 h 604040"/>
              <a:gd name="connsiteX50" fmla="*/ 363016 w 605098"/>
              <a:gd name="connsiteY50" fmla="*/ 181283 h 604040"/>
              <a:gd name="connsiteX51" fmla="*/ 373220 w 605098"/>
              <a:gd name="connsiteY51" fmla="*/ 191303 h 604040"/>
              <a:gd name="connsiteX52" fmla="*/ 363016 w 605098"/>
              <a:gd name="connsiteY52" fmla="*/ 201324 h 604040"/>
              <a:gd name="connsiteX53" fmla="*/ 242073 w 605098"/>
              <a:gd name="connsiteY53" fmla="*/ 201324 h 604040"/>
              <a:gd name="connsiteX54" fmla="*/ 232019 w 605098"/>
              <a:gd name="connsiteY54" fmla="*/ 191303 h 604040"/>
              <a:gd name="connsiteX55" fmla="*/ 242073 w 605098"/>
              <a:gd name="connsiteY55" fmla="*/ 181283 h 604040"/>
              <a:gd name="connsiteX56" fmla="*/ 40363 w 605098"/>
              <a:gd name="connsiteY56" fmla="*/ 122219 h 604040"/>
              <a:gd name="connsiteX57" fmla="*/ 141201 w 605098"/>
              <a:gd name="connsiteY57" fmla="*/ 170165 h 604040"/>
              <a:gd name="connsiteX58" fmla="*/ 141201 w 605098"/>
              <a:gd name="connsiteY58" fmla="*/ 310558 h 604040"/>
              <a:gd name="connsiteX59" fmla="*/ 40363 w 605098"/>
              <a:gd name="connsiteY59" fmla="*/ 262611 h 604040"/>
              <a:gd name="connsiteX60" fmla="*/ 211764 w 605098"/>
              <a:gd name="connsiteY60" fmla="*/ 100661 h 604040"/>
              <a:gd name="connsiteX61" fmla="*/ 211764 w 605098"/>
              <a:gd name="connsiteY61" fmla="*/ 583965 h 604040"/>
              <a:gd name="connsiteX62" fmla="*/ 393335 w 605098"/>
              <a:gd name="connsiteY62" fmla="*/ 583965 h 604040"/>
              <a:gd name="connsiteX63" fmla="*/ 393335 w 605098"/>
              <a:gd name="connsiteY63" fmla="*/ 100661 h 604040"/>
              <a:gd name="connsiteX64" fmla="*/ 191656 w 605098"/>
              <a:gd name="connsiteY64" fmla="*/ 80586 h 604040"/>
              <a:gd name="connsiteX65" fmla="*/ 413443 w 605098"/>
              <a:gd name="connsiteY65" fmla="*/ 80586 h 604040"/>
              <a:gd name="connsiteX66" fmla="*/ 413443 w 605098"/>
              <a:gd name="connsiteY66" fmla="*/ 604040 h 604040"/>
              <a:gd name="connsiteX67" fmla="*/ 191656 w 605098"/>
              <a:gd name="connsiteY67" fmla="*/ 604040 h 604040"/>
              <a:gd name="connsiteX68" fmla="*/ 584990 w 605098"/>
              <a:gd name="connsiteY68" fmla="*/ 30561 h 604040"/>
              <a:gd name="connsiteX69" fmla="*/ 443782 w 605098"/>
              <a:gd name="connsiteY69" fmla="*/ 93632 h 604040"/>
              <a:gd name="connsiteX70" fmla="*/ 443782 w 605098"/>
              <a:gd name="connsiteY70" fmla="*/ 573029 h 604040"/>
              <a:gd name="connsiteX71" fmla="*/ 584990 w 605098"/>
              <a:gd name="connsiteY71" fmla="*/ 510408 h 604040"/>
              <a:gd name="connsiteX72" fmla="*/ 20107 w 605098"/>
              <a:gd name="connsiteY72" fmla="*/ 30561 h 604040"/>
              <a:gd name="connsiteX73" fmla="*/ 20107 w 605098"/>
              <a:gd name="connsiteY73" fmla="*/ 510408 h 604040"/>
              <a:gd name="connsiteX74" fmla="*/ 161308 w 605098"/>
              <a:gd name="connsiteY74" fmla="*/ 573029 h 604040"/>
              <a:gd name="connsiteX75" fmla="*/ 161308 w 605098"/>
              <a:gd name="connsiteY75" fmla="*/ 93632 h 604040"/>
              <a:gd name="connsiteX76" fmla="*/ 605098 w 605098"/>
              <a:gd name="connsiteY76" fmla="*/ 0 h 604040"/>
              <a:gd name="connsiteX77" fmla="*/ 605098 w 605098"/>
              <a:gd name="connsiteY77" fmla="*/ 523591 h 604040"/>
              <a:gd name="connsiteX78" fmla="*/ 423674 w 605098"/>
              <a:gd name="connsiteY78" fmla="*/ 604040 h 604040"/>
              <a:gd name="connsiteX79" fmla="*/ 423674 w 605098"/>
              <a:gd name="connsiteY79" fmla="*/ 80598 h 604040"/>
              <a:gd name="connsiteX80" fmla="*/ 0 w 605098"/>
              <a:gd name="connsiteY80" fmla="*/ 0 h 604040"/>
              <a:gd name="connsiteX81" fmla="*/ 181565 w 605098"/>
              <a:gd name="connsiteY81" fmla="*/ 80598 h 604040"/>
              <a:gd name="connsiteX82" fmla="*/ 181565 w 605098"/>
              <a:gd name="connsiteY82" fmla="*/ 604040 h 604040"/>
              <a:gd name="connsiteX83" fmla="*/ 0 w 605098"/>
              <a:gd name="connsiteY83" fmla="*/ 523591 h 60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5098" h="604040">
                <a:moveTo>
                  <a:pt x="242039" y="412737"/>
                </a:moveTo>
                <a:lnTo>
                  <a:pt x="362988" y="412737"/>
                </a:lnTo>
                <a:lnTo>
                  <a:pt x="362988" y="523595"/>
                </a:lnTo>
                <a:lnTo>
                  <a:pt x="242039" y="523595"/>
                </a:lnTo>
                <a:close/>
                <a:moveTo>
                  <a:pt x="560997" y="357132"/>
                </a:moveTo>
                <a:cubicBezTo>
                  <a:pt x="565050" y="357132"/>
                  <a:pt x="568051" y="360131"/>
                  <a:pt x="568051" y="364480"/>
                </a:cubicBezTo>
                <a:cubicBezTo>
                  <a:pt x="568051" y="369428"/>
                  <a:pt x="564149" y="375276"/>
                  <a:pt x="559197" y="377526"/>
                </a:cubicBezTo>
                <a:lnTo>
                  <a:pt x="475303" y="417263"/>
                </a:lnTo>
                <a:cubicBezTo>
                  <a:pt x="473802" y="418012"/>
                  <a:pt x="472301" y="418312"/>
                  <a:pt x="470951" y="418312"/>
                </a:cubicBezTo>
                <a:cubicBezTo>
                  <a:pt x="466899" y="418312"/>
                  <a:pt x="464047" y="415313"/>
                  <a:pt x="463897" y="410815"/>
                </a:cubicBezTo>
                <a:cubicBezTo>
                  <a:pt x="463897" y="405866"/>
                  <a:pt x="467799" y="400168"/>
                  <a:pt x="472602" y="397919"/>
                </a:cubicBezTo>
                <a:lnTo>
                  <a:pt x="556645" y="358032"/>
                </a:lnTo>
                <a:cubicBezTo>
                  <a:pt x="558146" y="357432"/>
                  <a:pt x="559647" y="357132"/>
                  <a:pt x="560997" y="357132"/>
                </a:cubicBezTo>
                <a:close/>
                <a:moveTo>
                  <a:pt x="560997" y="310417"/>
                </a:moveTo>
                <a:cubicBezTo>
                  <a:pt x="565050" y="310417"/>
                  <a:pt x="568051" y="313412"/>
                  <a:pt x="568051" y="317756"/>
                </a:cubicBezTo>
                <a:cubicBezTo>
                  <a:pt x="568051" y="322848"/>
                  <a:pt x="564149" y="328540"/>
                  <a:pt x="559197" y="330787"/>
                </a:cubicBezTo>
                <a:lnTo>
                  <a:pt x="475303" y="370479"/>
                </a:lnTo>
                <a:cubicBezTo>
                  <a:pt x="473802" y="371228"/>
                  <a:pt x="472301" y="371527"/>
                  <a:pt x="470951" y="371527"/>
                </a:cubicBezTo>
                <a:cubicBezTo>
                  <a:pt x="466899" y="371527"/>
                  <a:pt x="464047" y="368532"/>
                  <a:pt x="463897" y="364188"/>
                </a:cubicBezTo>
                <a:cubicBezTo>
                  <a:pt x="463897" y="359245"/>
                  <a:pt x="467799" y="353403"/>
                  <a:pt x="472602" y="351157"/>
                </a:cubicBezTo>
                <a:lnTo>
                  <a:pt x="556645" y="311465"/>
                </a:lnTo>
                <a:cubicBezTo>
                  <a:pt x="558146" y="310716"/>
                  <a:pt x="559647" y="310417"/>
                  <a:pt x="560997" y="310417"/>
                </a:cubicBezTo>
                <a:close/>
                <a:moveTo>
                  <a:pt x="44092" y="310417"/>
                </a:moveTo>
                <a:cubicBezTo>
                  <a:pt x="45593" y="310417"/>
                  <a:pt x="46944" y="310716"/>
                  <a:pt x="48445" y="311465"/>
                </a:cubicBezTo>
                <a:lnTo>
                  <a:pt x="132496" y="351157"/>
                </a:lnTo>
                <a:cubicBezTo>
                  <a:pt x="137299" y="353403"/>
                  <a:pt x="141201" y="359245"/>
                  <a:pt x="141201" y="364188"/>
                </a:cubicBezTo>
                <a:cubicBezTo>
                  <a:pt x="141201" y="368532"/>
                  <a:pt x="138349" y="371527"/>
                  <a:pt x="134147" y="371527"/>
                </a:cubicBezTo>
                <a:cubicBezTo>
                  <a:pt x="132796" y="371527"/>
                  <a:pt x="131295" y="371228"/>
                  <a:pt x="129944" y="370629"/>
                </a:cubicBezTo>
                <a:lnTo>
                  <a:pt x="45893" y="330787"/>
                </a:lnTo>
                <a:cubicBezTo>
                  <a:pt x="40940" y="328540"/>
                  <a:pt x="37188" y="322848"/>
                  <a:pt x="37188" y="317756"/>
                </a:cubicBezTo>
                <a:cubicBezTo>
                  <a:pt x="37188" y="313412"/>
                  <a:pt x="40040" y="310417"/>
                  <a:pt x="44092" y="310417"/>
                </a:cubicBezTo>
                <a:close/>
                <a:moveTo>
                  <a:pt x="242073" y="261727"/>
                </a:moveTo>
                <a:lnTo>
                  <a:pt x="363016" y="261727"/>
                </a:lnTo>
                <a:cubicBezTo>
                  <a:pt x="368568" y="261727"/>
                  <a:pt x="373220" y="266227"/>
                  <a:pt x="373220" y="271778"/>
                </a:cubicBezTo>
                <a:cubicBezTo>
                  <a:pt x="373220" y="277478"/>
                  <a:pt x="368568" y="281979"/>
                  <a:pt x="363016" y="281979"/>
                </a:cubicBezTo>
                <a:lnTo>
                  <a:pt x="242073" y="281979"/>
                </a:lnTo>
                <a:cubicBezTo>
                  <a:pt x="236521" y="281979"/>
                  <a:pt x="232019" y="277328"/>
                  <a:pt x="232019" y="271778"/>
                </a:cubicBezTo>
                <a:cubicBezTo>
                  <a:pt x="232019" y="266227"/>
                  <a:pt x="236521" y="261727"/>
                  <a:pt x="242073" y="261727"/>
                </a:cubicBezTo>
                <a:close/>
                <a:moveTo>
                  <a:pt x="242073" y="221434"/>
                </a:moveTo>
                <a:lnTo>
                  <a:pt x="363016" y="221434"/>
                </a:lnTo>
                <a:cubicBezTo>
                  <a:pt x="368568" y="221434"/>
                  <a:pt x="373220" y="226084"/>
                  <a:pt x="373220" y="231635"/>
                </a:cubicBezTo>
                <a:cubicBezTo>
                  <a:pt x="373220" y="237185"/>
                  <a:pt x="368568" y="241686"/>
                  <a:pt x="363016" y="241686"/>
                </a:cubicBezTo>
                <a:lnTo>
                  <a:pt x="242073" y="241686"/>
                </a:lnTo>
                <a:cubicBezTo>
                  <a:pt x="236521" y="241686"/>
                  <a:pt x="232019" y="237185"/>
                  <a:pt x="232019" y="231635"/>
                </a:cubicBezTo>
                <a:cubicBezTo>
                  <a:pt x="232019" y="226084"/>
                  <a:pt x="236521" y="221434"/>
                  <a:pt x="242073" y="221434"/>
                </a:cubicBezTo>
                <a:close/>
                <a:moveTo>
                  <a:pt x="564735" y="192785"/>
                </a:moveTo>
                <a:lnTo>
                  <a:pt x="564735" y="262610"/>
                </a:lnTo>
                <a:lnTo>
                  <a:pt x="464038" y="310559"/>
                </a:lnTo>
                <a:lnTo>
                  <a:pt x="464038" y="240733"/>
                </a:lnTo>
                <a:close/>
                <a:moveTo>
                  <a:pt x="242073" y="181283"/>
                </a:moveTo>
                <a:lnTo>
                  <a:pt x="363016" y="181283"/>
                </a:lnTo>
                <a:cubicBezTo>
                  <a:pt x="368568" y="181283"/>
                  <a:pt x="373220" y="185770"/>
                  <a:pt x="373220" y="191303"/>
                </a:cubicBezTo>
                <a:cubicBezTo>
                  <a:pt x="373220" y="196837"/>
                  <a:pt x="368568" y="201324"/>
                  <a:pt x="363016" y="201324"/>
                </a:cubicBezTo>
                <a:lnTo>
                  <a:pt x="242073" y="201324"/>
                </a:lnTo>
                <a:cubicBezTo>
                  <a:pt x="236521" y="201324"/>
                  <a:pt x="232019" y="196837"/>
                  <a:pt x="232019" y="191303"/>
                </a:cubicBezTo>
                <a:cubicBezTo>
                  <a:pt x="232019" y="185770"/>
                  <a:pt x="236521" y="181283"/>
                  <a:pt x="242073" y="181283"/>
                </a:cubicBezTo>
                <a:close/>
                <a:moveTo>
                  <a:pt x="40363" y="122219"/>
                </a:moveTo>
                <a:lnTo>
                  <a:pt x="141201" y="170165"/>
                </a:lnTo>
                <a:lnTo>
                  <a:pt x="141201" y="310558"/>
                </a:lnTo>
                <a:lnTo>
                  <a:pt x="40363" y="262611"/>
                </a:lnTo>
                <a:close/>
                <a:moveTo>
                  <a:pt x="211764" y="100661"/>
                </a:moveTo>
                <a:lnTo>
                  <a:pt x="211764" y="583965"/>
                </a:lnTo>
                <a:lnTo>
                  <a:pt x="393335" y="583965"/>
                </a:lnTo>
                <a:lnTo>
                  <a:pt x="393335" y="100661"/>
                </a:lnTo>
                <a:close/>
                <a:moveTo>
                  <a:pt x="191656" y="80586"/>
                </a:moveTo>
                <a:lnTo>
                  <a:pt x="413443" y="80586"/>
                </a:lnTo>
                <a:lnTo>
                  <a:pt x="413443" y="604040"/>
                </a:lnTo>
                <a:lnTo>
                  <a:pt x="191656" y="604040"/>
                </a:lnTo>
                <a:close/>
                <a:moveTo>
                  <a:pt x="584990" y="30561"/>
                </a:moveTo>
                <a:lnTo>
                  <a:pt x="443782" y="93632"/>
                </a:lnTo>
                <a:lnTo>
                  <a:pt x="443782" y="573029"/>
                </a:lnTo>
                <a:lnTo>
                  <a:pt x="584990" y="510408"/>
                </a:lnTo>
                <a:close/>
                <a:moveTo>
                  <a:pt x="20107" y="30561"/>
                </a:moveTo>
                <a:lnTo>
                  <a:pt x="20107" y="510408"/>
                </a:lnTo>
                <a:lnTo>
                  <a:pt x="161308" y="573029"/>
                </a:lnTo>
                <a:lnTo>
                  <a:pt x="161308" y="93632"/>
                </a:lnTo>
                <a:close/>
                <a:moveTo>
                  <a:pt x="605098" y="0"/>
                </a:moveTo>
                <a:lnTo>
                  <a:pt x="605098" y="523591"/>
                </a:lnTo>
                <a:lnTo>
                  <a:pt x="423674" y="604040"/>
                </a:lnTo>
                <a:lnTo>
                  <a:pt x="423674" y="80598"/>
                </a:lnTo>
                <a:close/>
                <a:moveTo>
                  <a:pt x="0" y="0"/>
                </a:moveTo>
                <a:lnTo>
                  <a:pt x="181565" y="80598"/>
                </a:lnTo>
                <a:lnTo>
                  <a:pt x="181565" y="604040"/>
                </a:lnTo>
                <a:lnTo>
                  <a:pt x="0" y="5235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silhouette-with-document_62784">
            <a:extLst>
              <a:ext uri="{FF2B5EF4-FFF2-40B4-BE49-F238E27FC236}">
                <a16:creationId xmlns:a16="http://schemas.microsoft.com/office/drawing/2014/main" id="{32801ADF-A082-3225-8673-F96A1F5BC1D7}"/>
              </a:ext>
            </a:extLst>
          </p:cNvPr>
          <p:cNvSpPr/>
          <p:nvPr/>
        </p:nvSpPr>
        <p:spPr>
          <a:xfrm>
            <a:off x="7850661" y="122630"/>
            <a:ext cx="637724" cy="696582"/>
          </a:xfrm>
          <a:custGeom>
            <a:avLst/>
            <a:gdLst>
              <a:gd name="connsiteX0" fmla="*/ 332825 w 599014"/>
              <a:gd name="connsiteY0" fmla="*/ 323318 h 518742"/>
              <a:gd name="connsiteX1" fmla="*/ 480885 w 599014"/>
              <a:gd name="connsiteY1" fmla="*/ 323318 h 518742"/>
              <a:gd name="connsiteX2" fmla="*/ 508708 w 599014"/>
              <a:gd name="connsiteY2" fmla="*/ 351111 h 518742"/>
              <a:gd name="connsiteX3" fmla="*/ 480885 w 599014"/>
              <a:gd name="connsiteY3" fmla="*/ 378903 h 518742"/>
              <a:gd name="connsiteX4" fmla="*/ 332825 w 599014"/>
              <a:gd name="connsiteY4" fmla="*/ 378903 h 518742"/>
              <a:gd name="connsiteX5" fmla="*/ 305002 w 599014"/>
              <a:gd name="connsiteY5" fmla="*/ 351111 h 518742"/>
              <a:gd name="connsiteX6" fmla="*/ 332825 w 599014"/>
              <a:gd name="connsiteY6" fmla="*/ 323318 h 518742"/>
              <a:gd name="connsiteX7" fmla="*/ 332825 w 599014"/>
              <a:gd name="connsiteY7" fmla="*/ 230145 h 518742"/>
              <a:gd name="connsiteX8" fmla="*/ 480885 w 599014"/>
              <a:gd name="connsiteY8" fmla="*/ 230145 h 518742"/>
              <a:gd name="connsiteX9" fmla="*/ 508708 w 599014"/>
              <a:gd name="connsiteY9" fmla="*/ 257937 h 518742"/>
              <a:gd name="connsiteX10" fmla="*/ 480885 w 599014"/>
              <a:gd name="connsiteY10" fmla="*/ 285730 h 518742"/>
              <a:gd name="connsiteX11" fmla="*/ 332825 w 599014"/>
              <a:gd name="connsiteY11" fmla="*/ 285730 h 518742"/>
              <a:gd name="connsiteX12" fmla="*/ 305002 w 599014"/>
              <a:gd name="connsiteY12" fmla="*/ 257937 h 518742"/>
              <a:gd name="connsiteX13" fmla="*/ 332825 w 599014"/>
              <a:gd name="connsiteY13" fmla="*/ 230145 h 518742"/>
              <a:gd name="connsiteX14" fmla="*/ 24843 w 599014"/>
              <a:gd name="connsiteY14" fmla="*/ 151784 h 518742"/>
              <a:gd name="connsiteX15" fmla="*/ 183839 w 599014"/>
              <a:gd name="connsiteY15" fmla="*/ 151784 h 518742"/>
              <a:gd name="connsiteX16" fmla="*/ 207688 w 599014"/>
              <a:gd name="connsiteY16" fmla="*/ 176583 h 518742"/>
              <a:gd name="connsiteX17" fmla="*/ 207688 w 599014"/>
              <a:gd name="connsiteY17" fmla="*/ 329348 h 518742"/>
              <a:gd name="connsiteX18" fmla="*/ 182845 w 599014"/>
              <a:gd name="connsiteY18" fmla="*/ 354147 h 518742"/>
              <a:gd name="connsiteX19" fmla="*/ 163964 w 599014"/>
              <a:gd name="connsiteY19" fmla="*/ 344227 h 518742"/>
              <a:gd name="connsiteX20" fmla="*/ 155021 w 599014"/>
              <a:gd name="connsiteY20" fmla="*/ 494016 h 518742"/>
              <a:gd name="connsiteX21" fmla="*/ 129184 w 599014"/>
              <a:gd name="connsiteY21" fmla="*/ 516831 h 518742"/>
              <a:gd name="connsiteX22" fmla="*/ 78504 w 599014"/>
              <a:gd name="connsiteY22" fmla="*/ 516831 h 518742"/>
              <a:gd name="connsiteX23" fmla="*/ 53661 w 599014"/>
              <a:gd name="connsiteY23" fmla="*/ 494016 h 518742"/>
              <a:gd name="connsiteX24" fmla="*/ 43724 w 599014"/>
              <a:gd name="connsiteY24" fmla="*/ 345219 h 518742"/>
              <a:gd name="connsiteX25" fmla="*/ 24843 w 599014"/>
              <a:gd name="connsiteY25" fmla="*/ 354147 h 518742"/>
              <a:gd name="connsiteX26" fmla="*/ 994 w 599014"/>
              <a:gd name="connsiteY26" fmla="*/ 329348 h 518742"/>
              <a:gd name="connsiteX27" fmla="*/ 0 w 599014"/>
              <a:gd name="connsiteY27" fmla="*/ 176583 h 518742"/>
              <a:gd name="connsiteX28" fmla="*/ 24843 w 599014"/>
              <a:gd name="connsiteY28" fmla="*/ 151784 h 518742"/>
              <a:gd name="connsiteX29" fmla="*/ 332825 w 599014"/>
              <a:gd name="connsiteY29" fmla="*/ 137928 h 518742"/>
              <a:gd name="connsiteX30" fmla="*/ 480885 w 599014"/>
              <a:gd name="connsiteY30" fmla="*/ 137928 h 518742"/>
              <a:gd name="connsiteX31" fmla="*/ 508708 w 599014"/>
              <a:gd name="connsiteY31" fmla="*/ 165721 h 518742"/>
              <a:gd name="connsiteX32" fmla="*/ 480885 w 599014"/>
              <a:gd name="connsiteY32" fmla="*/ 193513 h 518742"/>
              <a:gd name="connsiteX33" fmla="*/ 332825 w 599014"/>
              <a:gd name="connsiteY33" fmla="*/ 193513 h 518742"/>
              <a:gd name="connsiteX34" fmla="*/ 305002 w 599014"/>
              <a:gd name="connsiteY34" fmla="*/ 165721 h 518742"/>
              <a:gd name="connsiteX35" fmla="*/ 332825 w 599014"/>
              <a:gd name="connsiteY35" fmla="*/ 137928 h 518742"/>
              <a:gd name="connsiteX36" fmla="*/ 347698 w 599014"/>
              <a:gd name="connsiteY36" fmla="*/ 55512 h 518742"/>
              <a:gd name="connsiteX37" fmla="*/ 347698 w 599014"/>
              <a:gd name="connsiteY37" fmla="*/ 61464 h 518742"/>
              <a:gd name="connsiteX38" fmla="*/ 283131 w 599014"/>
              <a:gd name="connsiteY38" fmla="*/ 124947 h 518742"/>
              <a:gd name="connsiteX39" fmla="*/ 276178 w 599014"/>
              <a:gd name="connsiteY39" fmla="*/ 124947 h 518742"/>
              <a:gd name="connsiteX40" fmla="*/ 276178 w 599014"/>
              <a:gd name="connsiteY40" fmla="*/ 456251 h 518742"/>
              <a:gd name="connsiteX41" fmla="*/ 283131 w 599014"/>
              <a:gd name="connsiteY41" fmla="*/ 463194 h 518742"/>
              <a:gd name="connsiteX42" fmla="*/ 536433 w 599014"/>
              <a:gd name="connsiteY42" fmla="*/ 463194 h 518742"/>
              <a:gd name="connsiteX43" fmla="*/ 543387 w 599014"/>
              <a:gd name="connsiteY43" fmla="*/ 456251 h 518742"/>
              <a:gd name="connsiteX44" fmla="*/ 542394 w 599014"/>
              <a:gd name="connsiteY44" fmla="*/ 62455 h 518742"/>
              <a:gd name="connsiteX45" fmla="*/ 536433 w 599014"/>
              <a:gd name="connsiteY45" fmla="*/ 55512 h 518742"/>
              <a:gd name="connsiteX46" fmla="*/ 337765 w 599014"/>
              <a:gd name="connsiteY46" fmla="*/ 956 h 518742"/>
              <a:gd name="connsiteX47" fmla="*/ 537427 w 599014"/>
              <a:gd name="connsiteY47" fmla="*/ 956 h 518742"/>
              <a:gd name="connsiteX48" fmla="*/ 599014 w 599014"/>
              <a:gd name="connsiteY48" fmla="*/ 62455 h 518742"/>
              <a:gd name="connsiteX49" fmla="*/ 599014 w 599014"/>
              <a:gd name="connsiteY49" fmla="*/ 456251 h 518742"/>
              <a:gd name="connsiteX50" fmla="*/ 537427 w 599014"/>
              <a:gd name="connsiteY50" fmla="*/ 518742 h 518742"/>
              <a:gd name="connsiteX51" fmla="*/ 283131 w 599014"/>
              <a:gd name="connsiteY51" fmla="*/ 518742 h 518742"/>
              <a:gd name="connsiteX52" fmla="*/ 221544 w 599014"/>
              <a:gd name="connsiteY52" fmla="*/ 456251 h 518742"/>
              <a:gd name="connsiteX53" fmla="*/ 221544 w 599014"/>
              <a:gd name="connsiteY53" fmla="*/ 117011 h 518742"/>
              <a:gd name="connsiteX54" fmla="*/ 237437 w 599014"/>
              <a:gd name="connsiteY54" fmla="*/ 79318 h 518742"/>
              <a:gd name="connsiteX55" fmla="*/ 298031 w 599014"/>
              <a:gd name="connsiteY55" fmla="*/ 17819 h 518742"/>
              <a:gd name="connsiteX56" fmla="*/ 301011 w 599014"/>
              <a:gd name="connsiteY56" fmla="*/ 15835 h 518742"/>
              <a:gd name="connsiteX57" fmla="*/ 337765 w 599014"/>
              <a:gd name="connsiteY57" fmla="*/ 956 h 518742"/>
              <a:gd name="connsiteX58" fmla="*/ 104322 w 599014"/>
              <a:gd name="connsiteY58" fmla="*/ 0 h 518742"/>
              <a:gd name="connsiteX59" fmla="*/ 171853 w 599014"/>
              <a:gd name="connsiteY59" fmla="*/ 67929 h 518742"/>
              <a:gd name="connsiteX60" fmla="*/ 104322 w 599014"/>
              <a:gd name="connsiteY60" fmla="*/ 135858 h 518742"/>
              <a:gd name="connsiteX61" fmla="*/ 36791 w 599014"/>
              <a:gd name="connsiteY61" fmla="*/ 67929 h 518742"/>
              <a:gd name="connsiteX62" fmla="*/ 104322 w 599014"/>
              <a:gd name="connsiteY62" fmla="*/ 0 h 51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99014" h="518742">
                <a:moveTo>
                  <a:pt x="332825" y="323318"/>
                </a:moveTo>
                <a:lnTo>
                  <a:pt x="480885" y="323318"/>
                </a:lnTo>
                <a:cubicBezTo>
                  <a:pt x="495790" y="323318"/>
                  <a:pt x="507714" y="335229"/>
                  <a:pt x="508708" y="351111"/>
                </a:cubicBezTo>
                <a:cubicBezTo>
                  <a:pt x="508708" y="365999"/>
                  <a:pt x="495790" y="378903"/>
                  <a:pt x="480885" y="378903"/>
                </a:cubicBezTo>
                <a:lnTo>
                  <a:pt x="332825" y="378903"/>
                </a:lnTo>
                <a:cubicBezTo>
                  <a:pt x="317920" y="378903"/>
                  <a:pt x="305002" y="365999"/>
                  <a:pt x="305002" y="351111"/>
                </a:cubicBezTo>
                <a:cubicBezTo>
                  <a:pt x="305002" y="335229"/>
                  <a:pt x="317920" y="323318"/>
                  <a:pt x="332825" y="323318"/>
                </a:cubicBezTo>
                <a:close/>
                <a:moveTo>
                  <a:pt x="332825" y="230145"/>
                </a:moveTo>
                <a:lnTo>
                  <a:pt x="480885" y="230145"/>
                </a:lnTo>
                <a:cubicBezTo>
                  <a:pt x="495790" y="230145"/>
                  <a:pt x="508708" y="243049"/>
                  <a:pt x="508708" y="257937"/>
                </a:cubicBezTo>
                <a:cubicBezTo>
                  <a:pt x="508708" y="273819"/>
                  <a:pt x="495790" y="285730"/>
                  <a:pt x="480885" y="285730"/>
                </a:cubicBezTo>
                <a:lnTo>
                  <a:pt x="332825" y="285730"/>
                </a:lnTo>
                <a:cubicBezTo>
                  <a:pt x="317920" y="285730"/>
                  <a:pt x="305002" y="273819"/>
                  <a:pt x="305002" y="257937"/>
                </a:cubicBezTo>
                <a:cubicBezTo>
                  <a:pt x="305002" y="243049"/>
                  <a:pt x="317920" y="230145"/>
                  <a:pt x="332825" y="230145"/>
                </a:cubicBezTo>
                <a:close/>
                <a:moveTo>
                  <a:pt x="24843" y="151784"/>
                </a:moveTo>
                <a:cubicBezTo>
                  <a:pt x="34780" y="151784"/>
                  <a:pt x="183839" y="151784"/>
                  <a:pt x="183839" y="151784"/>
                </a:cubicBezTo>
                <a:cubicBezTo>
                  <a:pt x="196757" y="151784"/>
                  <a:pt x="207688" y="163688"/>
                  <a:pt x="207688" y="176583"/>
                </a:cubicBezTo>
                <a:lnTo>
                  <a:pt x="207688" y="329348"/>
                </a:lnTo>
                <a:cubicBezTo>
                  <a:pt x="207688" y="342243"/>
                  <a:pt x="196757" y="354147"/>
                  <a:pt x="182845" y="354147"/>
                </a:cubicBezTo>
                <a:cubicBezTo>
                  <a:pt x="175889" y="354147"/>
                  <a:pt x="168933" y="350179"/>
                  <a:pt x="163964" y="344227"/>
                </a:cubicBezTo>
                <a:lnTo>
                  <a:pt x="155021" y="494016"/>
                </a:lnTo>
                <a:cubicBezTo>
                  <a:pt x="154027" y="506911"/>
                  <a:pt x="143096" y="516831"/>
                  <a:pt x="129184" y="516831"/>
                </a:cubicBezTo>
                <a:lnTo>
                  <a:pt x="78504" y="516831"/>
                </a:lnTo>
                <a:cubicBezTo>
                  <a:pt x="65586" y="516831"/>
                  <a:pt x="54655" y="506911"/>
                  <a:pt x="53661" y="494016"/>
                </a:cubicBezTo>
                <a:lnTo>
                  <a:pt x="43724" y="345219"/>
                </a:lnTo>
                <a:cubicBezTo>
                  <a:pt x="39749" y="350179"/>
                  <a:pt x="32793" y="354147"/>
                  <a:pt x="24843" y="354147"/>
                </a:cubicBezTo>
                <a:cubicBezTo>
                  <a:pt x="11925" y="354147"/>
                  <a:pt x="994" y="343235"/>
                  <a:pt x="994" y="329348"/>
                </a:cubicBezTo>
                <a:lnTo>
                  <a:pt x="0" y="176583"/>
                </a:lnTo>
                <a:cubicBezTo>
                  <a:pt x="0" y="162696"/>
                  <a:pt x="10931" y="151784"/>
                  <a:pt x="24843" y="151784"/>
                </a:cubicBezTo>
                <a:close/>
                <a:moveTo>
                  <a:pt x="332825" y="137928"/>
                </a:moveTo>
                <a:lnTo>
                  <a:pt x="480885" y="137928"/>
                </a:lnTo>
                <a:cubicBezTo>
                  <a:pt x="495790" y="137928"/>
                  <a:pt x="508708" y="149839"/>
                  <a:pt x="508708" y="165721"/>
                </a:cubicBezTo>
                <a:cubicBezTo>
                  <a:pt x="508708" y="180609"/>
                  <a:pt x="495790" y="193513"/>
                  <a:pt x="480885" y="193513"/>
                </a:cubicBezTo>
                <a:lnTo>
                  <a:pt x="332825" y="193513"/>
                </a:lnTo>
                <a:cubicBezTo>
                  <a:pt x="317920" y="193513"/>
                  <a:pt x="305002" y="180609"/>
                  <a:pt x="305002" y="165721"/>
                </a:cubicBezTo>
                <a:cubicBezTo>
                  <a:pt x="305002" y="149839"/>
                  <a:pt x="317920" y="137928"/>
                  <a:pt x="332825" y="137928"/>
                </a:cubicBezTo>
                <a:close/>
                <a:moveTo>
                  <a:pt x="347698" y="55512"/>
                </a:moveTo>
                <a:lnTo>
                  <a:pt x="347698" y="61464"/>
                </a:lnTo>
                <a:cubicBezTo>
                  <a:pt x="347698" y="96181"/>
                  <a:pt x="318892" y="124947"/>
                  <a:pt x="283131" y="124947"/>
                </a:cubicBezTo>
                <a:lnTo>
                  <a:pt x="276178" y="124947"/>
                </a:lnTo>
                <a:lnTo>
                  <a:pt x="276178" y="456251"/>
                </a:lnTo>
                <a:cubicBezTo>
                  <a:pt x="276178" y="460218"/>
                  <a:pt x="279158" y="463194"/>
                  <a:pt x="283131" y="463194"/>
                </a:cubicBezTo>
                <a:lnTo>
                  <a:pt x="536433" y="463194"/>
                </a:lnTo>
                <a:cubicBezTo>
                  <a:pt x="540407" y="463194"/>
                  <a:pt x="543387" y="460218"/>
                  <a:pt x="543387" y="456251"/>
                </a:cubicBezTo>
                <a:lnTo>
                  <a:pt x="542394" y="62455"/>
                </a:lnTo>
                <a:cubicBezTo>
                  <a:pt x="542394" y="58488"/>
                  <a:pt x="540407" y="55512"/>
                  <a:pt x="536433" y="55512"/>
                </a:cubicBezTo>
                <a:close/>
                <a:moveTo>
                  <a:pt x="337765" y="956"/>
                </a:moveTo>
                <a:lnTo>
                  <a:pt x="537427" y="956"/>
                </a:lnTo>
                <a:cubicBezTo>
                  <a:pt x="571200" y="956"/>
                  <a:pt x="599014" y="27738"/>
                  <a:pt x="599014" y="62455"/>
                </a:cubicBezTo>
                <a:lnTo>
                  <a:pt x="599014" y="456251"/>
                </a:lnTo>
                <a:cubicBezTo>
                  <a:pt x="599014" y="489976"/>
                  <a:pt x="571200" y="518742"/>
                  <a:pt x="537427" y="518742"/>
                </a:cubicBezTo>
                <a:lnTo>
                  <a:pt x="283131" y="518742"/>
                </a:lnTo>
                <a:cubicBezTo>
                  <a:pt x="249358" y="518742"/>
                  <a:pt x="221544" y="489976"/>
                  <a:pt x="221544" y="456251"/>
                </a:cubicBezTo>
                <a:lnTo>
                  <a:pt x="221544" y="117011"/>
                </a:lnTo>
                <a:cubicBezTo>
                  <a:pt x="221544" y="103125"/>
                  <a:pt x="226511" y="89238"/>
                  <a:pt x="237437" y="79318"/>
                </a:cubicBezTo>
                <a:cubicBezTo>
                  <a:pt x="257304" y="58488"/>
                  <a:pt x="278164" y="38649"/>
                  <a:pt x="298031" y="17819"/>
                </a:cubicBezTo>
                <a:cubicBezTo>
                  <a:pt x="298031" y="17819"/>
                  <a:pt x="299025" y="16827"/>
                  <a:pt x="301011" y="15835"/>
                </a:cubicBezTo>
                <a:cubicBezTo>
                  <a:pt x="310945" y="5916"/>
                  <a:pt x="323858" y="956"/>
                  <a:pt x="337765" y="956"/>
                </a:cubicBezTo>
                <a:close/>
                <a:moveTo>
                  <a:pt x="104322" y="0"/>
                </a:moveTo>
                <a:cubicBezTo>
                  <a:pt x="141618" y="0"/>
                  <a:pt x="171853" y="30413"/>
                  <a:pt x="171853" y="67929"/>
                </a:cubicBezTo>
                <a:cubicBezTo>
                  <a:pt x="171853" y="105445"/>
                  <a:pt x="141618" y="135858"/>
                  <a:pt x="104322" y="135858"/>
                </a:cubicBezTo>
                <a:cubicBezTo>
                  <a:pt x="67026" y="135858"/>
                  <a:pt x="36791" y="105445"/>
                  <a:pt x="36791" y="67929"/>
                </a:cubicBezTo>
                <a:cubicBezTo>
                  <a:pt x="36791" y="30413"/>
                  <a:pt x="67026" y="0"/>
                  <a:pt x="1043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diploma_12623">
            <a:extLst>
              <a:ext uri="{FF2B5EF4-FFF2-40B4-BE49-F238E27FC236}">
                <a16:creationId xmlns:a16="http://schemas.microsoft.com/office/drawing/2014/main" id="{A48F2BD9-32D5-8D76-3FFF-A949031CCA9C}"/>
              </a:ext>
            </a:extLst>
          </p:cNvPr>
          <p:cNvSpPr/>
          <p:nvPr/>
        </p:nvSpPr>
        <p:spPr>
          <a:xfrm>
            <a:off x="8934717" y="186929"/>
            <a:ext cx="791642" cy="497719"/>
          </a:xfrm>
          <a:custGeom>
            <a:avLst/>
            <a:gdLst>
              <a:gd name="T0" fmla="*/ 600116 w 606244"/>
              <a:gd name="T1" fmla="*/ 600116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455839 w 606244"/>
              <a:gd name="T33" fmla="*/ 455839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600116 w 606244"/>
              <a:gd name="T57" fmla="*/ 600116 w 606244"/>
              <a:gd name="T58" fmla="*/ 600116 w 606244"/>
              <a:gd name="T59" fmla="*/ 600116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  <a:gd name="T70" fmla="*/ 600116 w 606244"/>
              <a:gd name="T71" fmla="*/ 600116 w 606244"/>
              <a:gd name="T72" fmla="*/ 600116 w 606244"/>
              <a:gd name="T73" fmla="*/ 600116 w 606244"/>
              <a:gd name="T74" fmla="*/ 455839 w 606244"/>
              <a:gd name="T75" fmla="*/ 455839 w 606244"/>
              <a:gd name="T76" fmla="*/ 600116 w 606244"/>
              <a:gd name="T77" fmla="*/ 600116 w 606244"/>
              <a:gd name="T78" fmla="*/ 600116 w 606244"/>
              <a:gd name="T79" fmla="*/ 600116 w 606244"/>
              <a:gd name="T80" fmla="*/ 600116 w 606244"/>
              <a:gd name="T81" fmla="*/ 600116 w 606244"/>
              <a:gd name="T82" fmla="*/ 600116 w 606244"/>
              <a:gd name="T83" fmla="*/ 600116 w 606244"/>
              <a:gd name="T84" fmla="*/ 600116 w 606244"/>
              <a:gd name="T85" fmla="*/ 600116 w 606244"/>
              <a:gd name="T86" fmla="*/ 600116 w 606244"/>
              <a:gd name="T87" fmla="*/ 600116 w 606244"/>
              <a:gd name="T88" fmla="*/ 600116 w 606244"/>
              <a:gd name="T89" fmla="*/ 600116 w 606244"/>
              <a:gd name="T90" fmla="*/ 600116 w 606244"/>
              <a:gd name="T91" fmla="*/ 600116 w 606244"/>
              <a:gd name="T92" fmla="*/ 600116 w 606244"/>
              <a:gd name="T93" fmla="*/ 600116 w 606244"/>
              <a:gd name="T94" fmla="*/ 600116 w 606244"/>
              <a:gd name="T95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76" h="372">
                <a:moveTo>
                  <a:pt x="672" y="131"/>
                </a:moveTo>
                <a:cubicBezTo>
                  <a:pt x="668" y="113"/>
                  <a:pt x="659" y="96"/>
                  <a:pt x="651" y="79"/>
                </a:cubicBezTo>
                <a:cubicBezTo>
                  <a:pt x="641" y="59"/>
                  <a:pt x="630" y="40"/>
                  <a:pt x="614" y="24"/>
                </a:cubicBezTo>
                <a:cubicBezTo>
                  <a:pt x="603" y="12"/>
                  <a:pt x="587" y="0"/>
                  <a:pt x="570" y="1"/>
                </a:cubicBezTo>
                <a:cubicBezTo>
                  <a:pt x="556" y="2"/>
                  <a:pt x="542" y="11"/>
                  <a:pt x="530" y="16"/>
                </a:cubicBezTo>
                <a:cubicBezTo>
                  <a:pt x="513" y="24"/>
                  <a:pt x="495" y="32"/>
                  <a:pt x="478" y="39"/>
                </a:cubicBezTo>
                <a:cubicBezTo>
                  <a:pt x="462" y="46"/>
                  <a:pt x="445" y="53"/>
                  <a:pt x="428" y="59"/>
                </a:cubicBezTo>
                <a:cubicBezTo>
                  <a:pt x="404" y="55"/>
                  <a:pt x="377" y="63"/>
                  <a:pt x="357" y="75"/>
                </a:cubicBezTo>
                <a:cubicBezTo>
                  <a:pt x="350" y="79"/>
                  <a:pt x="343" y="83"/>
                  <a:pt x="337" y="88"/>
                </a:cubicBezTo>
                <a:cubicBezTo>
                  <a:pt x="262" y="107"/>
                  <a:pt x="185" y="119"/>
                  <a:pt x="108" y="129"/>
                </a:cubicBezTo>
                <a:cubicBezTo>
                  <a:pt x="91" y="132"/>
                  <a:pt x="73" y="134"/>
                  <a:pt x="56" y="136"/>
                </a:cubicBezTo>
                <a:cubicBezTo>
                  <a:pt x="52" y="135"/>
                  <a:pt x="49" y="137"/>
                  <a:pt x="47" y="140"/>
                </a:cubicBezTo>
                <a:cubicBezTo>
                  <a:pt x="42" y="141"/>
                  <a:pt x="37" y="142"/>
                  <a:pt x="32" y="145"/>
                </a:cubicBezTo>
                <a:cubicBezTo>
                  <a:pt x="21" y="150"/>
                  <a:pt x="14" y="161"/>
                  <a:pt x="10" y="172"/>
                </a:cubicBezTo>
                <a:cubicBezTo>
                  <a:pt x="0" y="197"/>
                  <a:pt x="3" y="225"/>
                  <a:pt x="7" y="251"/>
                </a:cubicBezTo>
                <a:cubicBezTo>
                  <a:pt x="12" y="279"/>
                  <a:pt x="22" y="307"/>
                  <a:pt x="39" y="329"/>
                </a:cubicBezTo>
                <a:cubicBezTo>
                  <a:pt x="44" y="337"/>
                  <a:pt x="51" y="344"/>
                  <a:pt x="58" y="349"/>
                </a:cubicBezTo>
                <a:cubicBezTo>
                  <a:pt x="59" y="351"/>
                  <a:pt x="59" y="352"/>
                  <a:pt x="60" y="352"/>
                </a:cubicBezTo>
                <a:cubicBezTo>
                  <a:pt x="78" y="372"/>
                  <a:pt x="110" y="372"/>
                  <a:pt x="133" y="364"/>
                </a:cubicBezTo>
                <a:cubicBezTo>
                  <a:pt x="140" y="362"/>
                  <a:pt x="147" y="359"/>
                  <a:pt x="154" y="357"/>
                </a:cubicBezTo>
                <a:cubicBezTo>
                  <a:pt x="192" y="343"/>
                  <a:pt x="230" y="329"/>
                  <a:pt x="267" y="315"/>
                </a:cubicBezTo>
                <a:cubicBezTo>
                  <a:pt x="295" y="304"/>
                  <a:pt x="322" y="294"/>
                  <a:pt x="349" y="284"/>
                </a:cubicBezTo>
                <a:cubicBezTo>
                  <a:pt x="347" y="295"/>
                  <a:pt x="345" y="307"/>
                  <a:pt x="341" y="318"/>
                </a:cubicBezTo>
                <a:cubicBezTo>
                  <a:pt x="337" y="328"/>
                  <a:pt x="333" y="339"/>
                  <a:pt x="330" y="349"/>
                </a:cubicBezTo>
                <a:cubicBezTo>
                  <a:pt x="328" y="352"/>
                  <a:pt x="332" y="356"/>
                  <a:pt x="336" y="355"/>
                </a:cubicBezTo>
                <a:cubicBezTo>
                  <a:pt x="349" y="351"/>
                  <a:pt x="361" y="340"/>
                  <a:pt x="371" y="331"/>
                </a:cubicBezTo>
                <a:cubicBezTo>
                  <a:pt x="373" y="329"/>
                  <a:pt x="374" y="330"/>
                  <a:pt x="377" y="333"/>
                </a:cubicBezTo>
                <a:cubicBezTo>
                  <a:pt x="379" y="335"/>
                  <a:pt x="382" y="338"/>
                  <a:pt x="384" y="341"/>
                </a:cubicBezTo>
                <a:cubicBezTo>
                  <a:pt x="386" y="345"/>
                  <a:pt x="394" y="354"/>
                  <a:pt x="392" y="359"/>
                </a:cubicBezTo>
                <a:cubicBezTo>
                  <a:pt x="390" y="365"/>
                  <a:pt x="399" y="367"/>
                  <a:pt x="402" y="361"/>
                </a:cubicBezTo>
                <a:lnTo>
                  <a:pt x="402" y="361"/>
                </a:lnTo>
                <a:cubicBezTo>
                  <a:pt x="411" y="326"/>
                  <a:pt x="420" y="291"/>
                  <a:pt x="426" y="255"/>
                </a:cubicBezTo>
                <a:cubicBezTo>
                  <a:pt x="428" y="254"/>
                  <a:pt x="431" y="253"/>
                  <a:pt x="433" y="252"/>
                </a:cubicBezTo>
                <a:cubicBezTo>
                  <a:pt x="435" y="268"/>
                  <a:pt x="439" y="283"/>
                  <a:pt x="447" y="296"/>
                </a:cubicBezTo>
                <a:cubicBezTo>
                  <a:pt x="451" y="303"/>
                  <a:pt x="457" y="309"/>
                  <a:pt x="464" y="313"/>
                </a:cubicBezTo>
                <a:cubicBezTo>
                  <a:pt x="468" y="315"/>
                  <a:pt x="478" y="315"/>
                  <a:pt x="475" y="308"/>
                </a:cubicBezTo>
                <a:cubicBezTo>
                  <a:pt x="472" y="302"/>
                  <a:pt x="471" y="299"/>
                  <a:pt x="471" y="292"/>
                </a:cubicBezTo>
                <a:cubicBezTo>
                  <a:pt x="472" y="289"/>
                  <a:pt x="472" y="285"/>
                  <a:pt x="475" y="283"/>
                </a:cubicBezTo>
                <a:cubicBezTo>
                  <a:pt x="478" y="281"/>
                  <a:pt x="486" y="288"/>
                  <a:pt x="488" y="290"/>
                </a:cubicBezTo>
                <a:cubicBezTo>
                  <a:pt x="499" y="297"/>
                  <a:pt x="513" y="297"/>
                  <a:pt x="525" y="296"/>
                </a:cubicBezTo>
                <a:cubicBezTo>
                  <a:pt x="530" y="295"/>
                  <a:pt x="540" y="294"/>
                  <a:pt x="544" y="290"/>
                </a:cubicBezTo>
                <a:cubicBezTo>
                  <a:pt x="548" y="287"/>
                  <a:pt x="545" y="282"/>
                  <a:pt x="541" y="282"/>
                </a:cubicBezTo>
                <a:cubicBezTo>
                  <a:pt x="540" y="282"/>
                  <a:pt x="539" y="282"/>
                  <a:pt x="538" y="282"/>
                </a:cubicBezTo>
                <a:cubicBezTo>
                  <a:pt x="538" y="282"/>
                  <a:pt x="537" y="282"/>
                  <a:pt x="537" y="283"/>
                </a:cubicBezTo>
                <a:cubicBezTo>
                  <a:pt x="533" y="284"/>
                  <a:pt x="530" y="280"/>
                  <a:pt x="527" y="277"/>
                </a:cubicBezTo>
                <a:cubicBezTo>
                  <a:pt x="519" y="268"/>
                  <a:pt x="515" y="255"/>
                  <a:pt x="512" y="244"/>
                </a:cubicBezTo>
                <a:cubicBezTo>
                  <a:pt x="510" y="237"/>
                  <a:pt x="509" y="230"/>
                  <a:pt x="508" y="223"/>
                </a:cubicBezTo>
                <a:cubicBezTo>
                  <a:pt x="531" y="214"/>
                  <a:pt x="555" y="205"/>
                  <a:pt x="578" y="195"/>
                </a:cubicBezTo>
                <a:cubicBezTo>
                  <a:pt x="607" y="184"/>
                  <a:pt x="638" y="173"/>
                  <a:pt x="666" y="157"/>
                </a:cubicBezTo>
                <a:cubicBezTo>
                  <a:pt x="676" y="152"/>
                  <a:pt x="674" y="141"/>
                  <a:pt x="672" y="131"/>
                </a:cubicBezTo>
                <a:close/>
                <a:moveTo>
                  <a:pt x="338" y="122"/>
                </a:moveTo>
                <a:cubicBezTo>
                  <a:pt x="336" y="118"/>
                  <a:pt x="333" y="114"/>
                  <a:pt x="330" y="110"/>
                </a:cubicBezTo>
                <a:cubicBezTo>
                  <a:pt x="334" y="109"/>
                  <a:pt x="339" y="108"/>
                  <a:pt x="343" y="107"/>
                </a:cubicBezTo>
                <a:cubicBezTo>
                  <a:pt x="344" y="107"/>
                  <a:pt x="345" y="107"/>
                  <a:pt x="346" y="107"/>
                </a:cubicBezTo>
                <a:cubicBezTo>
                  <a:pt x="348" y="109"/>
                  <a:pt x="350" y="111"/>
                  <a:pt x="352" y="115"/>
                </a:cubicBezTo>
                <a:cubicBezTo>
                  <a:pt x="359" y="130"/>
                  <a:pt x="360" y="147"/>
                  <a:pt x="361" y="162"/>
                </a:cubicBezTo>
                <a:cubicBezTo>
                  <a:pt x="361" y="166"/>
                  <a:pt x="361" y="170"/>
                  <a:pt x="361" y="174"/>
                </a:cubicBezTo>
                <a:cubicBezTo>
                  <a:pt x="355" y="156"/>
                  <a:pt x="348" y="138"/>
                  <a:pt x="338" y="122"/>
                </a:cubicBezTo>
                <a:close/>
                <a:moveTo>
                  <a:pt x="79" y="336"/>
                </a:moveTo>
                <a:cubicBezTo>
                  <a:pt x="67" y="333"/>
                  <a:pt x="58" y="326"/>
                  <a:pt x="50" y="316"/>
                </a:cubicBezTo>
                <a:cubicBezTo>
                  <a:pt x="48" y="314"/>
                  <a:pt x="47" y="312"/>
                  <a:pt x="45" y="309"/>
                </a:cubicBezTo>
                <a:cubicBezTo>
                  <a:pt x="44" y="308"/>
                  <a:pt x="43" y="306"/>
                  <a:pt x="43" y="305"/>
                </a:cubicBezTo>
                <a:cubicBezTo>
                  <a:pt x="42" y="304"/>
                  <a:pt x="42" y="304"/>
                  <a:pt x="42" y="303"/>
                </a:cubicBezTo>
                <a:cubicBezTo>
                  <a:pt x="34" y="287"/>
                  <a:pt x="34" y="270"/>
                  <a:pt x="43" y="255"/>
                </a:cubicBezTo>
                <a:cubicBezTo>
                  <a:pt x="50" y="244"/>
                  <a:pt x="62" y="236"/>
                  <a:pt x="75" y="240"/>
                </a:cubicBezTo>
                <a:cubicBezTo>
                  <a:pt x="85" y="243"/>
                  <a:pt x="89" y="254"/>
                  <a:pt x="88" y="264"/>
                </a:cubicBezTo>
                <a:cubicBezTo>
                  <a:pt x="88" y="273"/>
                  <a:pt x="83" y="283"/>
                  <a:pt x="74" y="285"/>
                </a:cubicBezTo>
                <a:cubicBezTo>
                  <a:pt x="68" y="286"/>
                  <a:pt x="64" y="280"/>
                  <a:pt x="62" y="275"/>
                </a:cubicBezTo>
                <a:cubicBezTo>
                  <a:pt x="60" y="272"/>
                  <a:pt x="60" y="269"/>
                  <a:pt x="61" y="266"/>
                </a:cubicBezTo>
                <a:cubicBezTo>
                  <a:pt x="62" y="264"/>
                  <a:pt x="70" y="260"/>
                  <a:pt x="71" y="264"/>
                </a:cubicBezTo>
                <a:cubicBezTo>
                  <a:pt x="73" y="270"/>
                  <a:pt x="83" y="267"/>
                  <a:pt x="81" y="261"/>
                </a:cubicBezTo>
                <a:cubicBezTo>
                  <a:pt x="76" y="247"/>
                  <a:pt x="55" y="251"/>
                  <a:pt x="52" y="264"/>
                </a:cubicBezTo>
                <a:cubicBezTo>
                  <a:pt x="47" y="278"/>
                  <a:pt x="58" y="294"/>
                  <a:pt x="73" y="295"/>
                </a:cubicBezTo>
                <a:cubicBezTo>
                  <a:pt x="101" y="296"/>
                  <a:pt x="104" y="251"/>
                  <a:pt x="88" y="236"/>
                </a:cubicBezTo>
                <a:cubicBezTo>
                  <a:pt x="76" y="225"/>
                  <a:pt x="58" y="227"/>
                  <a:pt x="46" y="237"/>
                </a:cubicBezTo>
                <a:cubicBezTo>
                  <a:pt x="37" y="244"/>
                  <a:pt x="30" y="255"/>
                  <a:pt x="27" y="266"/>
                </a:cubicBezTo>
                <a:cubicBezTo>
                  <a:pt x="27" y="264"/>
                  <a:pt x="26" y="262"/>
                  <a:pt x="26" y="260"/>
                </a:cubicBezTo>
                <a:cubicBezTo>
                  <a:pt x="20" y="237"/>
                  <a:pt x="16" y="210"/>
                  <a:pt x="23" y="187"/>
                </a:cubicBezTo>
                <a:cubicBezTo>
                  <a:pt x="25" y="178"/>
                  <a:pt x="29" y="169"/>
                  <a:pt x="35" y="163"/>
                </a:cubicBezTo>
                <a:cubicBezTo>
                  <a:pt x="41" y="157"/>
                  <a:pt x="48" y="156"/>
                  <a:pt x="55" y="157"/>
                </a:cubicBezTo>
                <a:cubicBezTo>
                  <a:pt x="103" y="178"/>
                  <a:pt x="135" y="225"/>
                  <a:pt x="139" y="277"/>
                </a:cubicBezTo>
                <a:cubicBezTo>
                  <a:pt x="139" y="286"/>
                  <a:pt x="139" y="295"/>
                  <a:pt x="137" y="304"/>
                </a:cubicBezTo>
                <a:cubicBezTo>
                  <a:pt x="135" y="313"/>
                  <a:pt x="133" y="316"/>
                  <a:pt x="127" y="322"/>
                </a:cubicBezTo>
                <a:cubicBezTo>
                  <a:pt x="115" y="333"/>
                  <a:pt x="96" y="336"/>
                  <a:pt x="79" y="336"/>
                </a:cubicBezTo>
                <a:close/>
                <a:moveTo>
                  <a:pt x="311" y="277"/>
                </a:moveTo>
                <a:cubicBezTo>
                  <a:pt x="266" y="294"/>
                  <a:pt x="222" y="311"/>
                  <a:pt x="177" y="327"/>
                </a:cubicBezTo>
                <a:cubicBezTo>
                  <a:pt x="164" y="332"/>
                  <a:pt x="151" y="337"/>
                  <a:pt x="138" y="341"/>
                </a:cubicBezTo>
                <a:cubicBezTo>
                  <a:pt x="135" y="343"/>
                  <a:pt x="132" y="344"/>
                  <a:pt x="129" y="345"/>
                </a:cubicBezTo>
                <a:cubicBezTo>
                  <a:pt x="132" y="343"/>
                  <a:pt x="135" y="341"/>
                  <a:pt x="137" y="339"/>
                </a:cubicBezTo>
                <a:cubicBezTo>
                  <a:pt x="156" y="325"/>
                  <a:pt x="160" y="302"/>
                  <a:pt x="159" y="280"/>
                </a:cubicBezTo>
                <a:cubicBezTo>
                  <a:pt x="157" y="228"/>
                  <a:pt x="129" y="181"/>
                  <a:pt x="87" y="152"/>
                </a:cubicBezTo>
                <a:cubicBezTo>
                  <a:pt x="129" y="147"/>
                  <a:pt x="171" y="140"/>
                  <a:pt x="212" y="133"/>
                </a:cubicBezTo>
                <a:cubicBezTo>
                  <a:pt x="248" y="127"/>
                  <a:pt x="283" y="120"/>
                  <a:pt x="319" y="113"/>
                </a:cubicBezTo>
                <a:cubicBezTo>
                  <a:pt x="323" y="117"/>
                  <a:pt x="327" y="123"/>
                  <a:pt x="330" y="128"/>
                </a:cubicBezTo>
                <a:cubicBezTo>
                  <a:pt x="346" y="153"/>
                  <a:pt x="354" y="182"/>
                  <a:pt x="359" y="210"/>
                </a:cubicBezTo>
                <a:cubicBezTo>
                  <a:pt x="358" y="227"/>
                  <a:pt x="356" y="244"/>
                  <a:pt x="353" y="261"/>
                </a:cubicBezTo>
                <a:cubicBezTo>
                  <a:pt x="339" y="266"/>
                  <a:pt x="325" y="272"/>
                  <a:pt x="311" y="277"/>
                </a:cubicBezTo>
                <a:close/>
                <a:moveTo>
                  <a:pt x="418" y="244"/>
                </a:moveTo>
                <a:cubicBezTo>
                  <a:pt x="413" y="273"/>
                  <a:pt x="407" y="301"/>
                  <a:pt x="400" y="329"/>
                </a:cubicBezTo>
                <a:cubicBezTo>
                  <a:pt x="399" y="333"/>
                  <a:pt x="397" y="338"/>
                  <a:pt x="396" y="342"/>
                </a:cubicBezTo>
                <a:cubicBezTo>
                  <a:pt x="396" y="342"/>
                  <a:pt x="396" y="341"/>
                  <a:pt x="395" y="341"/>
                </a:cubicBezTo>
                <a:cubicBezTo>
                  <a:pt x="391" y="333"/>
                  <a:pt x="385" y="325"/>
                  <a:pt x="377" y="321"/>
                </a:cubicBezTo>
                <a:cubicBezTo>
                  <a:pt x="374" y="320"/>
                  <a:pt x="371" y="319"/>
                  <a:pt x="368" y="321"/>
                </a:cubicBezTo>
                <a:cubicBezTo>
                  <a:pt x="362" y="325"/>
                  <a:pt x="357" y="330"/>
                  <a:pt x="351" y="335"/>
                </a:cubicBezTo>
                <a:cubicBezTo>
                  <a:pt x="348" y="337"/>
                  <a:pt x="346" y="338"/>
                  <a:pt x="343" y="340"/>
                </a:cubicBezTo>
                <a:cubicBezTo>
                  <a:pt x="346" y="334"/>
                  <a:pt x="348" y="327"/>
                  <a:pt x="350" y="321"/>
                </a:cubicBezTo>
                <a:cubicBezTo>
                  <a:pt x="356" y="304"/>
                  <a:pt x="359" y="287"/>
                  <a:pt x="362" y="269"/>
                </a:cubicBezTo>
                <a:cubicBezTo>
                  <a:pt x="368" y="235"/>
                  <a:pt x="372" y="199"/>
                  <a:pt x="371" y="164"/>
                </a:cubicBezTo>
                <a:cubicBezTo>
                  <a:pt x="370" y="143"/>
                  <a:pt x="368" y="116"/>
                  <a:pt x="353" y="99"/>
                </a:cubicBezTo>
                <a:cubicBezTo>
                  <a:pt x="366" y="95"/>
                  <a:pt x="379" y="93"/>
                  <a:pt x="392" y="99"/>
                </a:cubicBezTo>
                <a:cubicBezTo>
                  <a:pt x="402" y="104"/>
                  <a:pt x="409" y="113"/>
                  <a:pt x="414" y="123"/>
                </a:cubicBezTo>
                <a:cubicBezTo>
                  <a:pt x="420" y="134"/>
                  <a:pt x="424" y="149"/>
                  <a:pt x="425" y="162"/>
                </a:cubicBezTo>
                <a:cubicBezTo>
                  <a:pt x="428" y="189"/>
                  <a:pt x="423" y="217"/>
                  <a:pt x="418" y="244"/>
                </a:cubicBezTo>
                <a:close/>
                <a:moveTo>
                  <a:pt x="430" y="232"/>
                </a:moveTo>
                <a:cubicBezTo>
                  <a:pt x="430" y="231"/>
                  <a:pt x="430" y="231"/>
                  <a:pt x="430" y="230"/>
                </a:cubicBezTo>
                <a:cubicBezTo>
                  <a:pt x="431" y="229"/>
                  <a:pt x="431" y="228"/>
                  <a:pt x="431" y="227"/>
                </a:cubicBezTo>
                <a:cubicBezTo>
                  <a:pt x="431" y="229"/>
                  <a:pt x="431" y="230"/>
                  <a:pt x="431" y="232"/>
                </a:cubicBezTo>
                <a:cubicBezTo>
                  <a:pt x="431" y="232"/>
                  <a:pt x="430" y="232"/>
                  <a:pt x="430" y="232"/>
                </a:cubicBezTo>
                <a:close/>
                <a:moveTo>
                  <a:pt x="510" y="268"/>
                </a:moveTo>
                <a:cubicBezTo>
                  <a:pt x="513" y="274"/>
                  <a:pt x="517" y="281"/>
                  <a:pt x="522" y="286"/>
                </a:cubicBezTo>
                <a:cubicBezTo>
                  <a:pt x="515" y="287"/>
                  <a:pt x="507" y="286"/>
                  <a:pt x="500" y="284"/>
                </a:cubicBezTo>
                <a:cubicBezTo>
                  <a:pt x="490" y="281"/>
                  <a:pt x="477" y="265"/>
                  <a:pt x="467" y="277"/>
                </a:cubicBezTo>
                <a:cubicBezTo>
                  <a:pt x="462" y="283"/>
                  <a:pt x="461" y="291"/>
                  <a:pt x="461" y="298"/>
                </a:cubicBezTo>
                <a:cubicBezTo>
                  <a:pt x="445" y="282"/>
                  <a:pt x="441" y="254"/>
                  <a:pt x="441" y="232"/>
                </a:cubicBezTo>
                <a:cubicBezTo>
                  <a:pt x="441" y="213"/>
                  <a:pt x="438" y="194"/>
                  <a:pt x="435" y="175"/>
                </a:cubicBezTo>
                <a:cubicBezTo>
                  <a:pt x="435" y="154"/>
                  <a:pt x="431" y="133"/>
                  <a:pt x="420" y="114"/>
                </a:cubicBezTo>
                <a:cubicBezTo>
                  <a:pt x="414" y="104"/>
                  <a:pt x="406" y="95"/>
                  <a:pt x="394" y="90"/>
                </a:cubicBezTo>
                <a:cubicBezTo>
                  <a:pt x="392" y="88"/>
                  <a:pt x="389" y="88"/>
                  <a:pt x="387" y="87"/>
                </a:cubicBezTo>
                <a:cubicBezTo>
                  <a:pt x="385" y="86"/>
                  <a:pt x="382" y="86"/>
                  <a:pt x="380" y="86"/>
                </a:cubicBezTo>
                <a:cubicBezTo>
                  <a:pt x="371" y="85"/>
                  <a:pt x="361" y="86"/>
                  <a:pt x="352" y="89"/>
                </a:cubicBezTo>
                <a:cubicBezTo>
                  <a:pt x="368" y="79"/>
                  <a:pt x="386" y="71"/>
                  <a:pt x="404" y="69"/>
                </a:cubicBezTo>
                <a:cubicBezTo>
                  <a:pt x="420" y="67"/>
                  <a:pt x="437" y="70"/>
                  <a:pt x="449" y="81"/>
                </a:cubicBezTo>
                <a:cubicBezTo>
                  <a:pt x="459" y="89"/>
                  <a:pt x="465" y="101"/>
                  <a:pt x="470" y="113"/>
                </a:cubicBezTo>
                <a:cubicBezTo>
                  <a:pt x="483" y="140"/>
                  <a:pt x="489" y="170"/>
                  <a:pt x="494" y="199"/>
                </a:cubicBezTo>
                <a:cubicBezTo>
                  <a:pt x="498" y="223"/>
                  <a:pt x="500" y="246"/>
                  <a:pt x="510" y="268"/>
                </a:cubicBezTo>
                <a:close/>
                <a:moveTo>
                  <a:pt x="648" y="144"/>
                </a:moveTo>
                <a:cubicBezTo>
                  <a:pt x="636" y="150"/>
                  <a:pt x="622" y="156"/>
                  <a:pt x="610" y="161"/>
                </a:cubicBezTo>
                <a:cubicBezTo>
                  <a:pt x="575" y="175"/>
                  <a:pt x="540" y="189"/>
                  <a:pt x="505" y="203"/>
                </a:cubicBezTo>
                <a:cubicBezTo>
                  <a:pt x="501" y="181"/>
                  <a:pt x="496" y="159"/>
                  <a:pt x="490" y="137"/>
                </a:cubicBezTo>
                <a:cubicBezTo>
                  <a:pt x="483" y="113"/>
                  <a:pt x="472" y="87"/>
                  <a:pt x="453" y="71"/>
                </a:cubicBezTo>
                <a:cubicBezTo>
                  <a:pt x="458" y="69"/>
                  <a:pt x="464" y="67"/>
                  <a:pt x="469" y="64"/>
                </a:cubicBezTo>
                <a:cubicBezTo>
                  <a:pt x="501" y="51"/>
                  <a:pt x="533" y="36"/>
                  <a:pt x="565" y="23"/>
                </a:cubicBezTo>
                <a:cubicBezTo>
                  <a:pt x="580" y="17"/>
                  <a:pt x="595" y="31"/>
                  <a:pt x="604" y="42"/>
                </a:cubicBezTo>
                <a:cubicBezTo>
                  <a:pt x="618" y="58"/>
                  <a:pt x="629" y="79"/>
                  <a:pt x="638" y="98"/>
                </a:cubicBezTo>
                <a:cubicBezTo>
                  <a:pt x="645" y="111"/>
                  <a:pt x="653" y="127"/>
                  <a:pt x="654" y="141"/>
                </a:cubicBezTo>
                <a:cubicBezTo>
                  <a:pt x="652" y="142"/>
                  <a:pt x="650" y="143"/>
                  <a:pt x="648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menu_204988">
            <a:extLst>
              <a:ext uri="{FF2B5EF4-FFF2-40B4-BE49-F238E27FC236}">
                <a16:creationId xmlns:a16="http://schemas.microsoft.com/office/drawing/2014/main" id="{D4BE8AD2-6B40-EF71-39B1-E0E3D21CEF22}"/>
              </a:ext>
            </a:extLst>
          </p:cNvPr>
          <p:cNvSpPr/>
          <p:nvPr/>
        </p:nvSpPr>
        <p:spPr>
          <a:xfrm>
            <a:off x="10172691" y="150690"/>
            <a:ext cx="536820" cy="614014"/>
          </a:xfrm>
          <a:custGeom>
            <a:avLst/>
            <a:gdLst>
              <a:gd name="connsiteX0" fmla="*/ 0 w 337161"/>
              <a:gd name="connsiteY0" fmla="*/ 417818 h 606722"/>
              <a:gd name="connsiteX1" fmla="*/ 245567 w 337161"/>
              <a:gd name="connsiteY1" fmla="*/ 535905 h 606722"/>
              <a:gd name="connsiteX2" fmla="*/ 245567 w 337161"/>
              <a:gd name="connsiteY2" fmla="*/ 606722 h 606722"/>
              <a:gd name="connsiteX3" fmla="*/ 0 w 337161"/>
              <a:gd name="connsiteY3" fmla="*/ 488546 h 606722"/>
              <a:gd name="connsiteX4" fmla="*/ 0 w 337161"/>
              <a:gd name="connsiteY4" fmla="*/ 7974 h 606722"/>
              <a:gd name="connsiteX5" fmla="*/ 245567 w 337161"/>
              <a:gd name="connsiteY5" fmla="*/ 126186 h 606722"/>
              <a:gd name="connsiteX6" fmla="*/ 245567 w 337161"/>
              <a:gd name="connsiteY6" fmla="*/ 505531 h 606722"/>
              <a:gd name="connsiteX7" fmla="*/ 0 w 337161"/>
              <a:gd name="connsiteY7" fmla="*/ 387319 h 606722"/>
              <a:gd name="connsiteX8" fmla="*/ 46714 w 337161"/>
              <a:gd name="connsiteY8" fmla="*/ 0 h 606722"/>
              <a:gd name="connsiteX9" fmla="*/ 337161 w 337161"/>
              <a:gd name="connsiteY9" fmla="*/ 0 h 606722"/>
              <a:gd name="connsiteX10" fmla="*/ 337161 w 337161"/>
              <a:gd name="connsiteY10" fmla="*/ 479210 h 606722"/>
              <a:gd name="connsiteX11" fmla="*/ 281884 w 337161"/>
              <a:gd name="connsiteY11" fmla="*/ 464101 h 606722"/>
              <a:gd name="connsiteX12" fmla="*/ 277968 w 337161"/>
              <a:gd name="connsiteY12" fmla="*/ 463657 h 606722"/>
              <a:gd name="connsiteX13" fmla="*/ 273072 w 337161"/>
              <a:gd name="connsiteY13" fmla="*/ 464368 h 606722"/>
              <a:gd name="connsiteX14" fmla="*/ 273072 w 337161"/>
              <a:gd name="connsiteY14" fmla="*/ 117581 h 606722"/>
              <a:gd name="connsiteX15" fmla="*/ 265684 w 337161"/>
              <a:gd name="connsiteY15" fmla="*/ 105227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7161" h="606722">
                <a:moveTo>
                  <a:pt x="0" y="417818"/>
                </a:moveTo>
                <a:lnTo>
                  <a:pt x="245567" y="535905"/>
                </a:lnTo>
                <a:lnTo>
                  <a:pt x="245567" y="606722"/>
                </a:lnTo>
                <a:lnTo>
                  <a:pt x="0" y="488546"/>
                </a:lnTo>
                <a:close/>
                <a:moveTo>
                  <a:pt x="0" y="7974"/>
                </a:moveTo>
                <a:lnTo>
                  <a:pt x="245567" y="126186"/>
                </a:lnTo>
                <a:lnTo>
                  <a:pt x="245567" y="505531"/>
                </a:lnTo>
                <a:lnTo>
                  <a:pt x="0" y="387319"/>
                </a:lnTo>
                <a:close/>
                <a:moveTo>
                  <a:pt x="46714" y="0"/>
                </a:moveTo>
                <a:lnTo>
                  <a:pt x="337161" y="0"/>
                </a:lnTo>
                <a:lnTo>
                  <a:pt x="337161" y="479210"/>
                </a:lnTo>
                <a:lnTo>
                  <a:pt x="281884" y="464101"/>
                </a:lnTo>
                <a:cubicBezTo>
                  <a:pt x="280638" y="463746"/>
                  <a:pt x="279214" y="463657"/>
                  <a:pt x="277968" y="463657"/>
                </a:cubicBezTo>
                <a:cubicBezTo>
                  <a:pt x="276455" y="463657"/>
                  <a:pt x="274852" y="463924"/>
                  <a:pt x="273072" y="464368"/>
                </a:cubicBezTo>
                <a:lnTo>
                  <a:pt x="273072" y="117581"/>
                </a:lnTo>
                <a:cubicBezTo>
                  <a:pt x="273072" y="112248"/>
                  <a:pt x="270402" y="107538"/>
                  <a:pt x="265684" y="1052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literature_221906">
            <a:extLst>
              <a:ext uri="{FF2B5EF4-FFF2-40B4-BE49-F238E27FC236}">
                <a16:creationId xmlns:a16="http://schemas.microsoft.com/office/drawing/2014/main" id="{9CDFD37B-734E-6B7C-7B81-FAB5BBF09AFE}"/>
              </a:ext>
            </a:extLst>
          </p:cNvPr>
          <p:cNvSpPr/>
          <p:nvPr/>
        </p:nvSpPr>
        <p:spPr>
          <a:xfrm>
            <a:off x="11155844" y="128365"/>
            <a:ext cx="617043" cy="627376"/>
          </a:xfrm>
          <a:custGeom>
            <a:avLst/>
            <a:gdLst>
              <a:gd name="connsiteX0" fmla="*/ 486121 w 607634"/>
              <a:gd name="connsiteY0" fmla="*/ 34142 h 606722"/>
              <a:gd name="connsiteX1" fmla="*/ 572055 w 607634"/>
              <a:gd name="connsiteY1" fmla="*/ 69671 h 606722"/>
              <a:gd name="connsiteX2" fmla="*/ 572055 w 607634"/>
              <a:gd name="connsiteY2" fmla="*/ 241293 h 606722"/>
              <a:gd name="connsiteX3" fmla="*/ 346428 w 607634"/>
              <a:gd name="connsiteY3" fmla="*/ 466509 h 606722"/>
              <a:gd name="connsiteX4" fmla="*/ 206869 w 607634"/>
              <a:gd name="connsiteY4" fmla="*/ 466509 h 606722"/>
              <a:gd name="connsiteX5" fmla="*/ 280743 w 607634"/>
              <a:gd name="connsiteY5" fmla="*/ 392741 h 606722"/>
              <a:gd name="connsiteX6" fmla="*/ 357198 w 607634"/>
              <a:gd name="connsiteY6" fmla="*/ 392741 h 606722"/>
              <a:gd name="connsiteX7" fmla="*/ 357198 w 607634"/>
              <a:gd name="connsiteY7" fmla="*/ 347235 h 606722"/>
              <a:gd name="connsiteX8" fmla="*/ 326313 w 607634"/>
              <a:gd name="connsiteY8" fmla="*/ 347235 h 606722"/>
              <a:gd name="connsiteX9" fmla="*/ 377402 w 607634"/>
              <a:gd name="connsiteY9" fmla="*/ 296220 h 606722"/>
              <a:gd name="connsiteX10" fmla="*/ 453857 w 607634"/>
              <a:gd name="connsiteY10" fmla="*/ 296220 h 606722"/>
              <a:gd name="connsiteX11" fmla="*/ 453857 w 607634"/>
              <a:gd name="connsiteY11" fmla="*/ 250714 h 606722"/>
              <a:gd name="connsiteX12" fmla="*/ 422972 w 607634"/>
              <a:gd name="connsiteY12" fmla="*/ 250714 h 606722"/>
              <a:gd name="connsiteX13" fmla="*/ 502186 w 607634"/>
              <a:gd name="connsiteY13" fmla="*/ 171613 h 606722"/>
              <a:gd name="connsiteX14" fmla="*/ 469967 w 607634"/>
              <a:gd name="connsiteY14" fmla="*/ 139440 h 606722"/>
              <a:gd name="connsiteX15" fmla="*/ 174649 w 607634"/>
              <a:gd name="connsiteY15" fmla="*/ 434335 h 606722"/>
              <a:gd name="connsiteX16" fmla="*/ 174649 w 607634"/>
              <a:gd name="connsiteY16" fmla="*/ 294886 h 606722"/>
              <a:gd name="connsiteX17" fmla="*/ 400187 w 607634"/>
              <a:gd name="connsiteY17" fmla="*/ 69671 h 606722"/>
              <a:gd name="connsiteX18" fmla="*/ 486121 w 607634"/>
              <a:gd name="connsiteY18" fmla="*/ 34142 h 606722"/>
              <a:gd name="connsiteX19" fmla="*/ 0 w 607634"/>
              <a:gd name="connsiteY19" fmla="*/ 0 h 606722"/>
              <a:gd name="connsiteX20" fmla="*/ 425277 w 607634"/>
              <a:gd name="connsiteY20" fmla="*/ 0 h 606722"/>
              <a:gd name="connsiteX21" fmla="*/ 367956 w 607634"/>
              <a:gd name="connsiteY21" fmla="*/ 37504 h 606722"/>
              <a:gd name="connsiteX22" fmla="*/ 129060 w 607634"/>
              <a:gd name="connsiteY22" fmla="*/ 276033 h 606722"/>
              <a:gd name="connsiteX23" fmla="*/ 129060 w 607634"/>
              <a:gd name="connsiteY23" fmla="*/ 479814 h 606722"/>
              <a:gd name="connsiteX24" fmla="*/ 94080 w 607634"/>
              <a:gd name="connsiteY24" fmla="*/ 514741 h 606722"/>
              <a:gd name="connsiteX25" fmla="*/ 126301 w 607634"/>
              <a:gd name="connsiteY25" fmla="*/ 546912 h 606722"/>
              <a:gd name="connsiteX26" fmla="*/ 161281 w 607634"/>
              <a:gd name="connsiteY26" fmla="*/ 511986 h 606722"/>
              <a:gd name="connsiteX27" fmla="*/ 365375 w 607634"/>
              <a:gd name="connsiteY27" fmla="*/ 511986 h 606722"/>
              <a:gd name="connsiteX28" fmla="*/ 485624 w 607634"/>
              <a:gd name="connsiteY28" fmla="*/ 391921 h 606722"/>
              <a:gd name="connsiteX29" fmla="*/ 486069 w 607634"/>
              <a:gd name="connsiteY29" fmla="*/ 561220 h 606722"/>
              <a:gd name="connsiteX30" fmla="*/ 531640 w 607634"/>
              <a:gd name="connsiteY30" fmla="*/ 606722 h 606722"/>
              <a:gd name="connsiteX31" fmla="*/ 91143 w 607634"/>
              <a:gd name="connsiteY31" fmla="*/ 606722 h 606722"/>
              <a:gd name="connsiteX32" fmla="*/ 45571 w 607634"/>
              <a:gd name="connsiteY32" fmla="*/ 561220 h 606722"/>
              <a:gd name="connsiteX33" fmla="*/ 45571 w 607634"/>
              <a:gd name="connsiteY33" fmla="*/ 45502 h 606722"/>
              <a:gd name="connsiteX34" fmla="*/ 0 w 607634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7634" h="606722">
                <a:moveTo>
                  <a:pt x="486121" y="34142"/>
                </a:moveTo>
                <a:cubicBezTo>
                  <a:pt x="517228" y="34142"/>
                  <a:pt x="548335" y="45985"/>
                  <a:pt x="572055" y="69671"/>
                </a:cubicBezTo>
                <a:cubicBezTo>
                  <a:pt x="619494" y="117042"/>
                  <a:pt x="619494" y="193922"/>
                  <a:pt x="572055" y="241293"/>
                </a:cubicBezTo>
                <a:lnTo>
                  <a:pt x="346428" y="466509"/>
                </a:lnTo>
                <a:lnTo>
                  <a:pt x="206869" y="466509"/>
                </a:lnTo>
                <a:lnTo>
                  <a:pt x="280743" y="392741"/>
                </a:lnTo>
                <a:lnTo>
                  <a:pt x="357198" y="392741"/>
                </a:lnTo>
                <a:lnTo>
                  <a:pt x="357198" y="347235"/>
                </a:lnTo>
                <a:lnTo>
                  <a:pt x="326313" y="347235"/>
                </a:lnTo>
                <a:lnTo>
                  <a:pt x="377402" y="296220"/>
                </a:lnTo>
                <a:lnTo>
                  <a:pt x="453857" y="296220"/>
                </a:lnTo>
                <a:lnTo>
                  <a:pt x="453857" y="250714"/>
                </a:lnTo>
                <a:lnTo>
                  <a:pt x="422972" y="250714"/>
                </a:lnTo>
                <a:lnTo>
                  <a:pt x="502186" y="171613"/>
                </a:lnTo>
                <a:lnTo>
                  <a:pt x="469967" y="139440"/>
                </a:lnTo>
                <a:lnTo>
                  <a:pt x="174649" y="434335"/>
                </a:lnTo>
                <a:lnTo>
                  <a:pt x="174649" y="294886"/>
                </a:lnTo>
                <a:lnTo>
                  <a:pt x="400187" y="69671"/>
                </a:lnTo>
                <a:cubicBezTo>
                  <a:pt x="423907" y="45985"/>
                  <a:pt x="455014" y="34142"/>
                  <a:pt x="486121" y="34142"/>
                </a:cubicBezTo>
                <a:close/>
                <a:moveTo>
                  <a:pt x="0" y="0"/>
                </a:moveTo>
                <a:lnTo>
                  <a:pt x="425277" y="0"/>
                </a:lnTo>
                <a:cubicBezTo>
                  <a:pt x="404004" y="8265"/>
                  <a:pt x="384511" y="20974"/>
                  <a:pt x="367956" y="37504"/>
                </a:cubicBezTo>
                <a:lnTo>
                  <a:pt x="129060" y="276033"/>
                </a:lnTo>
                <a:lnTo>
                  <a:pt x="129060" y="479814"/>
                </a:lnTo>
                <a:lnTo>
                  <a:pt x="94080" y="514741"/>
                </a:lnTo>
                <a:lnTo>
                  <a:pt x="126301" y="546912"/>
                </a:lnTo>
                <a:lnTo>
                  <a:pt x="161281" y="511986"/>
                </a:lnTo>
                <a:lnTo>
                  <a:pt x="365375" y="511986"/>
                </a:lnTo>
                <a:lnTo>
                  <a:pt x="485624" y="391921"/>
                </a:lnTo>
                <a:lnTo>
                  <a:pt x="486069" y="561220"/>
                </a:lnTo>
                <a:cubicBezTo>
                  <a:pt x="486069" y="586282"/>
                  <a:pt x="506540" y="606722"/>
                  <a:pt x="531640" y="606722"/>
                </a:cubicBezTo>
                <a:lnTo>
                  <a:pt x="91143" y="606722"/>
                </a:lnTo>
                <a:cubicBezTo>
                  <a:pt x="65954" y="606722"/>
                  <a:pt x="45571" y="586282"/>
                  <a:pt x="45571" y="561220"/>
                </a:cubicBezTo>
                <a:lnTo>
                  <a:pt x="45571" y="45502"/>
                </a:lnTo>
                <a:cubicBezTo>
                  <a:pt x="45571" y="20351"/>
                  <a:pt x="25189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73EE87ED-28A4-8B5B-01ED-9DCEAB09F92D}"/>
              </a:ext>
            </a:extLst>
          </p:cNvPr>
          <p:cNvSpPr txBox="1"/>
          <p:nvPr/>
        </p:nvSpPr>
        <p:spPr>
          <a:xfrm>
            <a:off x="658706" y="960656"/>
            <a:ext cx="3348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学习路线图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D811E8-EB25-CBEA-2D9C-B63356F8753C}"/>
              </a:ext>
            </a:extLst>
          </p:cNvPr>
          <p:cNvSpPr txBox="1"/>
          <p:nvPr/>
        </p:nvSpPr>
        <p:spPr>
          <a:xfrm>
            <a:off x="838621" y="1916832"/>
            <a:ext cx="1122554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Python</a:t>
            </a:r>
            <a:r>
              <a:rPr lang="zh-CN" altLang="en-US" dirty="0"/>
              <a:t>基础</a:t>
            </a:r>
            <a:endParaRPr lang="en-US" altLang="zh-CN" dirty="0"/>
          </a:p>
          <a:p>
            <a:r>
              <a:rPr lang="zh-CN" altLang="en-US" dirty="0"/>
              <a:t>快速过基础：莫凡</a:t>
            </a:r>
            <a:r>
              <a:rPr lang="en-US" altLang="zh-CN" dirty="0"/>
              <a:t>Python</a:t>
            </a:r>
            <a:r>
              <a:rPr lang="zh-CN" altLang="en-US" dirty="0"/>
              <a:t>（</a:t>
            </a:r>
            <a:r>
              <a:rPr lang="en-US" altLang="zh-CN" dirty="0"/>
              <a:t>1-29</a:t>
            </a:r>
            <a:r>
              <a:rPr lang="zh-CN" altLang="en-US" dirty="0"/>
              <a:t>节即可，后面内容用处不大）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https://www.bilibili.com/video/BV1wW411Y7ai?spm_id_from=333.337.search-card.all.click</a:t>
            </a:r>
            <a:endParaRPr lang="en-US" altLang="zh-CN" dirty="0"/>
          </a:p>
          <a:p>
            <a:r>
              <a:rPr lang="zh-CN" altLang="en-US" dirty="0"/>
              <a:t>详细学习：黑马</a:t>
            </a:r>
            <a:r>
              <a:rPr lang="en-US" altLang="zh-CN" dirty="0"/>
              <a:t>Python</a:t>
            </a:r>
            <a:r>
              <a:rPr lang="zh-CN" altLang="en-US" dirty="0"/>
              <a:t>（</a:t>
            </a:r>
            <a:r>
              <a:rPr lang="en-US" altLang="zh-CN" dirty="0"/>
              <a:t>1-294</a:t>
            </a:r>
            <a:r>
              <a:rPr lang="zh-CN" altLang="en-US" dirty="0"/>
              <a:t>节即可，后面内容用处不大）这里包含</a:t>
            </a:r>
            <a:r>
              <a:rPr lang="en-US" altLang="zh-CN" dirty="0" err="1"/>
              <a:t>pycharm</a:t>
            </a:r>
            <a:endParaRPr lang="en-US" altLang="zh-CN" dirty="0"/>
          </a:p>
          <a:p>
            <a:r>
              <a:rPr lang="en-US" altLang="zh-CN" dirty="0">
                <a:hlinkClick r:id="rId6"/>
              </a:rPr>
              <a:t>https://www.bilibili.com/video/BV1o4411M71o?spm_id_from=333.337.search-card.all.click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、常用数据科学包</a:t>
            </a:r>
            <a:r>
              <a:rPr lang="en-US" altLang="zh-CN" dirty="0" err="1"/>
              <a:t>Numpy</a:t>
            </a:r>
            <a:r>
              <a:rPr lang="zh-CN" altLang="en-US" dirty="0"/>
              <a:t>，</a:t>
            </a:r>
            <a:r>
              <a:rPr lang="en-US" altLang="zh-CN" dirty="0"/>
              <a:t>Pandas</a:t>
            </a:r>
            <a:r>
              <a:rPr lang="zh-CN" altLang="en-US" dirty="0"/>
              <a:t>，</a:t>
            </a:r>
            <a:r>
              <a:rPr lang="en-US" altLang="zh-CN" dirty="0" err="1"/>
              <a:t>matplot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>
                <a:hlinkClick r:id="rId7"/>
              </a:rPr>
              <a:t>https://www.bilibili.com/video/BV1hx411d7jb?spm_id_from=333.337.search-card.all.click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、常用机器学习包</a:t>
            </a:r>
            <a:r>
              <a:rPr lang="en-US" altLang="zh-CN" dirty="0"/>
              <a:t>scikit-learn</a:t>
            </a:r>
            <a:r>
              <a:rPr lang="zh-CN" altLang="en-US" dirty="0"/>
              <a:t>：</a:t>
            </a:r>
            <a:r>
              <a:rPr lang="en-US" altLang="zh-CN" b="0" i="0" dirty="0">
                <a:effectLst/>
                <a:latin typeface="PingFang SC"/>
              </a:rPr>
              <a:t>【</a:t>
            </a:r>
            <a:r>
              <a:rPr lang="zh-CN" altLang="en-US" b="0" i="0" dirty="0">
                <a:effectLst/>
                <a:latin typeface="PingFang SC"/>
              </a:rPr>
              <a:t>莫烦</a:t>
            </a:r>
            <a:r>
              <a:rPr lang="en-US" altLang="zh-CN" b="0" i="0" dirty="0" err="1">
                <a:effectLst/>
                <a:latin typeface="PingFang SC"/>
              </a:rPr>
              <a:t>Python】Scikit-learn</a:t>
            </a:r>
            <a:r>
              <a:rPr lang="en-US" altLang="zh-CN" b="0" i="0" dirty="0">
                <a:effectLst/>
                <a:latin typeface="PingFang SC"/>
              </a:rPr>
              <a:t> (</a:t>
            </a:r>
            <a:r>
              <a:rPr lang="en-US" altLang="zh-CN" b="0" i="0" dirty="0" err="1">
                <a:effectLst/>
                <a:latin typeface="PingFang SC"/>
              </a:rPr>
              <a:t>sklearn</a:t>
            </a:r>
            <a:r>
              <a:rPr lang="en-US" altLang="zh-CN" b="0" i="0" dirty="0">
                <a:effectLst/>
                <a:latin typeface="PingFang SC"/>
              </a:rPr>
              <a:t>) </a:t>
            </a:r>
            <a:r>
              <a:rPr lang="zh-CN" altLang="en-US" b="0" i="0" dirty="0">
                <a:effectLst/>
                <a:latin typeface="PingFang SC"/>
              </a:rPr>
              <a:t>优雅地学会机器学习</a:t>
            </a:r>
          </a:p>
          <a:p>
            <a:r>
              <a:rPr lang="en-US" altLang="zh-CN" dirty="0">
                <a:hlinkClick r:id="rId8"/>
              </a:rPr>
              <a:t>https://www.bilibili.com/video/BV1xW411Y7Qd?spm_id_from=333.337.search-card.all.click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、深度学习</a:t>
            </a:r>
            <a:endParaRPr lang="en-US" altLang="zh-CN" dirty="0"/>
          </a:p>
          <a:p>
            <a:r>
              <a:rPr lang="zh-CN" altLang="en-US" dirty="0"/>
              <a:t>配合花书中文版，当做工具书字典，遇到不懂的数学原理去查花书，相辅相成。花书网上有电子版免费下载</a:t>
            </a:r>
            <a:endParaRPr lang="en-US" altLang="zh-CN" dirty="0"/>
          </a:p>
          <a:p>
            <a:r>
              <a:rPr lang="zh-CN" altLang="en-US" dirty="0"/>
              <a:t>陈云老师</a:t>
            </a:r>
            <a:r>
              <a:rPr lang="en-US" altLang="zh-CN" dirty="0"/>
              <a:t>《</a:t>
            </a:r>
            <a:r>
              <a:rPr lang="zh-CN" altLang="en-US" dirty="0"/>
              <a:t>深度学习框架</a:t>
            </a:r>
            <a:r>
              <a:rPr lang="en-US" altLang="zh-CN" dirty="0" err="1"/>
              <a:t>PyTorch</a:t>
            </a:r>
            <a:r>
              <a:rPr lang="zh-CN" altLang="en-US" dirty="0"/>
              <a:t>：入门与实践</a:t>
            </a:r>
            <a:r>
              <a:rPr lang="en-US" altLang="zh-CN" dirty="0"/>
              <a:t>》</a:t>
            </a:r>
            <a:r>
              <a:rPr lang="zh-CN" altLang="en-US" dirty="0"/>
              <a:t>网上有电子版</a:t>
            </a:r>
            <a:endParaRPr lang="en-US" altLang="zh-CN" dirty="0"/>
          </a:p>
          <a:p>
            <a:r>
              <a:rPr lang="zh-CN" altLang="en-US" dirty="0"/>
              <a:t>快速学习：</a:t>
            </a:r>
            <a:r>
              <a:rPr lang="en-US" altLang="zh-CN" b="0" i="0" dirty="0" err="1">
                <a:effectLst/>
                <a:latin typeface="PingFang SC"/>
              </a:rPr>
              <a:t>PyTorch</a:t>
            </a:r>
            <a:r>
              <a:rPr lang="zh-CN" altLang="en-US" b="0" i="0" dirty="0">
                <a:effectLst/>
                <a:latin typeface="PingFang SC"/>
              </a:rPr>
              <a:t>深度学习快速入门教程（绝对通俗易懂！）</a:t>
            </a:r>
            <a:r>
              <a:rPr lang="en-US" altLang="zh-CN" b="0" i="0" dirty="0">
                <a:effectLst/>
                <a:latin typeface="PingFang SC"/>
              </a:rPr>
              <a:t>【</a:t>
            </a:r>
            <a:r>
              <a:rPr lang="zh-CN" altLang="en-US" b="0" i="0" dirty="0">
                <a:effectLst/>
                <a:latin typeface="PingFang SC"/>
              </a:rPr>
              <a:t>小土堆</a:t>
            </a:r>
            <a:r>
              <a:rPr lang="en-US" altLang="zh-CN" b="0" i="0" dirty="0">
                <a:effectLst/>
                <a:latin typeface="PingFang SC"/>
              </a:rPr>
              <a:t>】</a:t>
            </a:r>
            <a:endParaRPr lang="en-US" altLang="zh-CN" dirty="0"/>
          </a:p>
          <a:p>
            <a:r>
              <a:rPr lang="en-US" altLang="zh-CN" dirty="0"/>
              <a:t>https://www.bilibili.com/video/BV1hE411t7RN?spm_id_from=333.337.search-card.all.click</a:t>
            </a:r>
          </a:p>
          <a:p>
            <a:r>
              <a:rPr lang="zh-CN" altLang="en-US" dirty="0"/>
              <a:t>详细学习：小甲鱼系列</a:t>
            </a:r>
            <a:endParaRPr lang="en-US" altLang="zh-CN" dirty="0"/>
          </a:p>
          <a:p>
            <a:r>
              <a:rPr lang="en-US" altLang="zh-CN" dirty="0"/>
              <a:t>https://www.bilibili.com/video/BV1HY4y1B7bF?spm_id_from=333.337.search-card.all.click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035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BE07A40-C474-1F14-622A-4C9E89017C08}"/>
                  </a:ext>
                </a:extLst>
              </p14:cNvPr>
              <p14:cNvContentPartPr/>
              <p14:nvPr/>
            </p14:nvContentPartPr>
            <p14:xfrm>
              <a:off x="35918" y="1402129"/>
              <a:ext cx="12123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BE07A40-C474-1F14-622A-4C9E89017C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" y="1366129"/>
                <a:ext cx="12195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114" name="文本框 113">
            <a:extLst>
              <a:ext uri="{FF2B5EF4-FFF2-40B4-BE49-F238E27FC236}">
                <a16:creationId xmlns:a16="http://schemas.microsoft.com/office/drawing/2014/main" id="{BCE99BAF-3F11-FA96-FCC3-0976D469DBEF}"/>
              </a:ext>
            </a:extLst>
          </p:cNvPr>
          <p:cNvSpPr txBox="1"/>
          <p:nvPr/>
        </p:nvSpPr>
        <p:spPr>
          <a:xfrm>
            <a:off x="620433" y="216417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002060"/>
                </a:solidFill>
              </a:rPr>
              <a:t>PART 01 </a:t>
            </a:r>
            <a:endParaRPr lang="zh-CN" altLang="en-US" sz="5400" dirty="0">
              <a:solidFill>
                <a:srgbClr val="002060"/>
              </a:solidFill>
            </a:endParaRP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8C5247E7-8D94-23AB-CB44-145E3B2C4269}"/>
              </a:ext>
            </a:extLst>
          </p:cNvPr>
          <p:cNvSpPr txBox="1"/>
          <p:nvPr/>
        </p:nvSpPr>
        <p:spPr>
          <a:xfrm>
            <a:off x="10991750" y="83671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06</a:t>
            </a:r>
            <a:endParaRPr lang="zh-CN" altLang="en-US" dirty="0"/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8A016C1B-7114-0CEF-A769-30D27D8C7B15}"/>
              </a:ext>
            </a:extLst>
          </p:cNvPr>
          <p:cNvSpPr txBox="1"/>
          <p:nvPr/>
        </p:nvSpPr>
        <p:spPr>
          <a:xfrm>
            <a:off x="8909005" y="825562"/>
            <a:ext cx="206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04</a:t>
            </a:r>
            <a:endParaRPr lang="zh-CN" altLang="en-US" dirty="0"/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97948DE8-C0B5-55E0-D93C-FFCBAF24E9E0}"/>
              </a:ext>
            </a:extLst>
          </p:cNvPr>
          <p:cNvSpPr txBox="1"/>
          <p:nvPr/>
        </p:nvSpPr>
        <p:spPr>
          <a:xfrm>
            <a:off x="10079684" y="825591"/>
            <a:ext cx="96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05</a:t>
            </a:r>
            <a:endParaRPr lang="zh-CN" altLang="en-US" dirty="0"/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A611A2DD-7F6A-A433-52E5-7296725A8362}"/>
              </a:ext>
            </a:extLst>
          </p:cNvPr>
          <p:cNvSpPr txBox="1"/>
          <p:nvPr/>
        </p:nvSpPr>
        <p:spPr>
          <a:xfrm>
            <a:off x="7721517" y="83671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03</a:t>
            </a:r>
            <a:endParaRPr lang="zh-CN" altLang="en-US" dirty="0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A1F61BE2-2349-BCE5-9A4C-345CFC8DDA23}"/>
              </a:ext>
            </a:extLst>
          </p:cNvPr>
          <p:cNvSpPr txBox="1"/>
          <p:nvPr/>
        </p:nvSpPr>
        <p:spPr>
          <a:xfrm>
            <a:off x="6671270" y="82556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02</a:t>
            </a:r>
            <a:endParaRPr lang="zh-CN" altLang="en-US" dirty="0"/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2D28FB94-F933-ABE1-F2C9-096DC476A04C}"/>
              </a:ext>
            </a:extLst>
          </p:cNvPr>
          <p:cNvSpPr txBox="1"/>
          <p:nvPr/>
        </p:nvSpPr>
        <p:spPr>
          <a:xfrm>
            <a:off x="5716561" y="825562"/>
            <a:ext cx="94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PART 01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95" name="tryptic-brochure_17749">
            <a:extLst>
              <a:ext uri="{FF2B5EF4-FFF2-40B4-BE49-F238E27FC236}">
                <a16:creationId xmlns:a16="http://schemas.microsoft.com/office/drawing/2014/main" id="{FAEFC5D3-FBF0-9098-1D5B-C23FFFA7ED49}"/>
              </a:ext>
            </a:extLst>
          </p:cNvPr>
          <p:cNvSpPr/>
          <p:nvPr/>
        </p:nvSpPr>
        <p:spPr>
          <a:xfrm>
            <a:off x="5876367" y="122629"/>
            <a:ext cx="540815" cy="618582"/>
          </a:xfrm>
          <a:custGeom>
            <a:avLst/>
            <a:gdLst>
              <a:gd name="T0" fmla="*/ 1372 w 2289"/>
              <a:gd name="T1" fmla="*/ 437 h 2622"/>
              <a:gd name="T2" fmla="*/ 1430 w 2289"/>
              <a:gd name="T3" fmla="*/ 161 h 2622"/>
              <a:gd name="T4" fmla="*/ 1666 w 2289"/>
              <a:gd name="T5" fmla="*/ 6 h 2622"/>
              <a:gd name="T6" fmla="*/ 1734 w 2289"/>
              <a:gd name="T7" fmla="*/ 0 h 2622"/>
              <a:gd name="T8" fmla="*/ 2096 w 2289"/>
              <a:gd name="T9" fmla="*/ 301 h 2622"/>
              <a:gd name="T10" fmla="*/ 1802 w 2289"/>
              <a:gd name="T11" fmla="*/ 731 h 2622"/>
              <a:gd name="T12" fmla="*/ 1733 w 2289"/>
              <a:gd name="T13" fmla="*/ 738 h 2622"/>
              <a:gd name="T14" fmla="*/ 1372 w 2289"/>
              <a:gd name="T15" fmla="*/ 437 h 2622"/>
              <a:gd name="T16" fmla="*/ 2282 w 2289"/>
              <a:gd name="T17" fmla="*/ 2156 h 2622"/>
              <a:gd name="T18" fmla="*/ 2234 w 2289"/>
              <a:gd name="T19" fmla="*/ 2199 h 2622"/>
              <a:gd name="T20" fmla="*/ 455 w 2289"/>
              <a:gd name="T21" fmla="*/ 2620 h 2622"/>
              <a:gd name="T22" fmla="*/ 440 w 2289"/>
              <a:gd name="T23" fmla="*/ 2622 h 2622"/>
              <a:gd name="T24" fmla="*/ 383 w 2289"/>
              <a:gd name="T25" fmla="*/ 2590 h 2622"/>
              <a:gd name="T26" fmla="*/ 142 w 2289"/>
              <a:gd name="T27" fmla="*/ 1843 h 2622"/>
              <a:gd name="T28" fmla="*/ 1 w 2289"/>
              <a:gd name="T29" fmla="*/ 438 h 2622"/>
              <a:gd name="T30" fmla="*/ 62 w 2289"/>
              <a:gd name="T31" fmla="*/ 369 h 2622"/>
              <a:gd name="T32" fmla="*/ 1240 w 2289"/>
              <a:gd name="T33" fmla="*/ 277 h 2622"/>
              <a:gd name="T34" fmla="*/ 1241 w 2289"/>
              <a:gd name="T35" fmla="*/ 462 h 2622"/>
              <a:gd name="T36" fmla="*/ 1301 w 2289"/>
              <a:gd name="T37" fmla="*/ 623 h 2622"/>
              <a:gd name="T38" fmla="*/ 902 w 2289"/>
              <a:gd name="T39" fmla="*/ 941 h 2622"/>
              <a:gd name="T40" fmla="*/ 892 w 2289"/>
              <a:gd name="T41" fmla="*/ 1035 h 2622"/>
              <a:gd name="T42" fmla="*/ 944 w 2289"/>
              <a:gd name="T43" fmla="*/ 1060 h 2622"/>
              <a:gd name="T44" fmla="*/ 985 w 2289"/>
              <a:gd name="T45" fmla="*/ 1046 h 2622"/>
              <a:gd name="T46" fmla="*/ 1384 w 2289"/>
              <a:gd name="T47" fmla="*/ 728 h 2622"/>
              <a:gd name="T48" fmla="*/ 1733 w 2289"/>
              <a:gd name="T49" fmla="*/ 871 h 2622"/>
              <a:gd name="T50" fmla="*/ 1827 w 2289"/>
              <a:gd name="T51" fmla="*/ 862 h 2622"/>
              <a:gd name="T52" fmla="*/ 1884 w 2289"/>
              <a:gd name="T53" fmla="*/ 848 h 2622"/>
              <a:gd name="T54" fmla="*/ 1920 w 2289"/>
              <a:gd name="T55" fmla="*/ 1210 h 2622"/>
              <a:gd name="T56" fmla="*/ 2272 w 2289"/>
              <a:gd name="T57" fmla="*/ 2093 h 2622"/>
              <a:gd name="T58" fmla="*/ 2282 w 2289"/>
              <a:gd name="T59" fmla="*/ 2156 h 2622"/>
              <a:gd name="T60" fmla="*/ 1363 w 2289"/>
              <a:gd name="T61" fmla="*/ 1918 h 2622"/>
              <a:gd name="T62" fmla="*/ 1283 w 2289"/>
              <a:gd name="T63" fmla="*/ 1869 h 2622"/>
              <a:gd name="T64" fmla="*/ 578 w 2289"/>
              <a:gd name="T65" fmla="*/ 2039 h 2622"/>
              <a:gd name="T66" fmla="*/ 529 w 2289"/>
              <a:gd name="T67" fmla="*/ 2120 h 2622"/>
              <a:gd name="T68" fmla="*/ 593 w 2289"/>
              <a:gd name="T69" fmla="*/ 2171 h 2622"/>
              <a:gd name="T70" fmla="*/ 609 w 2289"/>
              <a:gd name="T71" fmla="*/ 2169 h 2622"/>
              <a:gd name="T72" fmla="*/ 1314 w 2289"/>
              <a:gd name="T73" fmla="*/ 1998 h 2622"/>
              <a:gd name="T74" fmla="*/ 1363 w 2289"/>
              <a:gd name="T75" fmla="*/ 1918 h 2622"/>
              <a:gd name="T76" fmla="*/ 1579 w 2289"/>
              <a:gd name="T77" fmla="*/ 1369 h 2622"/>
              <a:gd name="T78" fmla="*/ 1500 w 2289"/>
              <a:gd name="T79" fmla="*/ 1317 h 2622"/>
              <a:gd name="T80" fmla="*/ 440 w 2289"/>
              <a:gd name="T81" fmla="*/ 1537 h 2622"/>
              <a:gd name="T82" fmla="*/ 388 w 2289"/>
              <a:gd name="T83" fmla="*/ 1616 h 2622"/>
              <a:gd name="T84" fmla="*/ 453 w 2289"/>
              <a:gd name="T85" fmla="*/ 1669 h 2622"/>
              <a:gd name="T86" fmla="*/ 467 w 2289"/>
              <a:gd name="T87" fmla="*/ 1668 h 2622"/>
              <a:gd name="T88" fmla="*/ 1527 w 2289"/>
              <a:gd name="T89" fmla="*/ 1448 h 2622"/>
              <a:gd name="T90" fmla="*/ 1579 w 2289"/>
              <a:gd name="T91" fmla="*/ 1369 h 2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89" h="2622">
                <a:moveTo>
                  <a:pt x="1372" y="437"/>
                </a:moveTo>
                <a:cubicBezTo>
                  <a:pt x="1353" y="340"/>
                  <a:pt x="1374" y="242"/>
                  <a:pt x="1430" y="161"/>
                </a:cubicBezTo>
                <a:cubicBezTo>
                  <a:pt x="1485" y="79"/>
                  <a:pt x="1569" y="25"/>
                  <a:pt x="1666" y="6"/>
                </a:cubicBezTo>
                <a:cubicBezTo>
                  <a:pt x="1689" y="2"/>
                  <a:pt x="1712" y="0"/>
                  <a:pt x="1734" y="0"/>
                </a:cubicBezTo>
                <a:cubicBezTo>
                  <a:pt x="1911" y="0"/>
                  <a:pt x="2064" y="126"/>
                  <a:pt x="2096" y="301"/>
                </a:cubicBezTo>
                <a:cubicBezTo>
                  <a:pt x="2134" y="500"/>
                  <a:pt x="2002" y="694"/>
                  <a:pt x="1802" y="731"/>
                </a:cubicBezTo>
                <a:cubicBezTo>
                  <a:pt x="1779" y="735"/>
                  <a:pt x="1756" y="738"/>
                  <a:pt x="1733" y="738"/>
                </a:cubicBezTo>
                <a:cubicBezTo>
                  <a:pt x="1557" y="738"/>
                  <a:pt x="1404" y="611"/>
                  <a:pt x="1372" y="437"/>
                </a:cubicBezTo>
                <a:close/>
                <a:moveTo>
                  <a:pt x="2282" y="2156"/>
                </a:moveTo>
                <a:cubicBezTo>
                  <a:pt x="2274" y="2177"/>
                  <a:pt x="2256" y="2194"/>
                  <a:pt x="2234" y="2199"/>
                </a:cubicBezTo>
                <a:lnTo>
                  <a:pt x="455" y="2620"/>
                </a:lnTo>
                <a:cubicBezTo>
                  <a:pt x="450" y="2622"/>
                  <a:pt x="445" y="2622"/>
                  <a:pt x="440" y="2622"/>
                </a:cubicBezTo>
                <a:cubicBezTo>
                  <a:pt x="417" y="2622"/>
                  <a:pt x="395" y="2610"/>
                  <a:pt x="383" y="2590"/>
                </a:cubicBezTo>
                <a:cubicBezTo>
                  <a:pt x="378" y="2582"/>
                  <a:pt x="258" y="2381"/>
                  <a:pt x="142" y="1843"/>
                </a:cubicBezTo>
                <a:cubicBezTo>
                  <a:pt x="26" y="1310"/>
                  <a:pt x="2" y="473"/>
                  <a:pt x="1" y="438"/>
                </a:cubicBezTo>
                <a:cubicBezTo>
                  <a:pt x="0" y="402"/>
                  <a:pt x="27" y="372"/>
                  <a:pt x="62" y="369"/>
                </a:cubicBezTo>
                <a:lnTo>
                  <a:pt x="1240" y="277"/>
                </a:lnTo>
                <a:cubicBezTo>
                  <a:pt x="1229" y="337"/>
                  <a:pt x="1229" y="399"/>
                  <a:pt x="1241" y="462"/>
                </a:cubicBezTo>
                <a:cubicBezTo>
                  <a:pt x="1252" y="520"/>
                  <a:pt x="1272" y="574"/>
                  <a:pt x="1301" y="623"/>
                </a:cubicBezTo>
                <a:lnTo>
                  <a:pt x="902" y="941"/>
                </a:lnTo>
                <a:cubicBezTo>
                  <a:pt x="873" y="964"/>
                  <a:pt x="869" y="1006"/>
                  <a:pt x="892" y="1035"/>
                </a:cubicBezTo>
                <a:cubicBezTo>
                  <a:pt x="905" y="1052"/>
                  <a:pt x="924" y="1060"/>
                  <a:pt x="944" y="1060"/>
                </a:cubicBezTo>
                <a:cubicBezTo>
                  <a:pt x="958" y="1060"/>
                  <a:pt x="973" y="1055"/>
                  <a:pt x="985" y="1046"/>
                </a:cubicBezTo>
                <a:lnTo>
                  <a:pt x="1384" y="728"/>
                </a:lnTo>
                <a:cubicBezTo>
                  <a:pt x="1475" y="817"/>
                  <a:pt x="1599" y="871"/>
                  <a:pt x="1733" y="871"/>
                </a:cubicBezTo>
                <a:cubicBezTo>
                  <a:pt x="1765" y="871"/>
                  <a:pt x="1796" y="868"/>
                  <a:pt x="1827" y="862"/>
                </a:cubicBezTo>
                <a:cubicBezTo>
                  <a:pt x="1846" y="858"/>
                  <a:pt x="1865" y="854"/>
                  <a:pt x="1884" y="848"/>
                </a:cubicBezTo>
                <a:cubicBezTo>
                  <a:pt x="1893" y="958"/>
                  <a:pt x="1905" y="1080"/>
                  <a:pt x="1920" y="1210"/>
                </a:cubicBezTo>
                <a:cubicBezTo>
                  <a:pt x="1979" y="1715"/>
                  <a:pt x="2269" y="2089"/>
                  <a:pt x="2272" y="2093"/>
                </a:cubicBezTo>
                <a:cubicBezTo>
                  <a:pt x="2286" y="2111"/>
                  <a:pt x="2289" y="2135"/>
                  <a:pt x="2282" y="2156"/>
                </a:cubicBezTo>
                <a:close/>
                <a:moveTo>
                  <a:pt x="1363" y="1918"/>
                </a:moveTo>
                <a:cubicBezTo>
                  <a:pt x="1355" y="1882"/>
                  <a:pt x="1319" y="1860"/>
                  <a:pt x="1283" y="1869"/>
                </a:cubicBezTo>
                <a:lnTo>
                  <a:pt x="578" y="2039"/>
                </a:lnTo>
                <a:cubicBezTo>
                  <a:pt x="542" y="2048"/>
                  <a:pt x="520" y="2084"/>
                  <a:pt x="529" y="2120"/>
                </a:cubicBezTo>
                <a:cubicBezTo>
                  <a:pt x="536" y="2150"/>
                  <a:pt x="563" y="2171"/>
                  <a:pt x="593" y="2171"/>
                </a:cubicBezTo>
                <a:cubicBezTo>
                  <a:pt x="598" y="2171"/>
                  <a:pt x="604" y="2170"/>
                  <a:pt x="609" y="2169"/>
                </a:cubicBezTo>
                <a:lnTo>
                  <a:pt x="1314" y="1998"/>
                </a:lnTo>
                <a:cubicBezTo>
                  <a:pt x="1350" y="1990"/>
                  <a:pt x="1372" y="1954"/>
                  <a:pt x="1363" y="1918"/>
                </a:cubicBezTo>
                <a:close/>
                <a:moveTo>
                  <a:pt x="1579" y="1369"/>
                </a:moveTo>
                <a:cubicBezTo>
                  <a:pt x="1571" y="1333"/>
                  <a:pt x="1536" y="1309"/>
                  <a:pt x="1500" y="1317"/>
                </a:cubicBezTo>
                <a:lnTo>
                  <a:pt x="440" y="1537"/>
                </a:lnTo>
                <a:cubicBezTo>
                  <a:pt x="404" y="1544"/>
                  <a:pt x="381" y="1580"/>
                  <a:pt x="388" y="1616"/>
                </a:cubicBezTo>
                <a:cubicBezTo>
                  <a:pt x="395" y="1647"/>
                  <a:pt x="422" y="1669"/>
                  <a:pt x="453" y="1669"/>
                </a:cubicBezTo>
                <a:cubicBezTo>
                  <a:pt x="458" y="1669"/>
                  <a:pt x="462" y="1668"/>
                  <a:pt x="467" y="1668"/>
                </a:cubicBezTo>
                <a:lnTo>
                  <a:pt x="1527" y="1448"/>
                </a:lnTo>
                <a:cubicBezTo>
                  <a:pt x="1563" y="1440"/>
                  <a:pt x="1586" y="1405"/>
                  <a:pt x="1579" y="13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6" name="triptych-brochure_30017">
            <a:extLst>
              <a:ext uri="{FF2B5EF4-FFF2-40B4-BE49-F238E27FC236}">
                <a16:creationId xmlns:a16="http://schemas.microsoft.com/office/drawing/2014/main" id="{421F531F-FAEC-92CC-BA12-1C8E8B3F1CCE}"/>
              </a:ext>
            </a:extLst>
          </p:cNvPr>
          <p:cNvSpPr/>
          <p:nvPr/>
        </p:nvSpPr>
        <p:spPr>
          <a:xfrm>
            <a:off x="6863514" y="122629"/>
            <a:ext cx="540815" cy="618582"/>
          </a:xfrm>
          <a:custGeom>
            <a:avLst/>
            <a:gdLst>
              <a:gd name="connsiteX0" fmla="*/ 242039 w 605098"/>
              <a:gd name="connsiteY0" fmla="*/ 412737 h 604040"/>
              <a:gd name="connsiteX1" fmla="*/ 362988 w 605098"/>
              <a:gd name="connsiteY1" fmla="*/ 412737 h 604040"/>
              <a:gd name="connsiteX2" fmla="*/ 362988 w 605098"/>
              <a:gd name="connsiteY2" fmla="*/ 523595 h 604040"/>
              <a:gd name="connsiteX3" fmla="*/ 242039 w 605098"/>
              <a:gd name="connsiteY3" fmla="*/ 523595 h 604040"/>
              <a:gd name="connsiteX4" fmla="*/ 560997 w 605098"/>
              <a:gd name="connsiteY4" fmla="*/ 357132 h 604040"/>
              <a:gd name="connsiteX5" fmla="*/ 568051 w 605098"/>
              <a:gd name="connsiteY5" fmla="*/ 364480 h 604040"/>
              <a:gd name="connsiteX6" fmla="*/ 559197 w 605098"/>
              <a:gd name="connsiteY6" fmla="*/ 377526 h 604040"/>
              <a:gd name="connsiteX7" fmla="*/ 475303 w 605098"/>
              <a:gd name="connsiteY7" fmla="*/ 417263 h 604040"/>
              <a:gd name="connsiteX8" fmla="*/ 470951 w 605098"/>
              <a:gd name="connsiteY8" fmla="*/ 418312 h 604040"/>
              <a:gd name="connsiteX9" fmla="*/ 463897 w 605098"/>
              <a:gd name="connsiteY9" fmla="*/ 410815 h 604040"/>
              <a:gd name="connsiteX10" fmla="*/ 472602 w 605098"/>
              <a:gd name="connsiteY10" fmla="*/ 397919 h 604040"/>
              <a:gd name="connsiteX11" fmla="*/ 556645 w 605098"/>
              <a:gd name="connsiteY11" fmla="*/ 358032 h 604040"/>
              <a:gd name="connsiteX12" fmla="*/ 560997 w 605098"/>
              <a:gd name="connsiteY12" fmla="*/ 357132 h 604040"/>
              <a:gd name="connsiteX13" fmla="*/ 560997 w 605098"/>
              <a:gd name="connsiteY13" fmla="*/ 310417 h 604040"/>
              <a:gd name="connsiteX14" fmla="*/ 568051 w 605098"/>
              <a:gd name="connsiteY14" fmla="*/ 317756 h 604040"/>
              <a:gd name="connsiteX15" fmla="*/ 559197 w 605098"/>
              <a:gd name="connsiteY15" fmla="*/ 330787 h 604040"/>
              <a:gd name="connsiteX16" fmla="*/ 475303 w 605098"/>
              <a:gd name="connsiteY16" fmla="*/ 370479 h 604040"/>
              <a:gd name="connsiteX17" fmla="*/ 470951 w 605098"/>
              <a:gd name="connsiteY17" fmla="*/ 371527 h 604040"/>
              <a:gd name="connsiteX18" fmla="*/ 463897 w 605098"/>
              <a:gd name="connsiteY18" fmla="*/ 364188 h 604040"/>
              <a:gd name="connsiteX19" fmla="*/ 472602 w 605098"/>
              <a:gd name="connsiteY19" fmla="*/ 351157 h 604040"/>
              <a:gd name="connsiteX20" fmla="*/ 556645 w 605098"/>
              <a:gd name="connsiteY20" fmla="*/ 311465 h 604040"/>
              <a:gd name="connsiteX21" fmla="*/ 560997 w 605098"/>
              <a:gd name="connsiteY21" fmla="*/ 310417 h 604040"/>
              <a:gd name="connsiteX22" fmla="*/ 44092 w 605098"/>
              <a:gd name="connsiteY22" fmla="*/ 310417 h 604040"/>
              <a:gd name="connsiteX23" fmla="*/ 48445 w 605098"/>
              <a:gd name="connsiteY23" fmla="*/ 311465 h 604040"/>
              <a:gd name="connsiteX24" fmla="*/ 132496 w 605098"/>
              <a:gd name="connsiteY24" fmla="*/ 351157 h 604040"/>
              <a:gd name="connsiteX25" fmla="*/ 141201 w 605098"/>
              <a:gd name="connsiteY25" fmla="*/ 364188 h 604040"/>
              <a:gd name="connsiteX26" fmla="*/ 134147 w 605098"/>
              <a:gd name="connsiteY26" fmla="*/ 371527 h 604040"/>
              <a:gd name="connsiteX27" fmla="*/ 129944 w 605098"/>
              <a:gd name="connsiteY27" fmla="*/ 370629 h 604040"/>
              <a:gd name="connsiteX28" fmla="*/ 45893 w 605098"/>
              <a:gd name="connsiteY28" fmla="*/ 330787 h 604040"/>
              <a:gd name="connsiteX29" fmla="*/ 37188 w 605098"/>
              <a:gd name="connsiteY29" fmla="*/ 317756 h 604040"/>
              <a:gd name="connsiteX30" fmla="*/ 44092 w 605098"/>
              <a:gd name="connsiteY30" fmla="*/ 310417 h 604040"/>
              <a:gd name="connsiteX31" fmla="*/ 242073 w 605098"/>
              <a:gd name="connsiteY31" fmla="*/ 261727 h 604040"/>
              <a:gd name="connsiteX32" fmla="*/ 363016 w 605098"/>
              <a:gd name="connsiteY32" fmla="*/ 261727 h 604040"/>
              <a:gd name="connsiteX33" fmla="*/ 373220 w 605098"/>
              <a:gd name="connsiteY33" fmla="*/ 271778 h 604040"/>
              <a:gd name="connsiteX34" fmla="*/ 363016 w 605098"/>
              <a:gd name="connsiteY34" fmla="*/ 281979 h 604040"/>
              <a:gd name="connsiteX35" fmla="*/ 242073 w 605098"/>
              <a:gd name="connsiteY35" fmla="*/ 281979 h 604040"/>
              <a:gd name="connsiteX36" fmla="*/ 232019 w 605098"/>
              <a:gd name="connsiteY36" fmla="*/ 271778 h 604040"/>
              <a:gd name="connsiteX37" fmla="*/ 242073 w 605098"/>
              <a:gd name="connsiteY37" fmla="*/ 261727 h 604040"/>
              <a:gd name="connsiteX38" fmla="*/ 242073 w 605098"/>
              <a:gd name="connsiteY38" fmla="*/ 221434 h 604040"/>
              <a:gd name="connsiteX39" fmla="*/ 363016 w 605098"/>
              <a:gd name="connsiteY39" fmla="*/ 221434 h 604040"/>
              <a:gd name="connsiteX40" fmla="*/ 373220 w 605098"/>
              <a:gd name="connsiteY40" fmla="*/ 231635 h 604040"/>
              <a:gd name="connsiteX41" fmla="*/ 363016 w 605098"/>
              <a:gd name="connsiteY41" fmla="*/ 241686 h 604040"/>
              <a:gd name="connsiteX42" fmla="*/ 242073 w 605098"/>
              <a:gd name="connsiteY42" fmla="*/ 241686 h 604040"/>
              <a:gd name="connsiteX43" fmla="*/ 232019 w 605098"/>
              <a:gd name="connsiteY43" fmla="*/ 231635 h 604040"/>
              <a:gd name="connsiteX44" fmla="*/ 242073 w 605098"/>
              <a:gd name="connsiteY44" fmla="*/ 221434 h 604040"/>
              <a:gd name="connsiteX45" fmla="*/ 564735 w 605098"/>
              <a:gd name="connsiteY45" fmla="*/ 192785 h 604040"/>
              <a:gd name="connsiteX46" fmla="*/ 564735 w 605098"/>
              <a:gd name="connsiteY46" fmla="*/ 262610 h 604040"/>
              <a:gd name="connsiteX47" fmla="*/ 464038 w 605098"/>
              <a:gd name="connsiteY47" fmla="*/ 310559 h 604040"/>
              <a:gd name="connsiteX48" fmla="*/ 464038 w 605098"/>
              <a:gd name="connsiteY48" fmla="*/ 240733 h 604040"/>
              <a:gd name="connsiteX49" fmla="*/ 242073 w 605098"/>
              <a:gd name="connsiteY49" fmla="*/ 181283 h 604040"/>
              <a:gd name="connsiteX50" fmla="*/ 363016 w 605098"/>
              <a:gd name="connsiteY50" fmla="*/ 181283 h 604040"/>
              <a:gd name="connsiteX51" fmla="*/ 373220 w 605098"/>
              <a:gd name="connsiteY51" fmla="*/ 191303 h 604040"/>
              <a:gd name="connsiteX52" fmla="*/ 363016 w 605098"/>
              <a:gd name="connsiteY52" fmla="*/ 201324 h 604040"/>
              <a:gd name="connsiteX53" fmla="*/ 242073 w 605098"/>
              <a:gd name="connsiteY53" fmla="*/ 201324 h 604040"/>
              <a:gd name="connsiteX54" fmla="*/ 232019 w 605098"/>
              <a:gd name="connsiteY54" fmla="*/ 191303 h 604040"/>
              <a:gd name="connsiteX55" fmla="*/ 242073 w 605098"/>
              <a:gd name="connsiteY55" fmla="*/ 181283 h 604040"/>
              <a:gd name="connsiteX56" fmla="*/ 40363 w 605098"/>
              <a:gd name="connsiteY56" fmla="*/ 122219 h 604040"/>
              <a:gd name="connsiteX57" fmla="*/ 141201 w 605098"/>
              <a:gd name="connsiteY57" fmla="*/ 170165 h 604040"/>
              <a:gd name="connsiteX58" fmla="*/ 141201 w 605098"/>
              <a:gd name="connsiteY58" fmla="*/ 310558 h 604040"/>
              <a:gd name="connsiteX59" fmla="*/ 40363 w 605098"/>
              <a:gd name="connsiteY59" fmla="*/ 262611 h 604040"/>
              <a:gd name="connsiteX60" fmla="*/ 211764 w 605098"/>
              <a:gd name="connsiteY60" fmla="*/ 100661 h 604040"/>
              <a:gd name="connsiteX61" fmla="*/ 211764 w 605098"/>
              <a:gd name="connsiteY61" fmla="*/ 583965 h 604040"/>
              <a:gd name="connsiteX62" fmla="*/ 393335 w 605098"/>
              <a:gd name="connsiteY62" fmla="*/ 583965 h 604040"/>
              <a:gd name="connsiteX63" fmla="*/ 393335 w 605098"/>
              <a:gd name="connsiteY63" fmla="*/ 100661 h 604040"/>
              <a:gd name="connsiteX64" fmla="*/ 191656 w 605098"/>
              <a:gd name="connsiteY64" fmla="*/ 80586 h 604040"/>
              <a:gd name="connsiteX65" fmla="*/ 413443 w 605098"/>
              <a:gd name="connsiteY65" fmla="*/ 80586 h 604040"/>
              <a:gd name="connsiteX66" fmla="*/ 413443 w 605098"/>
              <a:gd name="connsiteY66" fmla="*/ 604040 h 604040"/>
              <a:gd name="connsiteX67" fmla="*/ 191656 w 605098"/>
              <a:gd name="connsiteY67" fmla="*/ 604040 h 604040"/>
              <a:gd name="connsiteX68" fmla="*/ 584990 w 605098"/>
              <a:gd name="connsiteY68" fmla="*/ 30561 h 604040"/>
              <a:gd name="connsiteX69" fmla="*/ 443782 w 605098"/>
              <a:gd name="connsiteY69" fmla="*/ 93632 h 604040"/>
              <a:gd name="connsiteX70" fmla="*/ 443782 w 605098"/>
              <a:gd name="connsiteY70" fmla="*/ 573029 h 604040"/>
              <a:gd name="connsiteX71" fmla="*/ 584990 w 605098"/>
              <a:gd name="connsiteY71" fmla="*/ 510408 h 604040"/>
              <a:gd name="connsiteX72" fmla="*/ 20107 w 605098"/>
              <a:gd name="connsiteY72" fmla="*/ 30561 h 604040"/>
              <a:gd name="connsiteX73" fmla="*/ 20107 w 605098"/>
              <a:gd name="connsiteY73" fmla="*/ 510408 h 604040"/>
              <a:gd name="connsiteX74" fmla="*/ 161308 w 605098"/>
              <a:gd name="connsiteY74" fmla="*/ 573029 h 604040"/>
              <a:gd name="connsiteX75" fmla="*/ 161308 w 605098"/>
              <a:gd name="connsiteY75" fmla="*/ 93632 h 604040"/>
              <a:gd name="connsiteX76" fmla="*/ 605098 w 605098"/>
              <a:gd name="connsiteY76" fmla="*/ 0 h 604040"/>
              <a:gd name="connsiteX77" fmla="*/ 605098 w 605098"/>
              <a:gd name="connsiteY77" fmla="*/ 523591 h 604040"/>
              <a:gd name="connsiteX78" fmla="*/ 423674 w 605098"/>
              <a:gd name="connsiteY78" fmla="*/ 604040 h 604040"/>
              <a:gd name="connsiteX79" fmla="*/ 423674 w 605098"/>
              <a:gd name="connsiteY79" fmla="*/ 80598 h 604040"/>
              <a:gd name="connsiteX80" fmla="*/ 0 w 605098"/>
              <a:gd name="connsiteY80" fmla="*/ 0 h 604040"/>
              <a:gd name="connsiteX81" fmla="*/ 181565 w 605098"/>
              <a:gd name="connsiteY81" fmla="*/ 80598 h 604040"/>
              <a:gd name="connsiteX82" fmla="*/ 181565 w 605098"/>
              <a:gd name="connsiteY82" fmla="*/ 604040 h 604040"/>
              <a:gd name="connsiteX83" fmla="*/ 0 w 605098"/>
              <a:gd name="connsiteY83" fmla="*/ 523591 h 60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5098" h="604040">
                <a:moveTo>
                  <a:pt x="242039" y="412737"/>
                </a:moveTo>
                <a:lnTo>
                  <a:pt x="362988" y="412737"/>
                </a:lnTo>
                <a:lnTo>
                  <a:pt x="362988" y="523595"/>
                </a:lnTo>
                <a:lnTo>
                  <a:pt x="242039" y="523595"/>
                </a:lnTo>
                <a:close/>
                <a:moveTo>
                  <a:pt x="560997" y="357132"/>
                </a:moveTo>
                <a:cubicBezTo>
                  <a:pt x="565050" y="357132"/>
                  <a:pt x="568051" y="360131"/>
                  <a:pt x="568051" y="364480"/>
                </a:cubicBezTo>
                <a:cubicBezTo>
                  <a:pt x="568051" y="369428"/>
                  <a:pt x="564149" y="375276"/>
                  <a:pt x="559197" y="377526"/>
                </a:cubicBezTo>
                <a:lnTo>
                  <a:pt x="475303" y="417263"/>
                </a:lnTo>
                <a:cubicBezTo>
                  <a:pt x="473802" y="418012"/>
                  <a:pt x="472301" y="418312"/>
                  <a:pt x="470951" y="418312"/>
                </a:cubicBezTo>
                <a:cubicBezTo>
                  <a:pt x="466899" y="418312"/>
                  <a:pt x="464047" y="415313"/>
                  <a:pt x="463897" y="410815"/>
                </a:cubicBezTo>
                <a:cubicBezTo>
                  <a:pt x="463897" y="405866"/>
                  <a:pt x="467799" y="400168"/>
                  <a:pt x="472602" y="397919"/>
                </a:cubicBezTo>
                <a:lnTo>
                  <a:pt x="556645" y="358032"/>
                </a:lnTo>
                <a:cubicBezTo>
                  <a:pt x="558146" y="357432"/>
                  <a:pt x="559647" y="357132"/>
                  <a:pt x="560997" y="357132"/>
                </a:cubicBezTo>
                <a:close/>
                <a:moveTo>
                  <a:pt x="560997" y="310417"/>
                </a:moveTo>
                <a:cubicBezTo>
                  <a:pt x="565050" y="310417"/>
                  <a:pt x="568051" y="313412"/>
                  <a:pt x="568051" y="317756"/>
                </a:cubicBezTo>
                <a:cubicBezTo>
                  <a:pt x="568051" y="322848"/>
                  <a:pt x="564149" y="328540"/>
                  <a:pt x="559197" y="330787"/>
                </a:cubicBezTo>
                <a:lnTo>
                  <a:pt x="475303" y="370479"/>
                </a:lnTo>
                <a:cubicBezTo>
                  <a:pt x="473802" y="371228"/>
                  <a:pt x="472301" y="371527"/>
                  <a:pt x="470951" y="371527"/>
                </a:cubicBezTo>
                <a:cubicBezTo>
                  <a:pt x="466899" y="371527"/>
                  <a:pt x="464047" y="368532"/>
                  <a:pt x="463897" y="364188"/>
                </a:cubicBezTo>
                <a:cubicBezTo>
                  <a:pt x="463897" y="359245"/>
                  <a:pt x="467799" y="353403"/>
                  <a:pt x="472602" y="351157"/>
                </a:cubicBezTo>
                <a:lnTo>
                  <a:pt x="556645" y="311465"/>
                </a:lnTo>
                <a:cubicBezTo>
                  <a:pt x="558146" y="310716"/>
                  <a:pt x="559647" y="310417"/>
                  <a:pt x="560997" y="310417"/>
                </a:cubicBezTo>
                <a:close/>
                <a:moveTo>
                  <a:pt x="44092" y="310417"/>
                </a:moveTo>
                <a:cubicBezTo>
                  <a:pt x="45593" y="310417"/>
                  <a:pt x="46944" y="310716"/>
                  <a:pt x="48445" y="311465"/>
                </a:cubicBezTo>
                <a:lnTo>
                  <a:pt x="132496" y="351157"/>
                </a:lnTo>
                <a:cubicBezTo>
                  <a:pt x="137299" y="353403"/>
                  <a:pt x="141201" y="359245"/>
                  <a:pt x="141201" y="364188"/>
                </a:cubicBezTo>
                <a:cubicBezTo>
                  <a:pt x="141201" y="368532"/>
                  <a:pt x="138349" y="371527"/>
                  <a:pt x="134147" y="371527"/>
                </a:cubicBezTo>
                <a:cubicBezTo>
                  <a:pt x="132796" y="371527"/>
                  <a:pt x="131295" y="371228"/>
                  <a:pt x="129944" y="370629"/>
                </a:cubicBezTo>
                <a:lnTo>
                  <a:pt x="45893" y="330787"/>
                </a:lnTo>
                <a:cubicBezTo>
                  <a:pt x="40940" y="328540"/>
                  <a:pt x="37188" y="322848"/>
                  <a:pt x="37188" y="317756"/>
                </a:cubicBezTo>
                <a:cubicBezTo>
                  <a:pt x="37188" y="313412"/>
                  <a:pt x="40040" y="310417"/>
                  <a:pt x="44092" y="310417"/>
                </a:cubicBezTo>
                <a:close/>
                <a:moveTo>
                  <a:pt x="242073" y="261727"/>
                </a:moveTo>
                <a:lnTo>
                  <a:pt x="363016" y="261727"/>
                </a:lnTo>
                <a:cubicBezTo>
                  <a:pt x="368568" y="261727"/>
                  <a:pt x="373220" y="266227"/>
                  <a:pt x="373220" y="271778"/>
                </a:cubicBezTo>
                <a:cubicBezTo>
                  <a:pt x="373220" y="277478"/>
                  <a:pt x="368568" y="281979"/>
                  <a:pt x="363016" y="281979"/>
                </a:cubicBezTo>
                <a:lnTo>
                  <a:pt x="242073" y="281979"/>
                </a:lnTo>
                <a:cubicBezTo>
                  <a:pt x="236521" y="281979"/>
                  <a:pt x="232019" y="277328"/>
                  <a:pt x="232019" y="271778"/>
                </a:cubicBezTo>
                <a:cubicBezTo>
                  <a:pt x="232019" y="266227"/>
                  <a:pt x="236521" y="261727"/>
                  <a:pt x="242073" y="261727"/>
                </a:cubicBezTo>
                <a:close/>
                <a:moveTo>
                  <a:pt x="242073" y="221434"/>
                </a:moveTo>
                <a:lnTo>
                  <a:pt x="363016" y="221434"/>
                </a:lnTo>
                <a:cubicBezTo>
                  <a:pt x="368568" y="221434"/>
                  <a:pt x="373220" y="226084"/>
                  <a:pt x="373220" y="231635"/>
                </a:cubicBezTo>
                <a:cubicBezTo>
                  <a:pt x="373220" y="237185"/>
                  <a:pt x="368568" y="241686"/>
                  <a:pt x="363016" y="241686"/>
                </a:cubicBezTo>
                <a:lnTo>
                  <a:pt x="242073" y="241686"/>
                </a:lnTo>
                <a:cubicBezTo>
                  <a:pt x="236521" y="241686"/>
                  <a:pt x="232019" y="237185"/>
                  <a:pt x="232019" y="231635"/>
                </a:cubicBezTo>
                <a:cubicBezTo>
                  <a:pt x="232019" y="226084"/>
                  <a:pt x="236521" y="221434"/>
                  <a:pt x="242073" y="221434"/>
                </a:cubicBezTo>
                <a:close/>
                <a:moveTo>
                  <a:pt x="564735" y="192785"/>
                </a:moveTo>
                <a:lnTo>
                  <a:pt x="564735" y="262610"/>
                </a:lnTo>
                <a:lnTo>
                  <a:pt x="464038" y="310559"/>
                </a:lnTo>
                <a:lnTo>
                  <a:pt x="464038" y="240733"/>
                </a:lnTo>
                <a:close/>
                <a:moveTo>
                  <a:pt x="242073" y="181283"/>
                </a:moveTo>
                <a:lnTo>
                  <a:pt x="363016" y="181283"/>
                </a:lnTo>
                <a:cubicBezTo>
                  <a:pt x="368568" y="181283"/>
                  <a:pt x="373220" y="185770"/>
                  <a:pt x="373220" y="191303"/>
                </a:cubicBezTo>
                <a:cubicBezTo>
                  <a:pt x="373220" y="196837"/>
                  <a:pt x="368568" y="201324"/>
                  <a:pt x="363016" y="201324"/>
                </a:cubicBezTo>
                <a:lnTo>
                  <a:pt x="242073" y="201324"/>
                </a:lnTo>
                <a:cubicBezTo>
                  <a:pt x="236521" y="201324"/>
                  <a:pt x="232019" y="196837"/>
                  <a:pt x="232019" y="191303"/>
                </a:cubicBezTo>
                <a:cubicBezTo>
                  <a:pt x="232019" y="185770"/>
                  <a:pt x="236521" y="181283"/>
                  <a:pt x="242073" y="181283"/>
                </a:cubicBezTo>
                <a:close/>
                <a:moveTo>
                  <a:pt x="40363" y="122219"/>
                </a:moveTo>
                <a:lnTo>
                  <a:pt x="141201" y="170165"/>
                </a:lnTo>
                <a:lnTo>
                  <a:pt x="141201" y="310558"/>
                </a:lnTo>
                <a:lnTo>
                  <a:pt x="40363" y="262611"/>
                </a:lnTo>
                <a:close/>
                <a:moveTo>
                  <a:pt x="211764" y="100661"/>
                </a:moveTo>
                <a:lnTo>
                  <a:pt x="211764" y="583965"/>
                </a:lnTo>
                <a:lnTo>
                  <a:pt x="393335" y="583965"/>
                </a:lnTo>
                <a:lnTo>
                  <a:pt x="393335" y="100661"/>
                </a:lnTo>
                <a:close/>
                <a:moveTo>
                  <a:pt x="191656" y="80586"/>
                </a:moveTo>
                <a:lnTo>
                  <a:pt x="413443" y="80586"/>
                </a:lnTo>
                <a:lnTo>
                  <a:pt x="413443" y="604040"/>
                </a:lnTo>
                <a:lnTo>
                  <a:pt x="191656" y="604040"/>
                </a:lnTo>
                <a:close/>
                <a:moveTo>
                  <a:pt x="584990" y="30561"/>
                </a:moveTo>
                <a:lnTo>
                  <a:pt x="443782" y="93632"/>
                </a:lnTo>
                <a:lnTo>
                  <a:pt x="443782" y="573029"/>
                </a:lnTo>
                <a:lnTo>
                  <a:pt x="584990" y="510408"/>
                </a:lnTo>
                <a:close/>
                <a:moveTo>
                  <a:pt x="20107" y="30561"/>
                </a:moveTo>
                <a:lnTo>
                  <a:pt x="20107" y="510408"/>
                </a:lnTo>
                <a:lnTo>
                  <a:pt x="161308" y="573029"/>
                </a:lnTo>
                <a:lnTo>
                  <a:pt x="161308" y="93632"/>
                </a:lnTo>
                <a:close/>
                <a:moveTo>
                  <a:pt x="605098" y="0"/>
                </a:moveTo>
                <a:lnTo>
                  <a:pt x="605098" y="523591"/>
                </a:lnTo>
                <a:lnTo>
                  <a:pt x="423674" y="604040"/>
                </a:lnTo>
                <a:lnTo>
                  <a:pt x="423674" y="80598"/>
                </a:lnTo>
                <a:close/>
                <a:moveTo>
                  <a:pt x="0" y="0"/>
                </a:moveTo>
                <a:lnTo>
                  <a:pt x="181565" y="80598"/>
                </a:lnTo>
                <a:lnTo>
                  <a:pt x="181565" y="604040"/>
                </a:lnTo>
                <a:lnTo>
                  <a:pt x="0" y="5235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silhouette-with-document_62784">
            <a:extLst>
              <a:ext uri="{FF2B5EF4-FFF2-40B4-BE49-F238E27FC236}">
                <a16:creationId xmlns:a16="http://schemas.microsoft.com/office/drawing/2014/main" id="{32801ADF-A082-3225-8673-F96A1F5BC1D7}"/>
              </a:ext>
            </a:extLst>
          </p:cNvPr>
          <p:cNvSpPr/>
          <p:nvPr/>
        </p:nvSpPr>
        <p:spPr>
          <a:xfrm>
            <a:off x="7850661" y="122630"/>
            <a:ext cx="637724" cy="696582"/>
          </a:xfrm>
          <a:custGeom>
            <a:avLst/>
            <a:gdLst>
              <a:gd name="connsiteX0" fmla="*/ 332825 w 599014"/>
              <a:gd name="connsiteY0" fmla="*/ 323318 h 518742"/>
              <a:gd name="connsiteX1" fmla="*/ 480885 w 599014"/>
              <a:gd name="connsiteY1" fmla="*/ 323318 h 518742"/>
              <a:gd name="connsiteX2" fmla="*/ 508708 w 599014"/>
              <a:gd name="connsiteY2" fmla="*/ 351111 h 518742"/>
              <a:gd name="connsiteX3" fmla="*/ 480885 w 599014"/>
              <a:gd name="connsiteY3" fmla="*/ 378903 h 518742"/>
              <a:gd name="connsiteX4" fmla="*/ 332825 w 599014"/>
              <a:gd name="connsiteY4" fmla="*/ 378903 h 518742"/>
              <a:gd name="connsiteX5" fmla="*/ 305002 w 599014"/>
              <a:gd name="connsiteY5" fmla="*/ 351111 h 518742"/>
              <a:gd name="connsiteX6" fmla="*/ 332825 w 599014"/>
              <a:gd name="connsiteY6" fmla="*/ 323318 h 518742"/>
              <a:gd name="connsiteX7" fmla="*/ 332825 w 599014"/>
              <a:gd name="connsiteY7" fmla="*/ 230145 h 518742"/>
              <a:gd name="connsiteX8" fmla="*/ 480885 w 599014"/>
              <a:gd name="connsiteY8" fmla="*/ 230145 h 518742"/>
              <a:gd name="connsiteX9" fmla="*/ 508708 w 599014"/>
              <a:gd name="connsiteY9" fmla="*/ 257937 h 518742"/>
              <a:gd name="connsiteX10" fmla="*/ 480885 w 599014"/>
              <a:gd name="connsiteY10" fmla="*/ 285730 h 518742"/>
              <a:gd name="connsiteX11" fmla="*/ 332825 w 599014"/>
              <a:gd name="connsiteY11" fmla="*/ 285730 h 518742"/>
              <a:gd name="connsiteX12" fmla="*/ 305002 w 599014"/>
              <a:gd name="connsiteY12" fmla="*/ 257937 h 518742"/>
              <a:gd name="connsiteX13" fmla="*/ 332825 w 599014"/>
              <a:gd name="connsiteY13" fmla="*/ 230145 h 518742"/>
              <a:gd name="connsiteX14" fmla="*/ 24843 w 599014"/>
              <a:gd name="connsiteY14" fmla="*/ 151784 h 518742"/>
              <a:gd name="connsiteX15" fmla="*/ 183839 w 599014"/>
              <a:gd name="connsiteY15" fmla="*/ 151784 h 518742"/>
              <a:gd name="connsiteX16" fmla="*/ 207688 w 599014"/>
              <a:gd name="connsiteY16" fmla="*/ 176583 h 518742"/>
              <a:gd name="connsiteX17" fmla="*/ 207688 w 599014"/>
              <a:gd name="connsiteY17" fmla="*/ 329348 h 518742"/>
              <a:gd name="connsiteX18" fmla="*/ 182845 w 599014"/>
              <a:gd name="connsiteY18" fmla="*/ 354147 h 518742"/>
              <a:gd name="connsiteX19" fmla="*/ 163964 w 599014"/>
              <a:gd name="connsiteY19" fmla="*/ 344227 h 518742"/>
              <a:gd name="connsiteX20" fmla="*/ 155021 w 599014"/>
              <a:gd name="connsiteY20" fmla="*/ 494016 h 518742"/>
              <a:gd name="connsiteX21" fmla="*/ 129184 w 599014"/>
              <a:gd name="connsiteY21" fmla="*/ 516831 h 518742"/>
              <a:gd name="connsiteX22" fmla="*/ 78504 w 599014"/>
              <a:gd name="connsiteY22" fmla="*/ 516831 h 518742"/>
              <a:gd name="connsiteX23" fmla="*/ 53661 w 599014"/>
              <a:gd name="connsiteY23" fmla="*/ 494016 h 518742"/>
              <a:gd name="connsiteX24" fmla="*/ 43724 w 599014"/>
              <a:gd name="connsiteY24" fmla="*/ 345219 h 518742"/>
              <a:gd name="connsiteX25" fmla="*/ 24843 w 599014"/>
              <a:gd name="connsiteY25" fmla="*/ 354147 h 518742"/>
              <a:gd name="connsiteX26" fmla="*/ 994 w 599014"/>
              <a:gd name="connsiteY26" fmla="*/ 329348 h 518742"/>
              <a:gd name="connsiteX27" fmla="*/ 0 w 599014"/>
              <a:gd name="connsiteY27" fmla="*/ 176583 h 518742"/>
              <a:gd name="connsiteX28" fmla="*/ 24843 w 599014"/>
              <a:gd name="connsiteY28" fmla="*/ 151784 h 518742"/>
              <a:gd name="connsiteX29" fmla="*/ 332825 w 599014"/>
              <a:gd name="connsiteY29" fmla="*/ 137928 h 518742"/>
              <a:gd name="connsiteX30" fmla="*/ 480885 w 599014"/>
              <a:gd name="connsiteY30" fmla="*/ 137928 h 518742"/>
              <a:gd name="connsiteX31" fmla="*/ 508708 w 599014"/>
              <a:gd name="connsiteY31" fmla="*/ 165721 h 518742"/>
              <a:gd name="connsiteX32" fmla="*/ 480885 w 599014"/>
              <a:gd name="connsiteY32" fmla="*/ 193513 h 518742"/>
              <a:gd name="connsiteX33" fmla="*/ 332825 w 599014"/>
              <a:gd name="connsiteY33" fmla="*/ 193513 h 518742"/>
              <a:gd name="connsiteX34" fmla="*/ 305002 w 599014"/>
              <a:gd name="connsiteY34" fmla="*/ 165721 h 518742"/>
              <a:gd name="connsiteX35" fmla="*/ 332825 w 599014"/>
              <a:gd name="connsiteY35" fmla="*/ 137928 h 518742"/>
              <a:gd name="connsiteX36" fmla="*/ 347698 w 599014"/>
              <a:gd name="connsiteY36" fmla="*/ 55512 h 518742"/>
              <a:gd name="connsiteX37" fmla="*/ 347698 w 599014"/>
              <a:gd name="connsiteY37" fmla="*/ 61464 h 518742"/>
              <a:gd name="connsiteX38" fmla="*/ 283131 w 599014"/>
              <a:gd name="connsiteY38" fmla="*/ 124947 h 518742"/>
              <a:gd name="connsiteX39" fmla="*/ 276178 w 599014"/>
              <a:gd name="connsiteY39" fmla="*/ 124947 h 518742"/>
              <a:gd name="connsiteX40" fmla="*/ 276178 w 599014"/>
              <a:gd name="connsiteY40" fmla="*/ 456251 h 518742"/>
              <a:gd name="connsiteX41" fmla="*/ 283131 w 599014"/>
              <a:gd name="connsiteY41" fmla="*/ 463194 h 518742"/>
              <a:gd name="connsiteX42" fmla="*/ 536433 w 599014"/>
              <a:gd name="connsiteY42" fmla="*/ 463194 h 518742"/>
              <a:gd name="connsiteX43" fmla="*/ 543387 w 599014"/>
              <a:gd name="connsiteY43" fmla="*/ 456251 h 518742"/>
              <a:gd name="connsiteX44" fmla="*/ 542394 w 599014"/>
              <a:gd name="connsiteY44" fmla="*/ 62455 h 518742"/>
              <a:gd name="connsiteX45" fmla="*/ 536433 w 599014"/>
              <a:gd name="connsiteY45" fmla="*/ 55512 h 518742"/>
              <a:gd name="connsiteX46" fmla="*/ 337765 w 599014"/>
              <a:gd name="connsiteY46" fmla="*/ 956 h 518742"/>
              <a:gd name="connsiteX47" fmla="*/ 537427 w 599014"/>
              <a:gd name="connsiteY47" fmla="*/ 956 h 518742"/>
              <a:gd name="connsiteX48" fmla="*/ 599014 w 599014"/>
              <a:gd name="connsiteY48" fmla="*/ 62455 h 518742"/>
              <a:gd name="connsiteX49" fmla="*/ 599014 w 599014"/>
              <a:gd name="connsiteY49" fmla="*/ 456251 h 518742"/>
              <a:gd name="connsiteX50" fmla="*/ 537427 w 599014"/>
              <a:gd name="connsiteY50" fmla="*/ 518742 h 518742"/>
              <a:gd name="connsiteX51" fmla="*/ 283131 w 599014"/>
              <a:gd name="connsiteY51" fmla="*/ 518742 h 518742"/>
              <a:gd name="connsiteX52" fmla="*/ 221544 w 599014"/>
              <a:gd name="connsiteY52" fmla="*/ 456251 h 518742"/>
              <a:gd name="connsiteX53" fmla="*/ 221544 w 599014"/>
              <a:gd name="connsiteY53" fmla="*/ 117011 h 518742"/>
              <a:gd name="connsiteX54" fmla="*/ 237437 w 599014"/>
              <a:gd name="connsiteY54" fmla="*/ 79318 h 518742"/>
              <a:gd name="connsiteX55" fmla="*/ 298031 w 599014"/>
              <a:gd name="connsiteY55" fmla="*/ 17819 h 518742"/>
              <a:gd name="connsiteX56" fmla="*/ 301011 w 599014"/>
              <a:gd name="connsiteY56" fmla="*/ 15835 h 518742"/>
              <a:gd name="connsiteX57" fmla="*/ 337765 w 599014"/>
              <a:gd name="connsiteY57" fmla="*/ 956 h 518742"/>
              <a:gd name="connsiteX58" fmla="*/ 104322 w 599014"/>
              <a:gd name="connsiteY58" fmla="*/ 0 h 518742"/>
              <a:gd name="connsiteX59" fmla="*/ 171853 w 599014"/>
              <a:gd name="connsiteY59" fmla="*/ 67929 h 518742"/>
              <a:gd name="connsiteX60" fmla="*/ 104322 w 599014"/>
              <a:gd name="connsiteY60" fmla="*/ 135858 h 518742"/>
              <a:gd name="connsiteX61" fmla="*/ 36791 w 599014"/>
              <a:gd name="connsiteY61" fmla="*/ 67929 h 518742"/>
              <a:gd name="connsiteX62" fmla="*/ 104322 w 599014"/>
              <a:gd name="connsiteY62" fmla="*/ 0 h 51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99014" h="518742">
                <a:moveTo>
                  <a:pt x="332825" y="323318"/>
                </a:moveTo>
                <a:lnTo>
                  <a:pt x="480885" y="323318"/>
                </a:lnTo>
                <a:cubicBezTo>
                  <a:pt x="495790" y="323318"/>
                  <a:pt x="507714" y="335229"/>
                  <a:pt x="508708" y="351111"/>
                </a:cubicBezTo>
                <a:cubicBezTo>
                  <a:pt x="508708" y="365999"/>
                  <a:pt x="495790" y="378903"/>
                  <a:pt x="480885" y="378903"/>
                </a:cubicBezTo>
                <a:lnTo>
                  <a:pt x="332825" y="378903"/>
                </a:lnTo>
                <a:cubicBezTo>
                  <a:pt x="317920" y="378903"/>
                  <a:pt x="305002" y="365999"/>
                  <a:pt x="305002" y="351111"/>
                </a:cubicBezTo>
                <a:cubicBezTo>
                  <a:pt x="305002" y="335229"/>
                  <a:pt x="317920" y="323318"/>
                  <a:pt x="332825" y="323318"/>
                </a:cubicBezTo>
                <a:close/>
                <a:moveTo>
                  <a:pt x="332825" y="230145"/>
                </a:moveTo>
                <a:lnTo>
                  <a:pt x="480885" y="230145"/>
                </a:lnTo>
                <a:cubicBezTo>
                  <a:pt x="495790" y="230145"/>
                  <a:pt x="508708" y="243049"/>
                  <a:pt x="508708" y="257937"/>
                </a:cubicBezTo>
                <a:cubicBezTo>
                  <a:pt x="508708" y="273819"/>
                  <a:pt x="495790" y="285730"/>
                  <a:pt x="480885" y="285730"/>
                </a:cubicBezTo>
                <a:lnTo>
                  <a:pt x="332825" y="285730"/>
                </a:lnTo>
                <a:cubicBezTo>
                  <a:pt x="317920" y="285730"/>
                  <a:pt x="305002" y="273819"/>
                  <a:pt x="305002" y="257937"/>
                </a:cubicBezTo>
                <a:cubicBezTo>
                  <a:pt x="305002" y="243049"/>
                  <a:pt x="317920" y="230145"/>
                  <a:pt x="332825" y="230145"/>
                </a:cubicBezTo>
                <a:close/>
                <a:moveTo>
                  <a:pt x="24843" y="151784"/>
                </a:moveTo>
                <a:cubicBezTo>
                  <a:pt x="34780" y="151784"/>
                  <a:pt x="183839" y="151784"/>
                  <a:pt x="183839" y="151784"/>
                </a:cubicBezTo>
                <a:cubicBezTo>
                  <a:pt x="196757" y="151784"/>
                  <a:pt x="207688" y="163688"/>
                  <a:pt x="207688" y="176583"/>
                </a:cubicBezTo>
                <a:lnTo>
                  <a:pt x="207688" y="329348"/>
                </a:lnTo>
                <a:cubicBezTo>
                  <a:pt x="207688" y="342243"/>
                  <a:pt x="196757" y="354147"/>
                  <a:pt x="182845" y="354147"/>
                </a:cubicBezTo>
                <a:cubicBezTo>
                  <a:pt x="175889" y="354147"/>
                  <a:pt x="168933" y="350179"/>
                  <a:pt x="163964" y="344227"/>
                </a:cubicBezTo>
                <a:lnTo>
                  <a:pt x="155021" y="494016"/>
                </a:lnTo>
                <a:cubicBezTo>
                  <a:pt x="154027" y="506911"/>
                  <a:pt x="143096" y="516831"/>
                  <a:pt x="129184" y="516831"/>
                </a:cubicBezTo>
                <a:lnTo>
                  <a:pt x="78504" y="516831"/>
                </a:lnTo>
                <a:cubicBezTo>
                  <a:pt x="65586" y="516831"/>
                  <a:pt x="54655" y="506911"/>
                  <a:pt x="53661" y="494016"/>
                </a:cubicBezTo>
                <a:lnTo>
                  <a:pt x="43724" y="345219"/>
                </a:lnTo>
                <a:cubicBezTo>
                  <a:pt x="39749" y="350179"/>
                  <a:pt x="32793" y="354147"/>
                  <a:pt x="24843" y="354147"/>
                </a:cubicBezTo>
                <a:cubicBezTo>
                  <a:pt x="11925" y="354147"/>
                  <a:pt x="994" y="343235"/>
                  <a:pt x="994" y="329348"/>
                </a:cubicBezTo>
                <a:lnTo>
                  <a:pt x="0" y="176583"/>
                </a:lnTo>
                <a:cubicBezTo>
                  <a:pt x="0" y="162696"/>
                  <a:pt x="10931" y="151784"/>
                  <a:pt x="24843" y="151784"/>
                </a:cubicBezTo>
                <a:close/>
                <a:moveTo>
                  <a:pt x="332825" y="137928"/>
                </a:moveTo>
                <a:lnTo>
                  <a:pt x="480885" y="137928"/>
                </a:lnTo>
                <a:cubicBezTo>
                  <a:pt x="495790" y="137928"/>
                  <a:pt x="508708" y="149839"/>
                  <a:pt x="508708" y="165721"/>
                </a:cubicBezTo>
                <a:cubicBezTo>
                  <a:pt x="508708" y="180609"/>
                  <a:pt x="495790" y="193513"/>
                  <a:pt x="480885" y="193513"/>
                </a:cubicBezTo>
                <a:lnTo>
                  <a:pt x="332825" y="193513"/>
                </a:lnTo>
                <a:cubicBezTo>
                  <a:pt x="317920" y="193513"/>
                  <a:pt x="305002" y="180609"/>
                  <a:pt x="305002" y="165721"/>
                </a:cubicBezTo>
                <a:cubicBezTo>
                  <a:pt x="305002" y="149839"/>
                  <a:pt x="317920" y="137928"/>
                  <a:pt x="332825" y="137928"/>
                </a:cubicBezTo>
                <a:close/>
                <a:moveTo>
                  <a:pt x="347698" y="55512"/>
                </a:moveTo>
                <a:lnTo>
                  <a:pt x="347698" y="61464"/>
                </a:lnTo>
                <a:cubicBezTo>
                  <a:pt x="347698" y="96181"/>
                  <a:pt x="318892" y="124947"/>
                  <a:pt x="283131" y="124947"/>
                </a:cubicBezTo>
                <a:lnTo>
                  <a:pt x="276178" y="124947"/>
                </a:lnTo>
                <a:lnTo>
                  <a:pt x="276178" y="456251"/>
                </a:lnTo>
                <a:cubicBezTo>
                  <a:pt x="276178" y="460218"/>
                  <a:pt x="279158" y="463194"/>
                  <a:pt x="283131" y="463194"/>
                </a:cubicBezTo>
                <a:lnTo>
                  <a:pt x="536433" y="463194"/>
                </a:lnTo>
                <a:cubicBezTo>
                  <a:pt x="540407" y="463194"/>
                  <a:pt x="543387" y="460218"/>
                  <a:pt x="543387" y="456251"/>
                </a:cubicBezTo>
                <a:lnTo>
                  <a:pt x="542394" y="62455"/>
                </a:lnTo>
                <a:cubicBezTo>
                  <a:pt x="542394" y="58488"/>
                  <a:pt x="540407" y="55512"/>
                  <a:pt x="536433" y="55512"/>
                </a:cubicBezTo>
                <a:close/>
                <a:moveTo>
                  <a:pt x="337765" y="956"/>
                </a:moveTo>
                <a:lnTo>
                  <a:pt x="537427" y="956"/>
                </a:lnTo>
                <a:cubicBezTo>
                  <a:pt x="571200" y="956"/>
                  <a:pt x="599014" y="27738"/>
                  <a:pt x="599014" y="62455"/>
                </a:cubicBezTo>
                <a:lnTo>
                  <a:pt x="599014" y="456251"/>
                </a:lnTo>
                <a:cubicBezTo>
                  <a:pt x="599014" y="489976"/>
                  <a:pt x="571200" y="518742"/>
                  <a:pt x="537427" y="518742"/>
                </a:cubicBezTo>
                <a:lnTo>
                  <a:pt x="283131" y="518742"/>
                </a:lnTo>
                <a:cubicBezTo>
                  <a:pt x="249358" y="518742"/>
                  <a:pt x="221544" y="489976"/>
                  <a:pt x="221544" y="456251"/>
                </a:cubicBezTo>
                <a:lnTo>
                  <a:pt x="221544" y="117011"/>
                </a:lnTo>
                <a:cubicBezTo>
                  <a:pt x="221544" y="103125"/>
                  <a:pt x="226511" y="89238"/>
                  <a:pt x="237437" y="79318"/>
                </a:cubicBezTo>
                <a:cubicBezTo>
                  <a:pt x="257304" y="58488"/>
                  <a:pt x="278164" y="38649"/>
                  <a:pt x="298031" y="17819"/>
                </a:cubicBezTo>
                <a:cubicBezTo>
                  <a:pt x="298031" y="17819"/>
                  <a:pt x="299025" y="16827"/>
                  <a:pt x="301011" y="15835"/>
                </a:cubicBezTo>
                <a:cubicBezTo>
                  <a:pt x="310945" y="5916"/>
                  <a:pt x="323858" y="956"/>
                  <a:pt x="337765" y="956"/>
                </a:cubicBezTo>
                <a:close/>
                <a:moveTo>
                  <a:pt x="104322" y="0"/>
                </a:moveTo>
                <a:cubicBezTo>
                  <a:pt x="141618" y="0"/>
                  <a:pt x="171853" y="30413"/>
                  <a:pt x="171853" y="67929"/>
                </a:cubicBezTo>
                <a:cubicBezTo>
                  <a:pt x="171853" y="105445"/>
                  <a:pt x="141618" y="135858"/>
                  <a:pt x="104322" y="135858"/>
                </a:cubicBezTo>
                <a:cubicBezTo>
                  <a:pt x="67026" y="135858"/>
                  <a:pt x="36791" y="105445"/>
                  <a:pt x="36791" y="67929"/>
                </a:cubicBezTo>
                <a:cubicBezTo>
                  <a:pt x="36791" y="30413"/>
                  <a:pt x="67026" y="0"/>
                  <a:pt x="1043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diploma_12623">
            <a:extLst>
              <a:ext uri="{FF2B5EF4-FFF2-40B4-BE49-F238E27FC236}">
                <a16:creationId xmlns:a16="http://schemas.microsoft.com/office/drawing/2014/main" id="{A48F2BD9-32D5-8D76-3FFF-A949031CCA9C}"/>
              </a:ext>
            </a:extLst>
          </p:cNvPr>
          <p:cNvSpPr/>
          <p:nvPr/>
        </p:nvSpPr>
        <p:spPr>
          <a:xfrm>
            <a:off x="8934717" y="186929"/>
            <a:ext cx="791642" cy="497719"/>
          </a:xfrm>
          <a:custGeom>
            <a:avLst/>
            <a:gdLst>
              <a:gd name="T0" fmla="*/ 600116 w 606244"/>
              <a:gd name="T1" fmla="*/ 600116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455839 w 606244"/>
              <a:gd name="T33" fmla="*/ 455839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600116 w 606244"/>
              <a:gd name="T57" fmla="*/ 600116 w 606244"/>
              <a:gd name="T58" fmla="*/ 600116 w 606244"/>
              <a:gd name="T59" fmla="*/ 600116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  <a:gd name="T70" fmla="*/ 600116 w 606244"/>
              <a:gd name="T71" fmla="*/ 600116 w 606244"/>
              <a:gd name="T72" fmla="*/ 600116 w 606244"/>
              <a:gd name="T73" fmla="*/ 600116 w 606244"/>
              <a:gd name="T74" fmla="*/ 455839 w 606244"/>
              <a:gd name="T75" fmla="*/ 455839 w 606244"/>
              <a:gd name="T76" fmla="*/ 600116 w 606244"/>
              <a:gd name="T77" fmla="*/ 600116 w 606244"/>
              <a:gd name="T78" fmla="*/ 600116 w 606244"/>
              <a:gd name="T79" fmla="*/ 600116 w 606244"/>
              <a:gd name="T80" fmla="*/ 600116 w 606244"/>
              <a:gd name="T81" fmla="*/ 600116 w 606244"/>
              <a:gd name="T82" fmla="*/ 600116 w 606244"/>
              <a:gd name="T83" fmla="*/ 600116 w 606244"/>
              <a:gd name="T84" fmla="*/ 600116 w 606244"/>
              <a:gd name="T85" fmla="*/ 600116 w 606244"/>
              <a:gd name="T86" fmla="*/ 600116 w 606244"/>
              <a:gd name="T87" fmla="*/ 600116 w 606244"/>
              <a:gd name="T88" fmla="*/ 600116 w 606244"/>
              <a:gd name="T89" fmla="*/ 600116 w 606244"/>
              <a:gd name="T90" fmla="*/ 600116 w 606244"/>
              <a:gd name="T91" fmla="*/ 600116 w 606244"/>
              <a:gd name="T92" fmla="*/ 600116 w 606244"/>
              <a:gd name="T93" fmla="*/ 600116 w 606244"/>
              <a:gd name="T94" fmla="*/ 600116 w 606244"/>
              <a:gd name="T95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76" h="372">
                <a:moveTo>
                  <a:pt x="672" y="131"/>
                </a:moveTo>
                <a:cubicBezTo>
                  <a:pt x="668" y="113"/>
                  <a:pt x="659" y="96"/>
                  <a:pt x="651" y="79"/>
                </a:cubicBezTo>
                <a:cubicBezTo>
                  <a:pt x="641" y="59"/>
                  <a:pt x="630" y="40"/>
                  <a:pt x="614" y="24"/>
                </a:cubicBezTo>
                <a:cubicBezTo>
                  <a:pt x="603" y="12"/>
                  <a:pt x="587" y="0"/>
                  <a:pt x="570" y="1"/>
                </a:cubicBezTo>
                <a:cubicBezTo>
                  <a:pt x="556" y="2"/>
                  <a:pt x="542" y="11"/>
                  <a:pt x="530" y="16"/>
                </a:cubicBezTo>
                <a:cubicBezTo>
                  <a:pt x="513" y="24"/>
                  <a:pt x="495" y="32"/>
                  <a:pt x="478" y="39"/>
                </a:cubicBezTo>
                <a:cubicBezTo>
                  <a:pt x="462" y="46"/>
                  <a:pt x="445" y="53"/>
                  <a:pt x="428" y="59"/>
                </a:cubicBezTo>
                <a:cubicBezTo>
                  <a:pt x="404" y="55"/>
                  <a:pt x="377" y="63"/>
                  <a:pt x="357" y="75"/>
                </a:cubicBezTo>
                <a:cubicBezTo>
                  <a:pt x="350" y="79"/>
                  <a:pt x="343" y="83"/>
                  <a:pt x="337" y="88"/>
                </a:cubicBezTo>
                <a:cubicBezTo>
                  <a:pt x="262" y="107"/>
                  <a:pt x="185" y="119"/>
                  <a:pt x="108" y="129"/>
                </a:cubicBezTo>
                <a:cubicBezTo>
                  <a:pt x="91" y="132"/>
                  <a:pt x="73" y="134"/>
                  <a:pt x="56" y="136"/>
                </a:cubicBezTo>
                <a:cubicBezTo>
                  <a:pt x="52" y="135"/>
                  <a:pt x="49" y="137"/>
                  <a:pt x="47" y="140"/>
                </a:cubicBezTo>
                <a:cubicBezTo>
                  <a:pt x="42" y="141"/>
                  <a:pt x="37" y="142"/>
                  <a:pt x="32" y="145"/>
                </a:cubicBezTo>
                <a:cubicBezTo>
                  <a:pt x="21" y="150"/>
                  <a:pt x="14" y="161"/>
                  <a:pt x="10" y="172"/>
                </a:cubicBezTo>
                <a:cubicBezTo>
                  <a:pt x="0" y="197"/>
                  <a:pt x="3" y="225"/>
                  <a:pt x="7" y="251"/>
                </a:cubicBezTo>
                <a:cubicBezTo>
                  <a:pt x="12" y="279"/>
                  <a:pt x="22" y="307"/>
                  <a:pt x="39" y="329"/>
                </a:cubicBezTo>
                <a:cubicBezTo>
                  <a:pt x="44" y="337"/>
                  <a:pt x="51" y="344"/>
                  <a:pt x="58" y="349"/>
                </a:cubicBezTo>
                <a:cubicBezTo>
                  <a:pt x="59" y="351"/>
                  <a:pt x="59" y="352"/>
                  <a:pt x="60" y="352"/>
                </a:cubicBezTo>
                <a:cubicBezTo>
                  <a:pt x="78" y="372"/>
                  <a:pt x="110" y="372"/>
                  <a:pt x="133" y="364"/>
                </a:cubicBezTo>
                <a:cubicBezTo>
                  <a:pt x="140" y="362"/>
                  <a:pt x="147" y="359"/>
                  <a:pt x="154" y="357"/>
                </a:cubicBezTo>
                <a:cubicBezTo>
                  <a:pt x="192" y="343"/>
                  <a:pt x="230" y="329"/>
                  <a:pt x="267" y="315"/>
                </a:cubicBezTo>
                <a:cubicBezTo>
                  <a:pt x="295" y="304"/>
                  <a:pt x="322" y="294"/>
                  <a:pt x="349" y="284"/>
                </a:cubicBezTo>
                <a:cubicBezTo>
                  <a:pt x="347" y="295"/>
                  <a:pt x="345" y="307"/>
                  <a:pt x="341" y="318"/>
                </a:cubicBezTo>
                <a:cubicBezTo>
                  <a:pt x="337" y="328"/>
                  <a:pt x="333" y="339"/>
                  <a:pt x="330" y="349"/>
                </a:cubicBezTo>
                <a:cubicBezTo>
                  <a:pt x="328" y="352"/>
                  <a:pt x="332" y="356"/>
                  <a:pt x="336" y="355"/>
                </a:cubicBezTo>
                <a:cubicBezTo>
                  <a:pt x="349" y="351"/>
                  <a:pt x="361" y="340"/>
                  <a:pt x="371" y="331"/>
                </a:cubicBezTo>
                <a:cubicBezTo>
                  <a:pt x="373" y="329"/>
                  <a:pt x="374" y="330"/>
                  <a:pt x="377" y="333"/>
                </a:cubicBezTo>
                <a:cubicBezTo>
                  <a:pt x="379" y="335"/>
                  <a:pt x="382" y="338"/>
                  <a:pt x="384" y="341"/>
                </a:cubicBezTo>
                <a:cubicBezTo>
                  <a:pt x="386" y="345"/>
                  <a:pt x="394" y="354"/>
                  <a:pt x="392" y="359"/>
                </a:cubicBezTo>
                <a:cubicBezTo>
                  <a:pt x="390" y="365"/>
                  <a:pt x="399" y="367"/>
                  <a:pt x="402" y="361"/>
                </a:cubicBezTo>
                <a:lnTo>
                  <a:pt x="402" y="361"/>
                </a:lnTo>
                <a:cubicBezTo>
                  <a:pt x="411" y="326"/>
                  <a:pt x="420" y="291"/>
                  <a:pt x="426" y="255"/>
                </a:cubicBezTo>
                <a:cubicBezTo>
                  <a:pt x="428" y="254"/>
                  <a:pt x="431" y="253"/>
                  <a:pt x="433" y="252"/>
                </a:cubicBezTo>
                <a:cubicBezTo>
                  <a:pt x="435" y="268"/>
                  <a:pt x="439" y="283"/>
                  <a:pt x="447" y="296"/>
                </a:cubicBezTo>
                <a:cubicBezTo>
                  <a:pt x="451" y="303"/>
                  <a:pt x="457" y="309"/>
                  <a:pt x="464" y="313"/>
                </a:cubicBezTo>
                <a:cubicBezTo>
                  <a:pt x="468" y="315"/>
                  <a:pt x="478" y="315"/>
                  <a:pt x="475" y="308"/>
                </a:cubicBezTo>
                <a:cubicBezTo>
                  <a:pt x="472" y="302"/>
                  <a:pt x="471" y="299"/>
                  <a:pt x="471" y="292"/>
                </a:cubicBezTo>
                <a:cubicBezTo>
                  <a:pt x="472" y="289"/>
                  <a:pt x="472" y="285"/>
                  <a:pt x="475" y="283"/>
                </a:cubicBezTo>
                <a:cubicBezTo>
                  <a:pt x="478" y="281"/>
                  <a:pt x="486" y="288"/>
                  <a:pt x="488" y="290"/>
                </a:cubicBezTo>
                <a:cubicBezTo>
                  <a:pt x="499" y="297"/>
                  <a:pt x="513" y="297"/>
                  <a:pt x="525" y="296"/>
                </a:cubicBezTo>
                <a:cubicBezTo>
                  <a:pt x="530" y="295"/>
                  <a:pt x="540" y="294"/>
                  <a:pt x="544" y="290"/>
                </a:cubicBezTo>
                <a:cubicBezTo>
                  <a:pt x="548" y="287"/>
                  <a:pt x="545" y="282"/>
                  <a:pt x="541" y="282"/>
                </a:cubicBezTo>
                <a:cubicBezTo>
                  <a:pt x="540" y="282"/>
                  <a:pt x="539" y="282"/>
                  <a:pt x="538" y="282"/>
                </a:cubicBezTo>
                <a:cubicBezTo>
                  <a:pt x="538" y="282"/>
                  <a:pt x="537" y="282"/>
                  <a:pt x="537" y="283"/>
                </a:cubicBezTo>
                <a:cubicBezTo>
                  <a:pt x="533" y="284"/>
                  <a:pt x="530" y="280"/>
                  <a:pt x="527" y="277"/>
                </a:cubicBezTo>
                <a:cubicBezTo>
                  <a:pt x="519" y="268"/>
                  <a:pt x="515" y="255"/>
                  <a:pt x="512" y="244"/>
                </a:cubicBezTo>
                <a:cubicBezTo>
                  <a:pt x="510" y="237"/>
                  <a:pt x="509" y="230"/>
                  <a:pt x="508" y="223"/>
                </a:cubicBezTo>
                <a:cubicBezTo>
                  <a:pt x="531" y="214"/>
                  <a:pt x="555" y="205"/>
                  <a:pt x="578" y="195"/>
                </a:cubicBezTo>
                <a:cubicBezTo>
                  <a:pt x="607" y="184"/>
                  <a:pt x="638" y="173"/>
                  <a:pt x="666" y="157"/>
                </a:cubicBezTo>
                <a:cubicBezTo>
                  <a:pt x="676" y="152"/>
                  <a:pt x="674" y="141"/>
                  <a:pt x="672" y="131"/>
                </a:cubicBezTo>
                <a:close/>
                <a:moveTo>
                  <a:pt x="338" y="122"/>
                </a:moveTo>
                <a:cubicBezTo>
                  <a:pt x="336" y="118"/>
                  <a:pt x="333" y="114"/>
                  <a:pt x="330" y="110"/>
                </a:cubicBezTo>
                <a:cubicBezTo>
                  <a:pt x="334" y="109"/>
                  <a:pt x="339" y="108"/>
                  <a:pt x="343" y="107"/>
                </a:cubicBezTo>
                <a:cubicBezTo>
                  <a:pt x="344" y="107"/>
                  <a:pt x="345" y="107"/>
                  <a:pt x="346" y="107"/>
                </a:cubicBezTo>
                <a:cubicBezTo>
                  <a:pt x="348" y="109"/>
                  <a:pt x="350" y="111"/>
                  <a:pt x="352" y="115"/>
                </a:cubicBezTo>
                <a:cubicBezTo>
                  <a:pt x="359" y="130"/>
                  <a:pt x="360" y="147"/>
                  <a:pt x="361" y="162"/>
                </a:cubicBezTo>
                <a:cubicBezTo>
                  <a:pt x="361" y="166"/>
                  <a:pt x="361" y="170"/>
                  <a:pt x="361" y="174"/>
                </a:cubicBezTo>
                <a:cubicBezTo>
                  <a:pt x="355" y="156"/>
                  <a:pt x="348" y="138"/>
                  <a:pt x="338" y="122"/>
                </a:cubicBezTo>
                <a:close/>
                <a:moveTo>
                  <a:pt x="79" y="336"/>
                </a:moveTo>
                <a:cubicBezTo>
                  <a:pt x="67" y="333"/>
                  <a:pt x="58" y="326"/>
                  <a:pt x="50" y="316"/>
                </a:cubicBezTo>
                <a:cubicBezTo>
                  <a:pt x="48" y="314"/>
                  <a:pt x="47" y="312"/>
                  <a:pt x="45" y="309"/>
                </a:cubicBezTo>
                <a:cubicBezTo>
                  <a:pt x="44" y="308"/>
                  <a:pt x="43" y="306"/>
                  <a:pt x="43" y="305"/>
                </a:cubicBezTo>
                <a:cubicBezTo>
                  <a:pt x="42" y="304"/>
                  <a:pt x="42" y="304"/>
                  <a:pt x="42" y="303"/>
                </a:cubicBezTo>
                <a:cubicBezTo>
                  <a:pt x="34" y="287"/>
                  <a:pt x="34" y="270"/>
                  <a:pt x="43" y="255"/>
                </a:cubicBezTo>
                <a:cubicBezTo>
                  <a:pt x="50" y="244"/>
                  <a:pt x="62" y="236"/>
                  <a:pt x="75" y="240"/>
                </a:cubicBezTo>
                <a:cubicBezTo>
                  <a:pt x="85" y="243"/>
                  <a:pt x="89" y="254"/>
                  <a:pt x="88" y="264"/>
                </a:cubicBezTo>
                <a:cubicBezTo>
                  <a:pt x="88" y="273"/>
                  <a:pt x="83" y="283"/>
                  <a:pt x="74" y="285"/>
                </a:cubicBezTo>
                <a:cubicBezTo>
                  <a:pt x="68" y="286"/>
                  <a:pt x="64" y="280"/>
                  <a:pt x="62" y="275"/>
                </a:cubicBezTo>
                <a:cubicBezTo>
                  <a:pt x="60" y="272"/>
                  <a:pt x="60" y="269"/>
                  <a:pt x="61" y="266"/>
                </a:cubicBezTo>
                <a:cubicBezTo>
                  <a:pt x="62" y="264"/>
                  <a:pt x="70" y="260"/>
                  <a:pt x="71" y="264"/>
                </a:cubicBezTo>
                <a:cubicBezTo>
                  <a:pt x="73" y="270"/>
                  <a:pt x="83" y="267"/>
                  <a:pt x="81" y="261"/>
                </a:cubicBezTo>
                <a:cubicBezTo>
                  <a:pt x="76" y="247"/>
                  <a:pt x="55" y="251"/>
                  <a:pt x="52" y="264"/>
                </a:cubicBezTo>
                <a:cubicBezTo>
                  <a:pt x="47" y="278"/>
                  <a:pt x="58" y="294"/>
                  <a:pt x="73" y="295"/>
                </a:cubicBezTo>
                <a:cubicBezTo>
                  <a:pt x="101" y="296"/>
                  <a:pt x="104" y="251"/>
                  <a:pt x="88" y="236"/>
                </a:cubicBezTo>
                <a:cubicBezTo>
                  <a:pt x="76" y="225"/>
                  <a:pt x="58" y="227"/>
                  <a:pt x="46" y="237"/>
                </a:cubicBezTo>
                <a:cubicBezTo>
                  <a:pt x="37" y="244"/>
                  <a:pt x="30" y="255"/>
                  <a:pt x="27" y="266"/>
                </a:cubicBezTo>
                <a:cubicBezTo>
                  <a:pt x="27" y="264"/>
                  <a:pt x="26" y="262"/>
                  <a:pt x="26" y="260"/>
                </a:cubicBezTo>
                <a:cubicBezTo>
                  <a:pt x="20" y="237"/>
                  <a:pt x="16" y="210"/>
                  <a:pt x="23" y="187"/>
                </a:cubicBezTo>
                <a:cubicBezTo>
                  <a:pt x="25" y="178"/>
                  <a:pt x="29" y="169"/>
                  <a:pt x="35" y="163"/>
                </a:cubicBezTo>
                <a:cubicBezTo>
                  <a:pt x="41" y="157"/>
                  <a:pt x="48" y="156"/>
                  <a:pt x="55" y="157"/>
                </a:cubicBezTo>
                <a:cubicBezTo>
                  <a:pt x="103" y="178"/>
                  <a:pt x="135" y="225"/>
                  <a:pt x="139" y="277"/>
                </a:cubicBezTo>
                <a:cubicBezTo>
                  <a:pt x="139" y="286"/>
                  <a:pt x="139" y="295"/>
                  <a:pt x="137" y="304"/>
                </a:cubicBezTo>
                <a:cubicBezTo>
                  <a:pt x="135" y="313"/>
                  <a:pt x="133" y="316"/>
                  <a:pt x="127" y="322"/>
                </a:cubicBezTo>
                <a:cubicBezTo>
                  <a:pt x="115" y="333"/>
                  <a:pt x="96" y="336"/>
                  <a:pt x="79" y="336"/>
                </a:cubicBezTo>
                <a:close/>
                <a:moveTo>
                  <a:pt x="311" y="277"/>
                </a:moveTo>
                <a:cubicBezTo>
                  <a:pt x="266" y="294"/>
                  <a:pt x="222" y="311"/>
                  <a:pt x="177" y="327"/>
                </a:cubicBezTo>
                <a:cubicBezTo>
                  <a:pt x="164" y="332"/>
                  <a:pt x="151" y="337"/>
                  <a:pt x="138" y="341"/>
                </a:cubicBezTo>
                <a:cubicBezTo>
                  <a:pt x="135" y="343"/>
                  <a:pt x="132" y="344"/>
                  <a:pt x="129" y="345"/>
                </a:cubicBezTo>
                <a:cubicBezTo>
                  <a:pt x="132" y="343"/>
                  <a:pt x="135" y="341"/>
                  <a:pt x="137" y="339"/>
                </a:cubicBezTo>
                <a:cubicBezTo>
                  <a:pt x="156" y="325"/>
                  <a:pt x="160" y="302"/>
                  <a:pt x="159" y="280"/>
                </a:cubicBezTo>
                <a:cubicBezTo>
                  <a:pt x="157" y="228"/>
                  <a:pt x="129" y="181"/>
                  <a:pt x="87" y="152"/>
                </a:cubicBezTo>
                <a:cubicBezTo>
                  <a:pt x="129" y="147"/>
                  <a:pt x="171" y="140"/>
                  <a:pt x="212" y="133"/>
                </a:cubicBezTo>
                <a:cubicBezTo>
                  <a:pt x="248" y="127"/>
                  <a:pt x="283" y="120"/>
                  <a:pt x="319" y="113"/>
                </a:cubicBezTo>
                <a:cubicBezTo>
                  <a:pt x="323" y="117"/>
                  <a:pt x="327" y="123"/>
                  <a:pt x="330" y="128"/>
                </a:cubicBezTo>
                <a:cubicBezTo>
                  <a:pt x="346" y="153"/>
                  <a:pt x="354" y="182"/>
                  <a:pt x="359" y="210"/>
                </a:cubicBezTo>
                <a:cubicBezTo>
                  <a:pt x="358" y="227"/>
                  <a:pt x="356" y="244"/>
                  <a:pt x="353" y="261"/>
                </a:cubicBezTo>
                <a:cubicBezTo>
                  <a:pt x="339" y="266"/>
                  <a:pt x="325" y="272"/>
                  <a:pt x="311" y="277"/>
                </a:cubicBezTo>
                <a:close/>
                <a:moveTo>
                  <a:pt x="418" y="244"/>
                </a:moveTo>
                <a:cubicBezTo>
                  <a:pt x="413" y="273"/>
                  <a:pt x="407" y="301"/>
                  <a:pt x="400" y="329"/>
                </a:cubicBezTo>
                <a:cubicBezTo>
                  <a:pt x="399" y="333"/>
                  <a:pt x="397" y="338"/>
                  <a:pt x="396" y="342"/>
                </a:cubicBezTo>
                <a:cubicBezTo>
                  <a:pt x="396" y="342"/>
                  <a:pt x="396" y="341"/>
                  <a:pt x="395" y="341"/>
                </a:cubicBezTo>
                <a:cubicBezTo>
                  <a:pt x="391" y="333"/>
                  <a:pt x="385" y="325"/>
                  <a:pt x="377" y="321"/>
                </a:cubicBezTo>
                <a:cubicBezTo>
                  <a:pt x="374" y="320"/>
                  <a:pt x="371" y="319"/>
                  <a:pt x="368" y="321"/>
                </a:cubicBezTo>
                <a:cubicBezTo>
                  <a:pt x="362" y="325"/>
                  <a:pt x="357" y="330"/>
                  <a:pt x="351" y="335"/>
                </a:cubicBezTo>
                <a:cubicBezTo>
                  <a:pt x="348" y="337"/>
                  <a:pt x="346" y="338"/>
                  <a:pt x="343" y="340"/>
                </a:cubicBezTo>
                <a:cubicBezTo>
                  <a:pt x="346" y="334"/>
                  <a:pt x="348" y="327"/>
                  <a:pt x="350" y="321"/>
                </a:cubicBezTo>
                <a:cubicBezTo>
                  <a:pt x="356" y="304"/>
                  <a:pt x="359" y="287"/>
                  <a:pt x="362" y="269"/>
                </a:cubicBezTo>
                <a:cubicBezTo>
                  <a:pt x="368" y="235"/>
                  <a:pt x="372" y="199"/>
                  <a:pt x="371" y="164"/>
                </a:cubicBezTo>
                <a:cubicBezTo>
                  <a:pt x="370" y="143"/>
                  <a:pt x="368" y="116"/>
                  <a:pt x="353" y="99"/>
                </a:cubicBezTo>
                <a:cubicBezTo>
                  <a:pt x="366" y="95"/>
                  <a:pt x="379" y="93"/>
                  <a:pt x="392" y="99"/>
                </a:cubicBezTo>
                <a:cubicBezTo>
                  <a:pt x="402" y="104"/>
                  <a:pt x="409" y="113"/>
                  <a:pt x="414" y="123"/>
                </a:cubicBezTo>
                <a:cubicBezTo>
                  <a:pt x="420" y="134"/>
                  <a:pt x="424" y="149"/>
                  <a:pt x="425" y="162"/>
                </a:cubicBezTo>
                <a:cubicBezTo>
                  <a:pt x="428" y="189"/>
                  <a:pt x="423" y="217"/>
                  <a:pt x="418" y="244"/>
                </a:cubicBezTo>
                <a:close/>
                <a:moveTo>
                  <a:pt x="430" y="232"/>
                </a:moveTo>
                <a:cubicBezTo>
                  <a:pt x="430" y="231"/>
                  <a:pt x="430" y="231"/>
                  <a:pt x="430" y="230"/>
                </a:cubicBezTo>
                <a:cubicBezTo>
                  <a:pt x="431" y="229"/>
                  <a:pt x="431" y="228"/>
                  <a:pt x="431" y="227"/>
                </a:cubicBezTo>
                <a:cubicBezTo>
                  <a:pt x="431" y="229"/>
                  <a:pt x="431" y="230"/>
                  <a:pt x="431" y="232"/>
                </a:cubicBezTo>
                <a:cubicBezTo>
                  <a:pt x="431" y="232"/>
                  <a:pt x="430" y="232"/>
                  <a:pt x="430" y="232"/>
                </a:cubicBezTo>
                <a:close/>
                <a:moveTo>
                  <a:pt x="510" y="268"/>
                </a:moveTo>
                <a:cubicBezTo>
                  <a:pt x="513" y="274"/>
                  <a:pt x="517" y="281"/>
                  <a:pt x="522" y="286"/>
                </a:cubicBezTo>
                <a:cubicBezTo>
                  <a:pt x="515" y="287"/>
                  <a:pt x="507" y="286"/>
                  <a:pt x="500" y="284"/>
                </a:cubicBezTo>
                <a:cubicBezTo>
                  <a:pt x="490" y="281"/>
                  <a:pt x="477" y="265"/>
                  <a:pt x="467" y="277"/>
                </a:cubicBezTo>
                <a:cubicBezTo>
                  <a:pt x="462" y="283"/>
                  <a:pt x="461" y="291"/>
                  <a:pt x="461" y="298"/>
                </a:cubicBezTo>
                <a:cubicBezTo>
                  <a:pt x="445" y="282"/>
                  <a:pt x="441" y="254"/>
                  <a:pt x="441" y="232"/>
                </a:cubicBezTo>
                <a:cubicBezTo>
                  <a:pt x="441" y="213"/>
                  <a:pt x="438" y="194"/>
                  <a:pt x="435" y="175"/>
                </a:cubicBezTo>
                <a:cubicBezTo>
                  <a:pt x="435" y="154"/>
                  <a:pt x="431" y="133"/>
                  <a:pt x="420" y="114"/>
                </a:cubicBezTo>
                <a:cubicBezTo>
                  <a:pt x="414" y="104"/>
                  <a:pt x="406" y="95"/>
                  <a:pt x="394" y="90"/>
                </a:cubicBezTo>
                <a:cubicBezTo>
                  <a:pt x="392" y="88"/>
                  <a:pt x="389" y="88"/>
                  <a:pt x="387" y="87"/>
                </a:cubicBezTo>
                <a:cubicBezTo>
                  <a:pt x="385" y="86"/>
                  <a:pt x="382" y="86"/>
                  <a:pt x="380" y="86"/>
                </a:cubicBezTo>
                <a:cubicBezTo>
                  <a:pt x="371" y="85"/>
                  <a:pt x="361" y="86"/>
                  <a:pt x="352" y="89"/>
                </a:cubicBezTo>
                <a:cubicBezTo>
                  <a:pt x="368" y="79"/>
                  <a:pt x="386" y="71"/>
                  <a:pt x="404" y="69"/>
                </a:cubicBezTo>
                <a:cubicBezTo>
                  <a:pt x="420" y="67"/>
                  <a:pt x="437" y="70"/>
                  <a:pt x="449" y="81"/>
                </a:cubicBezTo>
                <a:cubicBezTo>
                  <a:pt x="459" y="89"/>
                  <a:pt x="465" y="101"/>
                  <a:pt x="470" y="113"/>
                </a:cubicBezTo>
                <a:cubicBezTo>
                  <a:pt x="483" y="140"/>
                  <a:pt x="489" y="170"/>
                  <a:pt x="494" y="199"/>
                </a:cubicBezTo>
                <a:cubicBezTo>
                  <a:pt x="498" y="223"/>
                  <a:pt x="500" y="246"/>
                  <a:pt x="510" y="268"/>
                </a:cubicBezTo>
                <a:close/>
                <a:moveTo>
                  <a:pt x="648" y="144"/>
                </a:moveTo>
                <a:cubicBezTo>
                  <a:pt x="636" y="150"/>
                  <a:pt x="622" y="156"/>
                  <a:pt x="610" y="161"/>
                </a:cubicBezTo>
                <a:cubicBezTo>
                  <a:pt x="575" y="175"/>
                  <a:pt x="540" y="189"/>
                  <a:pt x="505" y="203"/>
                </a:cubicBezTo>
                <a:cubicBezTo>
                  <a:pt x="501" y="181"/>
                  <a:pt x="496" y="159"/>
                  <a:pt x="490" y="137"/>
                </a:cubicBezTo>
                <a:cubicBezTo>
                  <a:pt x="483" y="113"/>
                  <a:pt x="472" y="87"/>
                  <a:pt x="453" y="71"/>
                </a:cubicBezTo>
                <a:cubicBezTo>
                  <a:pt x="458" y="69"/>
                  <a:pt x="464" y="67"/>
                  <a:pt x="469" y="64"/>
                </a:cubicBezTo>
                <a:cubicBezTo>
                  <a:pt x="501" y="51"/>
                  <a:pt x="533" y="36"/>
                  <a:pt x="565" y="23"/>
                </a:cubicBezTo>
                <a:cubicBezTo>
                  <a:pt x="580" y="17"/>
                  <a:pt x="595" y="31"/>
                  <a:pt x="604" y="42"/>
                </a:cubicBezTo>
                <a:cubicBezTo>
                  <a:pt x="618" y="58"/>
                  <a:pt x="629" y="79"/>
                  <a:pt x="638" y="98"/>
                </a:cubicBezTo>
                <a:cubicBezTo>
                  <a:pt x="645" y="111"/>
                  <a:pt x="653" y="127"/>
                  <a:pt x="654" y="141"/>
                </a:cubicBezTo>
                <a:cubicBezTo>
                  <a:pt x="652" y="142"/>
                  <a:pt x="650" y="143"/>
                  <a:pt x="648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menu_204988">
            <a:extLst>
              <a:ext uri="{FF2B5EF4-FFF2-40B4-BE49-F238E27FC236}">
                <a16:creationId xmlns:a16="http://schemas.microsoft.com/office/drawing/2014/main" id="{D4BE8AD2-6B40-EF71-39B1-E0E3D21CEF22}"/>
              </a:ext>
            </a:extLst>
          </p:cNvPr>
          <p:cNvSpPr/>
          <p:nvPr/>
        </p:nvSpPr>
        <p:spPr>
          <a:xfrm>
            <a:off x="10172691" y="150690"/>
            <a:ext cx="536820" cy="614014"/>
          </a:xfrm>
          <a:custGeom>
            <a:avLst/>
            <a:gdLst>
              <a:gd name="connsiteX0" fmla="*/ 0 w 337161"/>
              <a:gd name="connsiteY0" fmla="*/ 417818 h 606722"/>
              <a:gd name="connsiteX1" fmla="*/ 245567 w 337161"/>
              <a:gd name="connsiteY1" fmla="*/ 535905 h 606722"/>
              <a:gd name="connsiteX2" fmla="*/ 245567 w 337161"/>
              <a:gd name="connsiteY2" fmla="*/ 606722 h 606722"/>
              <a:gd name="connsiteX3" fmla="*/ 0 w 337161"/>
              <a:gd name="connsiteY3" fmla="*/ 488546 h 606722"/>
              <a:gd name="connsiteX4" fmla="*/ 0 w 337161"/>
              <a:gd name="connsiteY4" fmla="*/ 7974 h 606722"/>
              <a:gd name="connsiteX5" fmla="*/ 245567 w 337161"/>
              <a:gd name="connsiteY5" fmla="*/ 126186 h 606722"/>
              <a:gd name="connsiteX6" fmla="*/ 245567 w 337161"/>
              <a:gd name="connsiteY6" fmla="*/ 505531 h 606722"/>
              <a:gd name="connsiteX7" fmla="*/ 0 w 337161"/>
              <a:gd name="connsiteY7" fmla="*/ 387319 h 606722"/>
              <a:gd name="connsiteX8" fmla="*/ 46714 w 337161"/>
              <a:gd name="connsiteY8" fmla="*/ 0 h 606722"/>
              <a:gd name="connsiteX9" fmla="*/ 337161 w 337161"/>
              <a:gd name="connsiteY9" fmla="*/ 0 h 606722"/>
              <a:gd name="connsiteX10" fmla="*/ 337161 w 337161"/>
              <a:gd name="connsiteY10" fmla="*/ 479210 h 606722"/>
              <a:gd name="connsiteX11" fmla="*/ 281884 w 337161"/>
              <a:gd name="connsiteY11" fmla="*/ 464101 h 606722"/>
              <a:gd name="connsiteX12" fmla="*/ 277968 w 337161"/>
              <a:gd name="connsiteY12" fmla="*/ 463657 h 606722"/>
              <a:gd name="connsiteX13" fmla="*/ 273072 w 337161"/>
              <a:gd name="connsiteY13" fmla="*/ 464368 h 606722"/>
              <a:gd name="connsiteX14" fmla="*/ 273072 w 337161"/>
              <a:gd name="connsiteY14" fmla="*/ 117581 h 606722"/>
              <a:gd name="connsiteX15" fmla="*/ 265684 w 337161"/>
              <a:gd name="connsiteY15" fmla="*/ 105227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7161" h="606722">
                <a:moveTo>
                  <a:pt x="0" y="417818"/>
                </a:moveTo>
                <a:lnTo>
                  <a:pt x="245567" y="535905"/>
                </a:lnTo>
                <a:lnTo>
                  <a:pt x="245567" y="606722"/>
                </a:lnTo>
                <a:lnTo>
                  <a:pt x="0" y="488546"/>
                </a:lnTo>
                <a:close/>
                <a:moveTo>
                  <a:pt x="0" y="7974"/>
                </a:moveTo>
                <a:lnTo>
                  <a:pt x="245567" y="126186"/>
                </a:lnTo>
                <a:lnTo>
                  <a:pt x="245567" y="505531"/>
                </a:lnTo>
                <a:lnTo>
                  <a:pt x="0" y="387319"/>
                </a:lnTo>
                <a:close/>
                <a:moveTo>
                  <a:pt x="46714" y="0"/>
                </a:moveTo>
                <a:lnTo>
                  <a:pt x="337161" y="0"/>
                </a:lnTo>
                <a:lnTo>
                  <a:pt x="337161" y="479210"/>
                </a:lnTo>
                <a:lnTo>
                  <a:pt x="281884" y="464101"/>
                </a:lnTo>
                <a:cubicBezTo>
                  <a:pt x="280638" y="463746"/>
                  <a:pt x="279214" y="463657"/>
                  <a:pt x="277968" y="463657"/>
                </a:cubicBezTo>
                <a:cubicBezTo>
                  <a:pt x="276455" y="463657"/>
                  <a:pt x="274852" y="463924"/>
                  <a:pt x="273072" y="464368"/>
                </a:cubicBezTo>
                <a:lnTo>
                  <a:pt x="273072" y="117581"/>
                </a:lnTo>
                <a:cubicBezTo>
                  <a:pt x="273072" y="112248"/>
                  <a:pt x="270402" y="107538"/>
                  <a:pt x="265684" y="1052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literature_221906">
            <a:extLst>
              <a:ext uri="{FF2B5EF4-FFF2-40B4-BE49-F238E27FC236}">
                <a16:creationId xmlns:a16="http://schemas.microsoft.com/office/drawing/2014/main" id="{9CDFD37B-734E-6B7C-7B81-FAB5BBF09AFE}"/>
              </a:ext>
            </a:extLst>
          </p:cNvPr>
          <p:cNvSpPr/>
          <p:nvPr/>
        </p:nvSpPr>
        <p:spPr>
          <a:xfrm>
            <a:off x="11155844" y="128365"/>
            <a:ext cx="617043" cy="627376"/>
          </a:xfrm>
          <a:custGeom>
            <a:avLst/>
            <a:gdLst>
              <a:gd name="connsiteX0" fmla="*/ 486121 w 607634"/>
              <a:gd name="connsiteY0" fmla="*/ 34142 h 606722"/>
              <a:gd name="connsiteX1" fmla="*/ 572055 w 607634"/>
              <a:gd name="connsiteY1" fmla="*/ 69671 h 606722"/>
              <a:gd name="connsiteX2" fmla="*/ 572055 w 607634"/>
              <a:gd name="connsiteY2" fmla="*/ 241293 h 606722"/>
              <a:gd name="connsiteX3" fmla="*/ 346428 w 607634"/>
              <a:gd name="connsiteY3" fmla="*/ 466509 h 606722"/>
              <a:gd name="connsiteX4" fmla="*/ 206869 w 607634"/>
              <a:gd name="connsiteY4" fmla="*/ 466509 h 606722"/>
              <a:gd name="connsiteX5" fmla="*/ 280743 w 607634"/>
              <a:gd name="connsiteY5" fmla="*/ 392741 h 606722"/>
              <a:gd name="connsiteX6" fmla="*/ 357198 w 607634"/>
              <a:gd name="connsiteY6" fmla="*/ 392741 h 606722"/>
              <a:gd name="connsiteX7" fmla="*/ 357198 w 607634"/>
              <a:gd name="connsiteY7" fmla="*/ 347235 h 606722"/>
              <a:gd name="connsiteX8" fmla="*/ 326313 w 607634"/>
              <a:gd name="connsiteY8" fmla="*/ 347235 h 606722"/>
              <a:gd name="connsiteX9" fmla="*/ 377402 w 607634"/>
              <a:gd name="connsiteY9" fmla="*/ 296220 h 606722"/>
              <a:gd name="connsiteX10" fmla="*/ 453857 w 607634"/>
              <a:gd name="connsiteY10" fmla="*/ 296220 h 606722"/>
              <a:gd name="connsiteX11" fmla="*/ 453857 w 607634"/>
              <a:gd name="connsiteY11" fmla="*/ 250714 h 606722"/>
              <a:gd name="connsiteX12" fmla="*/ 422972 w 607634"/>
              <a:gd name="connsiteY12" fmla="*/ 250714 h 606722"/>
              <a:gd name="connsiteX13" fmla="*/ 502186 w 607634"/>
              <a:gd name="connsiteY13" fmla="*/ 171613 h 606722"/>
              <a:gd name="connsiteX14" fmla="*/ 469967 w 607634"/>
              <a:gd name="connsiteY14" fmla="*/ 139440 h 606722"/>
              <a:gd name="connsiteX15" fmla="*/ 174649 w 607634"/>
              <a:gd name="connsiteY15" fmla="*/ 434335 h 606722"/>
              <a:gd name="connsiteX16" fmla="*/ 174649 w 607634"/>
              <a:gd name="connsiteY16" fmla="*/ 294886 h 606722"/>
              <a:gd name="connsiteX17" fmla="*/ 400187 w 607634"/>
              <a:gd name="connsiteY17" fmla="*/ 69671 h 606722"/>
              <a:gd name="connsiteX18" fmla="*/ 486121 w 607634"/>
              <a:gd name="connsiteY18" fmla="*/ 34142 h 606722"/>
              <a:gd name="connsiteX19" fmla="*/ 0 w 607634"/>
              <a:gd name="connsiteY19" fmla="*/ 0 h 606722"/>
              <a:gd name="connsiteX20" fmla="*/ 425277 w 607634"/>
              <a:gd name="connsiteY20" fmla="*/ 0 h 606722"/>
              <a:gd name="connsiteX21" fmla="*/ 367956 w 607634"/>
              <a:gd name="connsiteY21" fmla="*/ 37504 h 606722"/>
              <a:gd name="connsiteX22" fmla="*/ 129060 w 607634"/>
              <a:gd name="connsiteY22" fmla="*/ 276033 h 606722"/>
              <a:gd name="connsiteX23" fmla="*/ 129060 w 607634"/>
              <a:gd name="connsiteY23" fmla="*/ 479814 h 606722"/>
              <a:gd name="connsiteX24" fmla="*/ 94080 w 607634"/>
              <a:gd name="connsiteY24" fmla="*/ 514741 h 606722"/>
              <a:gd name="connsiteX25" fmla="*/ 126301 w 607634"/>
              <a:gd name="connsiteY25" fmla="*/ 546912 h 606722"/>
              <a:gd name="connsiteX26" fmla="*/ 161281 w 607634"/>
              <a:gd name="connsiteY26" fmla="*/ 511986 h 606722"/>
              <a:gd name="connsiteX27" fmla="*/ 365375 w 607634"/>
              <a:gd name="connsiteY27" fmla="*/ 511986 h 606722"/>
              <a:gd name="connsiteX28" fmla="*/ 485624 w 607634"/>
              <a:gd name="connsiteY28" fmla="*/ 391921 h 606722"/>
              <a:gd name="connsiteX29" fmla="*/ 486069 w 607634"/>
              <a:gd name="connsiteY29" fmla="*/ 561220 h 606722"/>
              <a:gd name="connsiteX30" fmla="*/ 531640 w 607634"/>
              <a:gd name="connsiteY30" fmla="*/ 606722 h 606722"/>
              <a:gd name="connsiteX31" fmla="*/ 91143 w 607634"/>
              <a:gd name="connsiteY31" fmla="*/ 606722 h 606722"/>
              <a:gd name="connsiteX32" fmla="*/ 45571 w 607634"/>
              <a:gd name="connsiteY32" fmla="*/ 561220 h 606722"/>
              <a:gd name="connsiteX33" fmla="*/ 45571 w 607634"/>
              <a:gd name="connsiteY33" fmla="*/ 45502 h 606722"/>
              <a:gd name="connsiteX34" fmla="*/ 0 w 607634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7634" h="606722">
                <a:moveTo>
                  <a:pt x="486121" y="34142"/>
                </a:moveTo>
                <a:cubicBezTo>
                  <a:pt x="517228" y="34142"/>
                  <a:pt x="548335" y="45985"/>
                  <a:pt x="572055" y="69671"/>
                </a:cubicBezTo>
                <a:cubicBezTo>
                  <a:pt x="619494" y="117042"/>
                  <a:pt x="619494" y="193922"/>
                  <a:pt x="572055" y="241293"/>
                </a:cubicBezTo>
                <a:lnTo>
                  <a:pt x="346428" y="466509"/>
                </a:lnTo>
                <a:lnTo>
                  <a:pt x="206869" y="466509"/>
                </a:lnTo>
                <a:lnTo>
                  <a:pt x="280743" y="392741"/>
                </a:lnTo>
                <a:lnTo>
                  <a:pt x="357198" y="392741"/>
                </a:lnTo>
                <a:lnTo>
                  <a:pt x="357198" y="347235"/>
                </a:lnTo>
                <a:lnTo>
                  <a:pt x="326313" y="347235"/>
                </a:lnTo>
                <a:lnTo>
                  <a:pt x="377402" y="296220"/>
                </a:lnTo>
                <a:lnTo>
                  <a:pt x="453857" y="296220"/>
                </a:lnTo>
                <a:lnTo>
                  <a:pt x="453857" y="250714"/>
                </a:lnTo>
                <a:lnTo>
                  <a:pt x="422972" y="250714"/>
                </a:lnTo>
                <a:lnTo>
                  <a:pt x="502186" y="171613"/>
                </a:lnTo>
                <a:lnTo>
                  <a:pt x="469967" y="139440"/>
                </a:lnTo>
                <a:lnTo>
                  <a:pt x="174649" y="434335"/>
                </a:lnTo>
                <a:lnTo>
                  <a:pt x="174649" y="294886"/>
                </a:lnTo>
                <a:lnTo>
                  <a:pt x="400187" y="69671"/>
                </a:lnTo>
                <a:cubicBezTo>
                  <a:pt x="423907" y="45985"/>
                  <a:pt x="455014" y="34142"/>
                  <a:pt x="486121" y="34142"/>
                </a:cubicBezTo>
                <a:close/>
                <a:moveTo>
                  <a:pt x="0" y="0"/>
                </a:moveTo>
                <a:lnTo>
                  <a:pt x="425277" y="0"/>
                </a:lnTo>
                <a:cubicBezTo>
                  <a:pt x="404004" y="8265"/>
                  <a:pt x="384511" y="20974"/>
                  <a:pt x="367956" y="37504"/>
                </a:cubicBezTo>
                <a:lnTo>
                  <a:pt x="129060" y="276033"/>
                </a:lnTo>
                <a:lnTo>
                  <a:pt x="129060" y="479814"/>
                </a:lnTo>
                <a:lnTo>
                  <a:pt x="94080" y="514741"/>
                </a:lnTo>
                <a:lnTo>
                  <a:pt x="126301" y="546912"/>
                </a:lnTo>
                <a:lnTo>
                  <a:pt x="161281" y="511986"/>
                </a:lnTo>
                <a:lnTo>
                  <a:pt x="365375" y="511986"/>
                </a:lnTo>
                <a:lnTo>
                  <a:pt x="485624" y="391921"/>
                </a:lnTo>
                <a:lnTo>
                  <a:pt x="486069" y="561220"/>
                </a:lnTo>
                <a:cubicBezTo>
                  <a:pt x="486069" y="586282"/>
                  <a:pt x="506540" y="606722"/>
                  <a:pt x="531640" y="606722"/>
                </a:cubicBezTo>
                <a:lnTo>
                  <a:pt x="91143" y="606722"/>
                </a:lnTo>
                <a:cubicBezTo>
                  <a:pt x="65954" y="606722"/>
                  <a:pt x="45571" y="586282"/>
                  <a:pt x="45571" y="561220"/>
                </a:cubicBezTo>
                <a:lnTo>
                  <a:pt x="45571" y="45502"/>
                </a:lnTo>
                <a:cubicBezTo>
                  <a:pt x="45571" y="20351"/>
                  <a:pt x="25189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73EE87ED-28A4-8B5B-01ED-9DCEAB09F92D}"/>
              </a:ext>
            </a:extLst>
          </p:cNvPr>
          <p:cNvSpPr txBox="1"/>
          <p:nvPr/>
        </p:nvSpPr>
        <p:spPr>
          <a:xfrm>
            <a:off x="658706" y="960656"/>
            <a:ext cx="3348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学习路线图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D811E8-EB25-CBEA-2D9C-B63356F8753C}"/>
              </a:ext>
            </a:extLst>
          </p:cNvPr>
          <p:cNvSpPr txBox="1"/>
          <p:nvPr/>
        </p:nvSpPr>
        <p:spPr>
          <a:xfrm>
            <a:off x="838621" y="1916832"/>
            <a:ext cx="112255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、知识图谱入门课程：</a:t>
            </a:r>
            <a:endParaRPr lang="en-US" altLang="zh-CN" dirty="0"/>
          </a:p>
          <a:p>
            <a:r>
              <a:rPr lang="zh-CN" altLang="en-US" dirty="0"/>
              <a:t>北大邹磊教授课程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https://space.bilibili.com/601583767/channel/seriesdetail?sid=2224875</a:t>
            </a:r>
            <a:endParaRPr lang="en-US" altLang="zh-CN" dirty="0"/>
          </a:p>
          <a:p>
            <a:r>
              <a:rPr lang="zh-CN" altLang="en-US" dirty="0"/>
              <a:t>浙大陈华钧教授课程</a:t>
            </a:r>
            <a:r>
              <a:rPr lang="en-US" altLang="zh-CN" dirty="0"/>
              <a:t>MOOC</a:t>
            </a:r>
            <a:r>
              <a:rPr lang="zh-CN" altLang="en-US" dirty="0"/>
              <a:t>地址：</a:t>
            </a:r>
            <a:endParaRPr lang="en-US" altLang="zh-CN" dirty="0"/>
          </a:p>
          <a:p>
            <a:r>
              <a:rPr lang="en-US" altLang="zh-CN" b="0" i="0" dirty="0">
                <a:solidFill>
                  <a:srgbClr val="18191C"/>
                </a:solidFill>
                <a:effectLst/>
                <a:latin typeface="PingFang SC"/>
                <a:hlinkClick r:id="rId6"/>
              </a:rPr>
              <a:t>https://www.icourse163.org/course/ZJU-1464119172</a:t>
            </a:r>
            <a:endParaRPr lang="en-US" altLang="zh-CN" b="0" i="0" dirty="0">
              <a:solidFill>
                <a:srgbClr val="18191C"/>
              </a:solidFill>
              <a:effectLst/>
              <a:latin typeface="PingFang SC"/>
            </a:endParaRPr>
          </a:p>
          <a:p>
            <a:r>
              <a:rPr lang="zh-CN" altLang="en-US" dirty="0"/>
              <a:t>斯坦福知识图谱入门课程：</a:t>
            </a:r>
            <a:endParaRPr lang="en-US" altLang="zh-CN" dirty="0"/>
          </a:p>
          <a:p>
            <a:r>
              <a:rPr lang="en-US" altLang="zh-CN" dirty="0">
                <a:hlinkClick r:id="rId7"/>
              </a:rPr>
              <a:t>https://www.bilibili.com/video/BV1754y1j7J1?p=1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Neo4j</a:t>
            </a:r>
            <a:r>
              <a:rPr lang="zh-CN" altLang="en-US" dirty="0"/>
              <a:t>入门：看</a:t>
            </a:r>
            <a:r>
              <a:rPr lang="en-US" altLang="zh-CN" dirty="0"/>
              <a:t>1-10</a:t>
            </a:r>
            <a:r>
              <a:rPr lang="zh-CN" altLang="en-US" dirty="0"/>
              <a:t>节即可</a:t>
            </a:r>
            <a:endParaRPr lang="en-US" altLang="zh-CN" dirty="0"/>
          </a:p>
          <a:p>
            <a:r>
              <a:rPr lang="en-US" altLang="zh-CN" dirty="0">
                <a:hlinkClick r:id="rId8"/>
              </a:rPr>
              <a:t>https://www.bilibili.com/video/BV1HQ4y1h78j?spm_id_from=333.337.search-card.all.click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、</a:t>
            </a:r>
            <a:r>
              <a:rPr lang="en-US" altLang="zh-CN" dirty="0"/>
              <a:t>py2neo</a:t>
            </a:r>
            <a:r>
              <a:rPr lang="zh-CN" altLang="en-US" dirty="0"/>
              <a:t>：能完成</a:t>
            </a:r>
            <a:r>
              <a:rPr lang="en-US" altLang="zh-CN" dirty="0"/>
              <a:t>neo4j</a:t>
            </a:r>
            <a:r>
              <a:rPr lang="zh-CN" altLang="en-US" dirty="0"/>
              <a:t>数据库的基础操作，如增删改查等</a:t>
            </a:r>
            <a:endParaRPr lang="en-US" altLang="zh-CN" dirty="0"/>
          </a:p>
          <a:p>
            <a:r>
              <a:rPr lang="en-US" altLang="zh-CN" dirty="0">
                <a:hlinkClick r:id="rId9"/>
              </a:rPr>
              <a:t>https://blog.csdn.net/qq_46092061/article/details/121277183</a:t>
            </a:r>
            <a:endParaRPr lang="en-US" altLang="zh-CN" dirty="0"/>
          </a:p>
          <a:p>
            <a:r>
              <a:rPr lang="en-US" altLang="zh-CN" dirty="0">
                <a:hlinkClick r:id="rId10"/>
              </a:rPr>
              <a:t>https://www.bilibili.com/video/BV1Kh411t7AU?spm_id_from=333.337.search-card.all.click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0069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文本框 21">
            <a:extLst>
              <a:ext uri="{FF2B5EF4-FFF2-40B4-BE49-F238E27FC236}">
                <a16:creationId xmlns:a16="http://schemas.microsoft.com/office/drawing/2014/main" id="{6CA76AFB-9D58-9E9A-D375-915ACA0D17A9}"/>
              </a:ext>
            </a:extLst>
          </p:cNvPr>
          <p:cNvSpPr txBox="1"/>
          <p:nvPr/>
        </p:nvSpPr>
        <p:spPr bwMode="auto">
          <a:xfrm>
            <a:off x="564547" y="2199134"/>
            <a:ext cx="60007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spc="100" dirty="0">
                <a:solidFill>
                  <a:srgbClr val="00206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安装软件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E43F77C4-ADC8-61AC-D6C6-E9D676251853}"/>
              </a:ext>
            </a:extLst>
          </p:cNvPr>
          <p:cNvSpPr txBox="1"/>
          <p:nvPr/>
        </p:nvSpPr>
        <p:spPr>
          <a:xfrm>
            <a:off x="620433" y="216417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002060"/>
                </a:solidFill>
              </a:rPr>
              <a:t>PART 02 </a:t>
            </a:r>
            <a:endParaRPr lang="zh-CN" altLang="en-US" sz="54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55A4EC93-537D-F34F-1F3D-AC0BDA4EF4B1}"/>
                  </a:ext>
                </a:extLst>
              </p14:cNvPr>
              <p14:cNvContentPartPr/>
              <p14:nvPr/>
            </p14:nvContentPartPr>
            <p14:xfrm>
              <a:off x="857609" y="4455289"/>
              <a:ext cx="360" cy="360"/>
            </p14:xfrm>
          </p:contentPart>
        </mc:Choice>
        <mc:Fallback xmlns=""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55A4EC93-537D-F34F-1F3D-AC0BDA4EF4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9609" y="443764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14:cNvPr>
              <p14:cNvContentPartPr/>
              <p14:nvPr/>
            </p14:nvContentPartPr>
            <p14:xfrm>
              <a:off x="961289" y="424009"/>
              <a:ext cx="360" cy="360"/>
            </p14:xfrm>
          </p:contentPart>
        </mc:Choice>
        <mc:Fallback xmlns=""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3289" y="40600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14:cNvPr>
              <p14:cNvContentPartPr/>
              <p14:nvPr/>
            </p14:nvContentPartPr>
            <p14:xfrm>
              <a:off x="65798" y="1411489"/>
              <a:ext cx="360" cy="360"/>
            </p14:xfrm>
          </p:contentPart>
        </mc:Choice>
        <mc:Fallback xmlns=""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98" y="13754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14:cNvPr>
              <p14:cNvContentPartPr/>
              <p14:nvPr/>
            </p14:nvContentPartPr>
            <p14:xfrm>
              <a:off x="56438" y="1411489"/>
              <a:ext cx="12103200" cy="360"/>
            </p14:xfrm>
          </p:contentPart>
        </mc:Choice>
        <mc:Fallback xmlns=""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98" y="1375489"/>
                <a:ext cx="1217484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185" name="文本框 184">
            <a:extLst>
              <a:ext uri="{FF2B5EF4-FFF2-40B4-BE49-F238E27FC236}">
                <a16:creationId xmlns:a16="http://schemas.microsoft.com/office/drawing/2014/main" id="{F34F12BF-EB40-8E36-0E1B-AE67A9BDB5EC}"/>
              </a:ext>
            </a:extLst>
          </p:cNvPr>
          <p:cNvSpPr txBox="1"/>
          <p:nvPr/>
        </p:nvSpPr>
        <p:spPr>
          <a:xfrm>
            <a:off x="10991750" y="83671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06</a:t>
            </a:r>
            <a:endParaRPr lang="zh-CN" altLang="en-US" dirty="0"/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ECF50F4F-EE4A-B2AC-D7C1-5216FBBD1A4F}"/>
              </a:ext>
            </a:extLst>
          </p:cNvPr>
          <p:cNvSpPr txBox="1"/>
          <p:nvPr/>
        </p:nvSpPr>
        <p:spPr>
          <a:xfrm>
            <a:off x="8909005" y="825562"/>
            <a:ext cx="206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04</a:t>
            </a:r>
            <a:endParaRPr lang="zh-CN" altLang="en-US" dirty="0"/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CB862D71-155F-57CF-0551-669A11E692A2}"/>
              </a:ext>
            </a:extLst>
          </p:cNvPr>
          <p:cNvSpPr txBox="1"/>
          <p:nvPr/>
        </p:nvSpPr>
        <p:spPr>
          <a:xfrm>
            <a:off x="10079684" y="825591"/>
            <a:ext cx="96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05</a:t>
            </a:r>
            <a:endParaRPr lang="zh-CN" altLang="en-US" dirty="0"/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9FE43DC3-C353-36F7-E1C0-B06932F3CE90}"/>
              </a:ext>
            </a:extLst>
          </p:cNvPr>
          <p:cNvSpPr txBox="1"/>
          <p:nvPr/>
        </p:nvSpPr>
        <p:spPr>
          <a:xfrm>
            <a:off x="7721517" y="83671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03</a:t>
            </a:r>
            <a:endParaRPr lang="zh-CN" altLang="en-US" dirty="0"/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C1539792-808B-DF95-0E93-224E41284DDA}"/>
              </a:ext>
            </a:extLst>
          </p:cNvPr>
          <p:cNvSpPr txBox="1"/>
          <p:nvPr/>
        </p:nvSpPr>
        <p:spPr>
          <a:xfrm>
            <a:off x="6671270" y="82556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PART 02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1DE02460-3638-8E6E-2097-EE7D65AE4C51}"/>
              </a:ext>
            </a:extLst>
          </p:cNvPr>
          <p:cNvSpPr txBox="1"/>
          <p:nvPr/>
        </p:nvSpPr>
        <p:spPr>
          <a:xfrm>
            <a:off x="5716561" y="825562"/>
            <a:ext cx="94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01</a:t>
            </a:r>
            <a:endParaRPr lang="zh-CN" altLang="en-US" dirty="0"/>
          </a:p>
        </p:txBody>
      </p:sp>
      <p:sp>
        <p:nvSpPr>
          <p:cNvPr id="191" name="tryptic-brochure_17749">
            <a:extLst>
              <a:ext uri="{FF2B5EF4-FFF2-40B4-BE49-F238E27FC236}">
                <a16:creationId xmlns:a16="http://schemas.microsoft.com/office/drawing/2014/main" id="{FC7242C2-F335-4B47-107F-ED2C97B54E8E}"/>
              </a:ext>
            </a:extLst>
          </p:cNvPr>
          <p:cNvSpPr/>
          <p:nvPr/>
        </p:nvSpPr>
        <p:spPr>
          <a:xfrm>
            <a:off x="5876367" y="122629"/>
            <a:ext cx="540815" cy="618582"/>
          </a:xfrm>
          <a:custGeom>
            <a:avLst/>
            <a:gdLst>
              <a:gd name="T0" fmla="*/ 1372 w 2289"/>
              <a:gd name="T1" fmla="*/ 437 h 2622"/>
              <a:gd name="T2" fmla="*/ 1430 w 2289"/>
              <a:gd name="T3" fmla="*/ 161 h 2622"/>
              <a:gd name="T4" fmla="*/ 1666 w 2289"/>
              <a:gd name="T5" fmla="*/ 6 h 2622"/>
              <a:gd name="T6" fmla="*/ 1734 w 2289"/>
              <a:gd name="T7" fmla="*/ 0 h 2622"/>
              <a:gd name="T8" fmla="*/ 2096 w 2289"/>
              <a:gd name="T9" fmla="*/ 301 h 2622"/>
              <a:gd name="T10" fmla="*/ 1802 w 2289"/>
              <a:gd name="T11" fmla="*/ 731 h 2622"/>
              <a:gd name="T12" fmla="*/ 1733 w 2289"/>
              <a:gd name="T13" fmla="*/ 738 h 2622"/>
              <a:gd name="T14" fmla="*/ 1372 w 2289"/>
              <a:gd name="T15" fmla="*/ 437 h 2622"/>
              <a:gd name="T16" fmla="*/ 2282 w 2289"/>
              <a:gd name="T17" fmla="*/ 2156 h 2622"/>
              <a:gd name="T18" fmla="*/ 2234 w 2289"/>
              <a:gd name="T19" fmla="*/ 2199 h 2622"/>
              <a:gd name="T20" fmla="*/ 455 w 2289"/>
              <a:gd name="T21" fmla="*/ 2620 h 2622"/>
              <a:gd name="T22" fmla="*/ 440 w 2289"/>
              <a:gd name="T23" fmla="*/ 2622 h 2622"/>
              <a:gd name="T24" fmla="*/ 383 w 2289"/>
              <a:gd name="T25" fmla="*/ 2590 h 2622"/>
              <a:gd name="T26" fmla="*/ 142 w 2289"/>
              <a:gd name="T27" fmla="*/ 1843 h 2622"/>
              <a:gd name="T28" fmla="*/ 1 w 2289"/>
              <a:gd name="T29" fmla="*/ 438 h 2622"/>
              <a:gd name="T30" fmla="*/ 62 w 2289"/>
              <a:gd name="T31" fmla="*/ 369 h 2622"/>
              <a:gd name="T32" fmla="*/ 1240 w 2289"/>
              <a:gd name="T33" fmla="*/ 277 h 2622"/>
              <a:gd name="T34" fmla="*/ 1241 w 2289"/>
              <a:gd name="T35" fmla="*/ 462 h 2622"/>
              <a:gd name="T36" fmla="*/ 1301 w 2289"/>
              <a:gd name="T37" fmla="*/ 623 h 2622"/>
              <a:gd name="T38" fmla="*/ 902 w 2289"/>
              <a:gd name="T39" fmla="*/ 941 h 2622"/>
              <a:gd name="T40" fmla="*/ 892 w 2289"/>
              <a:gd name="T41" fmla="*/ 1035 h 2622"/>
              <a:gd name="T42" fmla="*/ 944 w 2289"/>
              <a:gd name="T43" fmla="*/ 1060 h 2622"/>
              <a:gd name="T44" fmla="*/ 985 w 2289"/>
              <a:gd name="T45" fmla="*/ 1046 h 2622"/>
              <a:gd name="T46" fmla="*/ 1384 w 2289"/>
              <a:gd name="T47" fmla="*/ 728 h 2622"/>
              <a:gd name="T48" fmla="*/ 1733 w 2289"/>
              <a:gd name="T49" fmla="*/ 871 h 2622"/>
              <a:gd name="T50" fmla="*/ 1827 w 2289"/>
              <a:gd name="T51" fmla="*/ 862 h 2622"/>
              <a:gd name="T52" fmla="*/ 1884 w 2289"/>
              <a:gd name="T53" fmla="*/ 848 h 2622"/>
              <a:gd name="T54" fmla="*/ 1920 w 2289"/>
              <a:gd name="T55" fmla="*/ 1210 h 2622"/>
              <a:gd name="T56" fmla="*/ 2272 w 2289"/>
              <a:gd name="T57" fmla="*/ 2093 h 2622"/>
              <a:gd name="T58" fmla="*/ 2282 w 2289"/>
              <a:gd name="T59" fmla="*/ 2156 h 2622"/>
              <a:gd name="T60" fmla="*/ 1363 w 2289"/>
              <a:gd name="T61" fmla="*/ 1918 h 2622"/>
              <a:gd name="T62" fmla="*/ 1283 w 2289"/>
              <a:gd name="T63" fmla="*/ 1869 h 2622"/>
              <a:gd name="T64" fmla="*/ 578 w 2289"/>
              <a:gd name="T65" fmla="*/ 2039 h 2622"/>
              <a:gd name="T66" fmla="*/ 529 w 2289"/>
              <a:gd name="T67" fmla="*/ 2120 h 2622"/>
              <a:gd name="T68" fmla="*/ 593 w 2289"/>
              <a:gd name="T69" fmla="*/ 2171 h 2622"/>
              <a:gd name="T70" fmla="*/ 609 w 2289"/>
              <a:gd name="T71" fmla="*/ 2169 h 2622"/>
              <a:gd name="T72" fmla="*/ 1314 w 2289"/>
              <a:gd name="T73" fmla="*/ 1998 h 2622"/>
              <a:gd name="T74" fmla="*/ 1363 w 2289"/>
              <a:gd name="T75" fmla="*/ 1918 h 2622"/>
              <a:gd name="T76" fmla="*/ 1579 w 2289"/>
              <a:gd name="T77" fmla="*/ 1369 h 2622"/>
              <a:gd name="T78" fmla="*/ 1500 w 2289"/>
              <a:gd name="T79" fmla="*/ 1317 h 2622"/>
              <a:gd name="T80" fmla="*/ 440 w 2289"/>
              <a:gd name="T81" fmla="*/ 1537 h 2622"/>
              <a:gd name="T82" fmla="*/ 388 w 2289"/>
              <a:gd name="T83" fmla="*/ 1616 h 2622"/>
              <a:gd name="T84" fmla="*/ 453 w 2289"/>
              <a:gd name="T85" fmla="*/ 1669 h 2622"/>
              <a:gd name="T86" fmla="*/ 467 w 2289"/>
              <a:gd name="T87" fmla="*/ 1668 h 2622"/>
              <a:gd name="T88" fmla="*/ 1527 w 2289"/>
              <a:gd name="T89" fmla="*/ 1448 h 2622"/>
              <a:gd name="T90" fmla="*/ 1579 w 2289"/>
              <a:gd name="T91" fmla="*/ 1369 h 2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89" h="2622">
                <a:moveTo>
                  <a:pt x="1372" y="437"/>
                </a:moveTo>
                <a:cubicBezTo>
                  <a:pt x="1353" y="340"/>
                  <a:pt x="1374" y="242"/>
                  <a:pt x="1430" y="161"/>
                </a:cubicBezTo>
                <a:cubicBezTo>
                  <a:pt x="1485" y="79"/>
                  <a:pt x="1569" y="25"/>
                  <a:pt x="1666" y="6"/>
                </a:cubicBezTo>
                <a:cubicBezTo>
                  <a:pt x="1689" y="2"/>
                  <a:pt x="1712" y="0"/>
                  <a:pt x="1734" y="0"/>
                </a:cubicBezTo>
                <a:cubicBezTo>
                  <a:pt x="1911" y="0"/>
                  <a:pt x="2064" y="126"/>
                  <a:pt x="2096" y="301"/>
                </a:cubicBezTo>
                <a:cubicBezTo>
                  <a:pt x="2134" y="500"/>
                  <a:pt x="2002" y="694"/>
                  <a:pt x="1802" y="731"/>
                </a:cubicBezTo>
                <a:cubicBezTo>
                  <a:pt x="1779" y="735"/>
                  <a:pt x="1756" y="738"/>
                  <a:pt x="1733" y="738"/>
                </a:cubicBezTo>
                <a:cubicBezTo>
                  <a:pt x="1557" y="738"/>
                  <a:pt x="1404" y="611"/>
                  <a:pt x="1372" y="437"/>
                </a:cubicBezTo>
                <a:close/>
                <a:moveTo>
                  <a:pt x="2282" y="2156"/>
                </a:moveTo>
                <a:cubicBezTo>
                  <a:pt x="2274" y="2177"/>
                  <a:pt x="2256" y="2194"/>
                  <a:pt x="2234" y="2199"/>
                </a:cubicBezTo>
                <a:lnTo>
                  <a:pt x="455" y="2620"/>
                </a:lnTo>
                <a:cubicBezTo>
                  <a:pt x="450" y="2622"/>
                  <a:pt x="445" y="2622"/>
                  <a:pt x="440" y="2622"/>
                </a:cubicBezTo>
                <a:cubicBezTo>
                  <a:pt x="417" y="2622"/>
                  <a:pt x="395" y="2610"/>
                  <a:pt x="383" y="2590"/>
                </a:cubicBezTo>
                <a:cubicBezTo>
                  <a:pt x="378" y="2582"/>
                  <a:pt x="258" y="2381"/>
                  <a:pt x="142" y="1843"/>
                </a:cubicBezTo>
                <a:cubicBezTo>
                  <a:pt x="26" y="1310"/>
                  <a:pt x="2" y="473"/>
                  <a:pt x="1" y="438"/>
                </a:cubicBezTo>
                <a:cubicBezTo>
                  <a:pt x="0" y="402"/>
                  <a:pt x="27" y="372"/>
                  <a:pt x="62" y="369"/>
                </a:cubicBezTo>
                <a:lnTo>
                  <a:pt x="1240" y="277"/>
                </a:lnTo>
                <a:cubicBezTo>
                  <a:pt x="1229" y="337"/>
                  <a:pt x="1229" y="399"/>
                  <a:pt x="1241" y="462"/>
                </a:cubicBezTo>
                <a:cubicBezTo>
                  <a:pt x="1252" y="520"/>
                  <a:pt x="1272" y="574"/>
                  <a:pt x="1301" y="623"/>
                </a:cubicBezTo>
                <a:lnTo>
                  <a:pt x="902" y="941"/>
                </a:lnTo>
                <a:cubicBezTo>
                  <a:pt x="873" y="964"/>
                  <a:pt x="869" y="1006"/>
                  <a:pt x="892" y="1035"/>
                </a:cubicBezTo>
                <a:cubicBezTo>
                  <a:pt x="905" y="1052"/>
                  <a:pt x="924" y="1060"/>
                  <a:pt x="944" y="1060"/>
                </a:cubicBezTo>
                <a:cubicBezTo>
                  <a:pt x="958" y="1060"/>
                  <a:pt x="973" y="1055"/>
                  <a:pt x="985" y="1046"/>
                </a:cubicBezTo>
                <a:lnTo>
                  <a:pt x="1384" y="728"/>
                </a:lnTo>
                <a:cubicBezTo>
                  <a:pt x="1475" y="817"/>
                  <a:pt x="1599" y="871"/>
                  <a:pt x="1733" y="871"/>
                </a:cubicBezTo>
                <a:cubicBezTo>
                  <a:pt x="1765" y="871"/>
                  <a:pt x="1796" y="868"/>
                  <a:pt x="1827" y="862"/>
                </a:cubicBezTo>
                <a:cubicBezTo>
                  <a:pt x="1846" y="858"/>
                  <a:pt x="1865" y="854"/>
                  <a:pt x="1884" y="848"/>
                </a:cubicBezTo>
                <a:cubicBezTo>
                  <a:pt x="1893" y="958"/>
                  <a:pt x="1905" y="1080"/>
                  <a:pt x="1920" y="1210"/>
                </a:cubicBezTo>
                <a:cubicBezTo>
                  <a:pt x="1979" y="1715"/>
                  <a:pt x="2269" y="2089"/>
                  <a:pt x="2272" y="2093"/>
                </a:cubicBezTo>
                <a:cubicBezTo>
                  <a:pt x="2286" y="2111"/>
                  <a:pt x="2289" y="2135"/>
                  <a:pt x="2282" y="2156"/>
                </a:cubicBezTo>
                <a:close/>
                <a:moveTo>
                  <a:pt x="1363" y="1918"/>
                </a:moveTo>
                <a:cubicBezTo>
                  <a:pt x="1355" y="1882"/>
                  <a:pt x="1319" y="1860"/>
                  <a:pt x="1283" y="1869"/>
                </a:cubicBezTo>
                <a:lnTo>
                  <a:pt x="578" y="2039"/>
                </a:lnTo>
                <a:cubicBezTo>
                  <a:pt x="542" y="2048"/>
                  <a:pt x="520" y="2084"/>
                  <a:pt x="529" y="2120"/>
                </a:cubicBezTo>
                <a:cubicBezTo>
                  <a:pt x="536" y="2150"/>
                  <a:pt x="563" y="2171"/>
                  <a:pt x="593" y="2171"/>
                </a:cubicBezTo>
                <a:cubicBezTo>
                  <a:pt x="598" y="2171"/>
                  <a:pt x="604" y="2170"/>
                  <a:pt x="609" y="2169"/>
                </a:cubicBezTo>
                <a:lnTo>
                  <a:pt x="1314" y="1998"/>
                </a:lnTo>
                <a:cubicBezTo>
                  <a:pt x="1350" y="1990"/>
                  <a:pt x="1372" y="1954"/>
                  <a:pt x="1363" y="1918"/>
                </a:cubicBezTo>
                <a:close/>
                <a:moveTo>
                  <a:pt x="1579" y="1369"/>
                </a:moveTo>
                <a:cubicBezTo>
                  <a:pt x="1571" y="1333"/>
                  <a:pt x="1536" y="1309"/>
                  <a:pt x="1500" y="1317"/>
                </a:cubicBezTo>
                <a:lnTo>
                  <a:pt x="440" y="1537"/>
                </a:lnTo>
                <a:cubicBezTo>
                  <a:pt x="404" y="1544"/>
                  <a:pt x="381" y="1580"/>
                  <a:pt x="388" y="1616"/>
                </a:cubicBezTo>
                <a:cubicBezTo>
                  <a:pt x="395" y="1647"/>
                  <a:pt x="422" y="1669"/>
                  <a:pt x="453" y="1669"/>
                </a:cubicBezTo>
                <a:cubicBezTo>
                  <a:pt x="458" y="1669"/>
                  <a:pt x="462" y="1668"/>
                  <a:pt x="467" y="1668"/>
                </a:cubicBezTo>
                <a:lnTo>
                  <a:pt x="1527" y="1448"/>
                </a:lnTo>
                <a:cubicBezTo>
                  <a:pt x="1563" y="1440"/>
                  <a:pt x="1586" y="1405"/>
                  <a:pt x="1579" y="13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2" name="triptych-brochure_30017">
            <a:extLst>
              <a:ext uri="{FF2B5EF4-FFF2-40B4-BE49-F238E27FC236}">
                <a16:creationId xmlns:a16="http://schemas.microsoft.com/office/drawing/2014/main" id="{88F689A8-CA99-6B6E-0191-7D04CF1462A3}"/>
              </a:ext>
            </a:extLst>
          </p:cNvPr>
          <p:cNvSpPr/>
          <p:nvPr/>
        </p:nvSpPr>
        <p:spPr>
          <a:xfrm>
            <a:off x="6863514" y="122629"/>
            <a:ext cx="540815" cy="618582"/>
          </a:xfrm>
          <a:custGeom>
            <a:avLst/>
            <a:gdLst>
              <a:gd name="connsiteX0" fmla="*/ 242039 w 605098"/>
              <a:gd name="connsiteY0" fmla="*/ 412737 h 604040"/>
              <a:gd name="connsiteX1" fmla="*/ 362988 w 605098"/>
              <a:gd name="connsiteY1" fmla="*/ 412737 h 604040"/>
              <a:gd name="connsiteX2" fmla="*/ 362988 w 605098"/>
              <a:gd name="connsiteY2" fmla="*/ 523595 h 604040"/>
              <a:gd name="connsiteX3" fmla="*/ 242039 w 605098"/>
              <a:gd name="connsiteY3" fmla="*/ 523595 h 604040"/>
              <a:gd name="connsiteX4" fmla="*/ 560997 w 605098"/>
              <a:gd name="connsiteY4" fmla="*/ 357132 h 604040"/>
              <a:gd name="connsiteX5" fmla="*/ 568051 w 605098"/>
              <a:gd name="connsiteY5" fmla="*/ 364480 h 604040"/>
              <a:gd name="connsiteX6" fmla="*/ 559197 w 605098"/>
              <a:gd name="connsiteY6" fmla="*/ 377526 h 604040"/>
              <a:gd name="connsiteX7" fmla="*/ 475303 w 605098"/>
              <a:gd name="connsiteY7" fmla="*/ 417263 h 604040"/>
              <a:gd name="connsiteX8" fmla="*/ 470951 w 605098"/>
              <a:gd name="connsiteY8" fmla="*/ 418312 h 604040"/>
              <a:gd name="connsiteX9" fmla="*/ 463897 w 605098"/>
              <a:gd name="connsiteY9" fmla="*/ 410815 h 604040"/>
              <a:gd name="connsiteX10" fmla="*/ 472602 w 605098"/>
              <a:gd name="connsiteY10" fmla="*/ 397919 h 604040"/>
              <a:gd name="connsiteX11" fmla="*/ 556645 w 605098"/>
              <a:gd name="connsiteY11" fmla="*/ 358032 h 604040"/>
              <a:gd name="connsiteX12" fmla="*/ 560997 w 605098"/>
              <a:gd name="connsiteY12" fmla="*/ 357132 h 604040"/>
              <a:gd name="connsiteX13" fmla="*/ 560997 w 605098"/>
              <a:gd name="connsiteY13" fmla="*/ 310417 h 604040"/>
              <a:gd name="connsiteX14" fmla="*/ 568051 w 605098"/>
              <a:gd name="connsiteY14" fmla="*/ 317756 h 604040"/>
              <a:gd name="connsiteX15" fmla="*/ 559197 w 605098"/>
              <a:gd name="connsiteY15" fmla="*/ 330787 h 604040"/>
              <a:gd name="connsiteX16" fmla="*/ 475303 w 605098"/>
              <a:gd name="connsiteY16" fmla="*/ 370479 h 604040"/>
              <a:gd name="connsiteX17" fmla="*/ 470951 w 605098"/>
              <a:gd name="connsiteY17" fmla="*/ 371527 h 604040"/>
              <a:gd name="connsiteX18" fmla="*/ 463897 w 605098"/>
              <a:gd name="connsiteY18" fmla="*/ 364188 h 604040"/>
              <a:gd name="connsiteX19" fmla="*/ 472602 w 605098"/>
              <a:gd name="connsiteY19" fmla="*/ 351157 h 604040"/>
              <a:gd name="connsiteX20" fmla="*/ 556645 w 605098"/>
              <a:gd name="connsiteY20" fmla="*/ 311465 h 604040"/>
              <a:gd name="connsiteX21" fmla="*/ 560997 w 605098"/>
              <a:gd name="connsiteY21" fmla="*/ 310417 h 604040"/>
              <a:gd name="connsiteX22" fmla="*/ 44092 w 605098"/>
              <a:gd name="connsiteY22" fmla="*/ 310417 h 604040"/>
              <a:gd name="connsiteX23" fmla="*/ 48445 w 605098"/>
              <a:gd name="connsiteY23" fmla="*/ 311465 h 604040"/>
              <a:gd name="connsiteX24" fmla="*/ 132496 w 605098"/>
              <a:gd name="connsiteY24" fmla="*/ 351157 h 604040"/>
              <a:gd name="connsiteX25" fmla="*/ 141201 w 605098"/>
              <a:gd name="connsiteY25" fmla="*/ 364188 h 604040"/>
              <a:gd name="connsiteX26" fmla="*/ 134147 w 605098"/>
              <a:gd name="connsiteY26" fmla="*/ 371527 h 604040"/>
              <a:gd name="connsiteX27" fmla="*/ 129944 w 605098"/>
              <a:gd name="connsiteY27" fmla="*/ 370629 h 604040"/>
              <a:gd name="connsiteX28" fmla="*/ 45893 w 605098"/>
              <a:gd name="connsiteY28" fmla="*/ 330787 h 604040"/>
              <a:gd name="connsiteX29" fmla="*/ 37188 w 605098"/>
              <a:gd name="connsiteY29" fmla="*/ 317756 h 604040"/>
              <a:gd name="connsiteX30" fmla="*/ 44092 w 605098"/>
              <a:gd name="connsiteY30" fmla="*/ 310417 h 604040"/>
              <a:gd name="connsiteX31" fmla="*/ 242073 w 605098"/>
              <a:gd name="connsiteY31" fmla="*/ 261727 h 604040"/>
              <a:gd name="connsiteX32" fmla="*/ 363016 w 605098"/>
              <a:gd name="connsiteY32" fmla="*/ 261727 h 604040"/>
              <a:gd name="connsiteX33" fmla="*/ 373220 w 605098"/>
              <a:gd name="connsiteY33" fmla="*/ 271778 h 604040"/>
              <a:gd name="connsiteX34" fmla="*/ 363016 w 605098"/>
              <a:gd name="connsiteY34" fmla="*/ 281979 h 604040"/>
              <a:gd name="connsiteX35" fmla="*/ 242073 w 605098"/>
              <a:gd name="connsiteY35" fmla="*/ 281979 h 604040"/>
              <a:gd name="connsiteX36" fmla="*/ 232019 w 605098"/>
              <a:gd name="connsiteY36" fmla="*/ 271778 h 604040"/>
              <a:gd name="connsiteX37" fmla="*/ 242073 w 605098"/>
              <a:gd name="connsiteY37" fmla="*/ 261727 h 604040"/>
              <a:gd name="connsiteX38" fmla="*/ 242073 w 605098"/>
              <a:gd name="connsiteY38" fmla="*/ 221434 h 604040"/>
              <a:gd name="connsiteX39" fmla="*/ 363016 w 605098"/>
              <a:gd name="connsiteY39" fmla="*/ 221434 h 604040"/>
              <a:gd name="connsiteX40" fmla="*/ 373220 w 605098"/>
              <a:gd name="connsiteY40" fmla="*/ 231635 h 604040"/>
              <a:gd name="connsiteX41" fmla="*/ 363016 w 605098"/>
              <a:gd name="connsiteY41" fmla="*/ 241686 h 604040"/>
              <a:gd name="connsiteX42" fmla="*/ 242073 w 605098"/>
              <a:gd name="connsiteY42" fmla="*/ 241686 h 604040"/>
              <a:gd name="connsiteX43" fmla="*/ 232019 w 605098"/>
              <a:gd name="connsiteY43" fmla="*/ 231635 h 604040"/>
              <a:gd name="connsiteX44" fmla="*/ 242073 w 605098"/>
              <a:gd name="connsiteY44" fmla="*/ 221434 h 604040"/>
              <a:gd name="connsiteX45" fmla="*/ 564735 w 605098"/>
              <a:gd name="connsiteY45" fmla="*/ 192785 h 604040"/>
              <a:gd name="connsiteX46" fmla="*/ 564735 w 605098"/>
              <a:gd name="connsiteY46" fmla="*/ 262610 h 604040"/>
              <a:gd name="connsiteX47" fmla="*/ 464038 w 605098"/>
              <a:gd name="connsiteY47" fmla="*/ 310559 h 604040"/>
              <a:gd name="connsiteX48" fmla="*/ 464038 w 605098"/>
              <a:gd name="connsiteY48" fmla="*/ 240733 h 604040"/>
              <a:gd name="connsiteX49" fmla="*/ 242073 w 605098"/>
              <a:gd name="connsiteY49" fmla="*/ 181283 h 604040"/>
              <a:gd name="connsiteX50" fmla="*/ 363016 w 605098"/>
              <a:gd name="connsiteY50" fmla="*/ 181283 h 604040"/>
              <a:gd name="connsiteX51" fmla="*/ 373220 w 605098"/>
              <a:gd name="connsiteY51" fmla="*/ 191303 h 604040"/>
              <a:gd name="connsiteX52" fmla="*/ 363016 w 605098"/>
              <a:gd name="connsiteY52" fmla="*/ 201324 h 604040"/>
              <a:gd name="connsiteX53" fmla="*/ 242073 w 605098"/>
              <a:gd name="connsiteY53" fmla="*/ 201324 h 604040"/>
              <a:gd name="connsiteX54" fmla="*/ 232019 w 605098"/>
              <a:gd name="connsiteY54" fmla="*/ 191303 h 604040"/>
              <a:gd name="connsiteX55" fmla="*/ 242073 w 605098"/>
              <a:gd name="connsiteY55" fmla="*/ 181283 h 604040"/>
              <a:gd name="connsiteX56" fmla="*/ 40363 w 605098"/>
              <a:gd name="connsiteY56" fmla="*/ 122219 h 604040"/>
              <a:gd name="connsiteX57" fmla="*/ 141201 w 605098"/>
              <a:gd name="connsiteY57" fmla="*/ 170165 h 604040"/>
              <a:gd name="connsiteX58" fmla="*/ 141201 w 605098"/>
              <a:gd name="connsiteY58" fmla="*/ 310558 h 604040"/>
              <a:gd name="connsiteX59" fmla="*/ 40363 w 605098"/>
              <a:gd name="connsiteY59" fmla="*/ 262611 h 604040"/>
              <a:gd name="connsiteX60" fmla="*/ 211764 w 605098"/>
              <a:gd name="connsiteY60" fmla="*/ 100661 h 604040"/>
              <a:gd name="connsiteX61" fmla="*/ 211764 w 605098"/>
              <a:gd name="connsiteY61" fmla="*/ 583965 h 604040"/>
              <a:gd name="connsiteX62" fmla="*/ 393335 w 605098"/>
              <a:gd name="connsiteY62" fmla="*/ 583965 h 604040"/>
              <a:gd name="connsiteX63" fmla="*/ 393335 w 605098"/>
              <a:gd name="connsiteY63" fmla="*/ 100661 h 604040"/>
              <a:gd name="connsiteX64" fmla="*/ 191656 w 605098"/>
              <a:gd name="connsiteY64" fmla="*/ 80586 h 604040"/>
              <a:gd name="connsiteX65" fmla="*/ 413443 w 605098"/>
              <a:gd name="connsiteY65" fmla="*/ 80586 h 604040"/>
              <a:gd name="connsiteX66" fmla="*/ 413443 w 605098"/>
              <a:gd name="connsiteY66" fmla="*/ 604040 h 604040"/>
              <a:gd name="connsiteX67" fmla="*/ 191656 w 605098"/>
              <a:gd name="connsiteY67" fmla="*/ 604040 h 604040"/>
              <a:gd name="connsiteX68" fmla="*/ 584990 w 605098"/>
              <a:gd name="connsiteY68" fmla="*/ 30561 h 604040"/>
              <a:gd name="connsiteX69" fmla="*/ 443782 w 605098"/>
              <a:gd name="connsiteY69" fmla="*/ 93632 h 604040"/>
              <a:gd name="connsiteX70" fmla="*/ 443782 w 605098"/>
              <a:gd name="connsiteY70" fmla="*/ 573029 h 604040"/>
              <a:gd name="connsiteX71" fmla="*/ 584990 w 605098"/>
              <a:gd name="connsiteY71" fmla="*/ 510408 h 604040"/>
              <a:gd name="connsiteX72" fmla="*/ 20107 w 605098"/>
              <a:gd name="connsiteY72" fmla="*/ 30561 h 604040"/>
              <a:gd name="connsiteX73" fmla="*/ 20107 w 605098"/>
              <a:gd name="connsiteY73" fmla="*/ 510408 h 604040"/>
              <a:gd name="connsiteX74" fmla="*/ 161308 w 605098"/>
              <a:gd name="connsiteY74" fmla="*/ 573029 h 604040"/>
              <a:gd name="connsiteX75" fmla="*/ 161308 w 605098"/>
              <a:gd name="connsiteY75" fmla="*/ 93632 h 604040"/>
              <a:gd name="connsiteX76" fmla="*/ 605098 w 605098"/>
              <a:gd name="connsiteY76" fmla="*/ 0 h 604040"/>
              <a:gd name="connsiteX77" fmla="*/ 605098 w 605098"/>
              <a:gd name="connsiteY77" fmla="*/ 523591 h 604040"/>
              <a:gd name="connsiteX78" fmla="*/ 423674 w 605098"/>
              <a:gd name="connsiteY78" fmla="*/ 604040 h 604040"/>
              <a:gd name="connsiteX79" fmla="*/ 423674 w 605098"/>
              <a:gd name="connsiteY79" fmla="*/ 80598 h 604040"/>
              <a:gd name="connsiteX80" fmla="*/ 0 w 605098"/>
              <a:gd name="connsiteY80" fmla="*/ 0 h 604040"/>
              <a:gd name="connsiteX81" fmla="*/ 181565 w 605098"/>
              <a:gd name="connsiteY81" fmla="*/ 80598 h 604040"/>
              <a:gd name="connsiteX82" fmla="*/ 181565 w 605098"/>
              <a:gd name="connsiteY82" fmla="*/ 604040 h 604040"/>
              <a:gd name="connsiteX83" fmla="*/ 0 w 605098"/>
              <a:gd name="connsiteY83" fmla="*/ 523591 h 60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5098" h="604040">
                <a:moveTo>
                  <a:pt x="242039" y="412737"/>
                </a:moveTo>
                <a:lnTo>
                  <a:pt x="362988" y="412737"/>
                </a:lnTo>
                <a:lnTo>
                  <a:pt x="362988" y="523595"/>
                </a:lnTo>
                <a:lnTo>
                  <a:pt x="242039" y="523595"/>
                </a:lnTo>
                <a:close/>
                <a:moveTo>
                  <a:pt x="560997" y="357132"/>
                </a:moveTo>
                <a:cubicBezTo>
                  <a:pt x="565050" y="357132"/>
                  <a:pt x="568051" y="360131"/>
                  <a:pt x="568051" y="364480"/>
                </a:cubicBezTo>
                <a:cubicBezTo>
                  <a:pt x="568051" y="369428"/>
                  <a:pt x="564149" y="375276"/>
                  <a:pt x="559197" y="377526"/>
                </a:cubicBezTo>
                <a:lnTo>
                  <a:pt x="475303" y="417263"/>
                </a:lnTo>
                <a:cubicBezTo>
                  <a:pt x="473802" y="418012"/>
                  <a:pt x="472301" y="418312"/>
                  <a:pt x="470951" y="418312"/>
                </a:cubicBezTo>
                <a:cubicBezTo>
                  <a:pt x="466899" y="418312"/>
                  <a:pt x="464047" y="415313"/>
                  <a:pt x="463897" y="410815"/>
                </a:cubicBezTo>
                <a:cubicBezTo>
                  <a:pt x="463897" y="405866"/>
                  <a:pt x="467799" y="400168"/>
                  <a:pt x="472602" y="397919"/>
                </a:cubicBezTo>
                <a:lnTo>
                  <a:pt x="556645" y="358032"/>
                </a:lnTo>
                <a:cubicBezTo>
                  <a:pt x="558146" y="357432"/>
                  <a:pt x="559647" y="357132"/>
                  <a:pt x="560997" y="357132"/>
                </a:cubicBezTo>
                <a:close/>
                <a:moveTo>
                  <a:pt x="560997" y="310417"/>
                </a:moveTo>
                <a:cubicBezTo>
                  <a:pt x="565050" y="310417"/>
                  <a:pt x="568051" y="313412"/>
                  <a:pt x="568051" y="317756"/>
                </a:cubicBezTo>
                <a:cubicBezTo>
                  <a:pt x="568051" y="322848"/>
                  <a:pt x="564149" y="328540"/>
                  <a:pt x="559197" y="330787"/>
                </a:cubicBezTo>
                <a:lnTo>
                  <a:pt x="475303" y="370479"/>
                </a:lnTo>
                <a:cubicBezTo>
                  <a:pt x="473802" y="371228"/>
                  <a:pt x="472301" y="371527"/>
                  <a:pt x="470951" y="371527"/>
                </a:cubicBezTo>
                <a:cubicBezTo>
                  <a:pt x="466899" y="371527"/>
                  <a:pt x="464047" y="368532"/>
                  <a:pt x="463897" y="364188"/>
                </a:cubicBezTo>
                <a:cubicBezTo>
                  <a:pt x="463897" y="359245"/>
                  <a:pt x="467799" y="353403"/>
                  <a:pt x="472602" y="351157"/>
                </a:cubicBezTo>
                <a:lnTo>
                  <a:pt x="556645" y="311465"/>
                </a:lnTo>
                <a:cubicBezTo>
                  <a:pt x="558146" y="310716"/>
                  <a:pt x="559647" y="310417"/>
                  <a:pt x="560997" y="310417"/>
                </a:cubicBezTo>
                <a:close/>
                <a:moveTo>
                  <a:pt x="44092" y="310417"/>
                </a:moveTo>
                <a:cubicBezTo>
                  <a:pt x="45593" y="310417"/>
                  <a:pt x="46944" y="310716"/>
                  <a:pt x="48445" y="311465"/>
                </a:cubicBezTo>
                <a:lnTo>
                  <a:pt x="132496" y="351157"/>
                </a:lnTo>
                <a:cubicBezTo>
                  <a:pt x="137299" y="353403"/>
                  <a:pt x="141201" y="359245"/>
                  <a:pt x="141201" y="364188"/>
                </a:cubicBezTo>
                <a:cubicBezTo>
                  <a:pt x="141201" y="368532"/>
                  <a:pt x="138349" y="371527"/>
                  <a:pt x="134147" y="371527"/>
                </a:cubicBezTo>
                <a:cubicBezTo>
                  <a:pt x="132796" y="371527"/>
                  <a:pt x="131295" y="371228"/>
                  <a:pt x="129944" y="370629"/>
                </a:cubicBezTo>
                <a:lnTo>
                  <a:pt x="45893" y="330787"/>
                </a:lnTo>
                <a:cubicBezTo>
                  <a:pt x="40940" y="328540"/>
                  <a:pt x="37188" y="322848"/>
                  <a:pt x="37188" y="317756"/>
                </a:cubicBezTo>
                <a:cubicBezTo>
                  <a:pt x="37188" y="313412"/>
                  <a:pt x="40040" y="310417"/>
                  <a:pt x="44092" y="310417"/>
                </a:cubicBezTo>
                <a:close/>
                <a:moveTo>
                  <a:pt x="242073" y="261727"/>
                </a:moveTo>
                <a:lnTo>
                  <a:pt x="363016" y="261727"/>
                </a:lnTo>
                <a:cubicBezTo>
                  <a:pt x="368568" y="261727"/>
                  <a:pt x="373220" y="266227"/>
                  <a:pt x="373220" y="271778"/>
                </a:cubicBezTo>
                <a:cubicBezTo>
                  <a:pt x="373220" y="277478"/>
                  <a:pt x="368568" y="281979"/>
                  <a:pt x="363016" y="281979"/>
                </a:cubicBezTo>
                <a:lnTo>
                  <a:pt x="242073" y="281979"/>
                </a:lnTo>
                <a:cubicBezTo>
                  <a:pt x="236521" y="281979"/>
                  <a:pt x="232019" y="277328"/>
                  <a:pt x="232019" y="271778"/>
                </a:cubicBezTo>
                <a:cubicBezTo>
                  <a:pt x="232019" y="266227"/>
                  <a:pt x="236521" y="261727"/>
                  <a:pt x="242073" y="261727"/>
                </a:cubicBezTo>
                <a:close/>
                <a:moveTo>
                  <a:pt x="242073" y="221434"/>
                </a:moveTo>
                <a:lnTo>
                  <a:pt x="363016" y="221434"/>
                </a:lnTo>
                <a:cubicBezTo>
                  <a:pt x="368568" y="221434"/>
                  <a:pt x="373220" y="226084"/>
                  <a:pt x="373220" y="231635"/>
                </a:cubicBezTo>
                <a:cubicBezTo>
                  <a:pt x="373220" y="237185"/>
                  <a:pt x="368568" y="241686"/>
                  <a:pt x="363016" y="241686"/>
                </a:cubicBezTo>
                <a:lnTo>
                  <a:pt x="242073" y="241686"/>
                </a:lnTo>
                <a:cubicBezTo>
                  <a:pt x="236521" y="241686"/>
                  <a:pt x="232019" y="237185"/>
                  <a:pt x="232019" y="231635"/>
                </a:cubicBezTo>
                <a:cubicBezTo>
                  <a:pt x="232019" y="226084"/>
                  <a:pt x="236521" y="221434"/>
                  <a:pt x="242073" y="221434"/>
                </a:cubicBezTo>
                <a:close/>
                <a:moveTo>
                  <a:pt x="564735" y="192785"/>
                </a:moveTo>
                <a:lnTo>
                  <a:pt x="564735" y="262610"/>
                </a:lnTo>
                <a:lnTo>
                  <a:pt x="464038" y="310559"/>
                </a:lnTo>
                <a:lnTo>
                  <a:pt x="464038" y="240733"/>
                </a:lnTo>
                <a:close/>
                <a:moveTo>
                  <a:pt x="242073" y="181283"/>
                </a:moveTo>
                <a:lnTo>
                  <a:pt x="363016" y="181283"/>
                </a:lnTo>
                <a:cubicBezTo>
                  <a:pt x="368568" y="181283"/>
                  <a:pt x="373220" y="185770"/>
                  <a:pt x="373220" y="191303"/>
                </a:cubicBezTo>
                <a:cubicBezTo>
                  <a:pt x="373220" y="196837"/>
                  <a:pt x="368568" y="201324"/>
                  <a:pt x="363016" y="201324"/>
                </a:cubicBezTo>
                <a:lnTo>
                  <a:pt x="242073" y="201324"/>
                </a:lnTo>
                <a:cubicBezTo>
                  <a:pt x="236521" y="201324"/>
                  <a:pt x="232019" y="196837"/>
                  <a:pt x="232019" y="191303"/>
                </a:cubicBezTo>
                <a:cubicBezTo>
                  <a:pt x="232019" y="185770"/>
                  <a:pt x="236521" y="181283"/>
                  <a:pt x="242073" y="181283"/>
                </a:cubicBezTo>
                <a:close/>
                <a:moveTo>
                  <a:pt x="40363" y="122219"/>
                </a:moveTo>
                <a:lnTo>
                  <a:pt x="141201" y="170165"/>
                </a:lnTo>
                <a:lnTo>
                  <a:pt x="141201" y="310558"/>
                </a:lnTo>
                <a:lnTo>
                  <a:pt x="40363" y="262611"/>
                </a:lnTo>
                <a:close/>
                <a:moveTo>
                  <a:pt x="211764" y="100661"/>
                </a:moveTo>
                <a:lnTo>
                  <a:pt x="211764" y="583965"/>
                </a:lnTo>
                <a:lnTo>
                  <a:pt x="393335" y="583965"/>
                </a:lnTo>
                <a:lnTo>
                  <a:pt x="393335" y="100661"/>
                </a:lnTo>
                <a:close/>
                <a:moveTo>
                  <a:pt x="191656" y="80586"/>
                </a:moveTo>
                <a:lnTo>
                  <a:pt x="413443" y="80586"/>
                </a:lnTo>
                <a:lnTo>
                  <a:pt x="413443" y="604040"/>
                </a:lnTo>
                <a:lnTo>
                  <a:pt x="191656" y="604040"/>
                </a:lnTo>
                <a:close/>
                <a:moveTo>
                  <a:pt x="584990" y="30561"/>
                </a:moveTo>
                <a:lnTo>
                  <a:pt x="443782" y="93632"/>
                </a:lnTo>
                <a:lnTo>
                  <a:pt x="443782" y="573029"/>
                </a:lnTo>
                <a:lnTo>
                  <a:pt x="584990" y="510408"/>
                </a:lnTo>
                <a:close/>
                <a:moveTo>
                  <a:pt x="20107" y="30561"/>
                </a:moveTo>
                <a:lnTo>
                  <a:pt x="20107" y="510408"/>
                </a:lnTo>
                <a:lnTo>
                  <a:pt x="161308" y="573029"/>
                </a:lnTo>
                <a:lnTo>
                  <a:pt x="161308" y="93632"/>
                </a:lnTo>
                <a:close/>
                <a:moveTo>
                  <a:pt x="605098" y="0"/>
                </a:moveTo>
                <a:lnTo>
                  <a:pt x="605098" y="523591"/>
                </a:lnTo>
                <a:lnTo>
                  <a:pt x="423674" y="604040"/>
                </a:lnTo>
                <a:lnTo>
                  <a:pt x="423674" y="80598"/>
                </a:lnTo>
                <a:close/>
                <a:moveTo>
                  <a:pt x="0" y="0"/>
                </a:moveTo>
                <a:lnTo>
                  <a:pt x="181565" y="80598"/>
                </a:lnTo>
                <a:lnTo>
                  <a:pt x="181565" y="604040"/>
                </a:lnTo>
                <a:lnTo>
                  <a:pt x="0" y="5235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silhouette-with-document_62784">
            <a:extLst>
              <a:ext uri="{FF2B5EF4-FFF2-40B4-BE49-F238E27FC236}">
                <a16:creationId xmlns:a16="http://schemas.microsoft.com/office/drawing/2014/main" id="{664B3789-8E04-1A1C-6F88-37EEF33CD70A}"/>
              </a:ext>
            </a:extLst>
          </p:cNvPr>
          <p:cNvSpPr/>
          <p:nvPr/>
        </p:nvSpPr>
        <p:spPr>
          <a:xfrm>
            <a:off x="7850661" y="122630"/>
            <a:ext cx="637724" cy="696582"/>
          </a:xfrm>
          <a:custGeom>
            <a:avLst/>
            <a:gdLst>
              <a:gd name="connsiteX0" fmla="*/ 332825 w 599014"/>
              <a:gd name="connsiteY0" fmla="*/ 323318 h 518742"/>
              <a:gd name="connsiteX1" fmla="*/ 480885 w 599014"/>
              <a:gd name="connsiteY1" fmla="*/ 323318 h 518742"/>
              <a:gd name="connsiteX2" fmla="*/ 508708 w 599014"/>
              <a:gd name="connsiteY2" fmla="*/ 351111 h 518742"/>
              <a:gd name="connsiteX3" fmla="*/ 480885 w 599014"/>
              <a:gd name="connsiteY3" fmla="*/ 378903 h 518742"/>
              <a:gd name="connsiteX4" fmla="*/ 332825 w 599014"/>
              <a:gd name="connsiteY4" fmla="*/ 378903 h 518742"/>
              <a:gd name="connsiteX5" fmla="*/ 305002 w 599014"/>
              <a:gd name="connsiteY5" fmla="*/ 351111 h 518742"/>
              <a:gd name="connsiteX6" fmla="*/ 332825 w 599014"/>
              <a:gd name="connsiteY6" fmla="*/ 323318 h 518742"/>
              <a:gd name="connsiteX7" fmla="*/ 332825 w 599014"/>
              <a:gd name="connsiteY7" fmla="*/ 230145 h 518742"/>
              <a:gd name="connsiteX8" fmla="*/ 480885 w 599014"/>
              <a:gd name="connsiteY8" fmla="*/ 230145 h 518742"/>
              <a:gd name="connsiteX9" fmla="*/ 508708 w 599014"/>
              <a:gd name="connsiteY9" fmla="*/ 257937 h 518742"/>
              <a:gd name="connsiteX10" fmla="*/ 480885 w 599014"/>
              <a:gd name="connsiteY10" fmla="*/ 285730 h 518742"/>
              <a:gd name="connsiteX11" fmla="*/ 332825 w 599014"/>
              <a:gd name="connsiteY11" fmla="*/ 285730 h 518742"/>
              <a:gd name="connsiteX12" fmla="*/ 305002 w 599014"/>
              <a:gd name="connsiteY12" fmla="*/ 257937 h 518742"/>
              <a:gd name="connsiteX13" fmla="*/ 332825 w 599014"/>
              <a:gd name="connsiteY13" fmla="*/ 230145 h 518742"/>
              <a:gd name="connsiteX14" fmla="*/ 24843 w 599014"/>
              <a:gd name="connsiteY14" fmla="*/ 151784 h 518742"/>
              <a:gd name="connsiteX15" fmla="*/ 183839 w 599014"/>
              <a:gd name="connsiteY15" fmla="*/ 151784 h 518742"/>
              <a:gd name="connsiteX16" fmla="*/ 207688 w 599014"/>
              <a:gd name="connsiteY16" fmla="*/ 176583 h 518742"/>
              <a:gd name="connsiteX17" fmla="*/ 207688 w 599014"/>
              <a:gd name="connsiteY17" fmla="*/ 329348 h 518742"/>
              <a:gd name="connsiteX18" fmla="*/ 182845 w 599014"/>
              <a:gd name="connsiteY18" fmla="*/ 354147 h 518742"/>
              <a:gd name="connsiteX19" fmla="*/ 163964 w 599014"/>
              <a:gd name="connsiteY19" fmla="*/ 344227 h 518742"/>
              <a:gd name="connsiteX20" fmla="*/ 155021 w 599014"/>
              <a:gd name="connsiteY20" fmla="*/ 494016 h 518742"/>
              <a:gd name="connsiteX21" fmla="*/ 129184 w 599014"/>
              <a:gd name="connsiteY21" fmla="*/ 516831 h 518742"/>
              <a:gd name="connsiteX22" fmla="*/ 78504 w 599014"/>
              <a:gd name="connsiteY22" fmla="*/ 516831 h 518742"/>
              <a:gd name="connsiteX23" fmla="*/ 53661 w 599014"/>
              <a:gd name="connsiteY23" fmla="*/ 494016 h 518742"/>
              <a:gd name="connsiteX24" fmla="*/ 43724 w 599014"/>
              <a:gd name="connsiteY24" fmla="*/ 345219 h 518742"/>
              <a:gd name="connsiteX25" fmla="*/ 24843 w 599014"/>
              <a:gd name="connsiteY25" fmla="*/ 354147 h 518742"/>
              <a:gd name="connsiteX26" fmla="*/ 994 w 599014"/>
              <a:gd name="connsiteY26" fmla="*/ 329348 h 518742"/>
              <a:gd name="connsiteX27" fmla="*/ 0 w 599014"/>
              <a:gd name="connsiteY27" fmla="*/ 176583 h 518742"/>
              <a:gd name="connsiteX28" fmla="*/ 24843 w 599014"/>
              <a:gd name="connsiteY28" fmla="*/ 151784 h 518742"/>
              <a:gd name="connsiteX29" fmla="*/ 332825 w 599014"/>
              <a:gd name="connsiteY29" fmla="*/ 137928 h 518742"/>
              <a:gd name="connsiteX30" fmla="*/ 480885 w 599014"/>
              <a:gd name="connsiteY30" fmla="*/ 137928 h 518742"/>
              <a:gd name="connsiteX31" fmla="*/ 508708 w 599014"/>
              <a:gd name="connsiteY31" fmla="*/ 165721 h 518742"/>
              <a:gd name="connsiteX32" fmla="*/ 480885 w 599014"/>
              <a:gd name="connsiteY32" fmla="*/ 193513 h 518742"/>
              <a:gd name="connsiteX33" fmla="*/ 332825 w 599014"/>
              <a:gd name="connsiteY33" fmla="*/ 193513 h 518742"/>
              <a:gd name="connsiteX34" fmla="*/ 305002 w 599014"/>
              <a:gd name="connsiteY34" fmla="*/ 165721 h 518742"/>
              <a:gd name="connsiteX35" fmla="*/ 332825 w 599014"/>
              <a:gd name="connsiteY35" fmla="*/ 137928 h 518742"/>
              <a:gd name="connsiteX36" fmla="*/ 347698 w 599014"/>
              <a:gd name="connsiteY36" fmla="*/ 55512 h 518742"/>
              <a:gd name="connsiteX37" fmla="*/ 347698 w 599014"/>
              <a:gd name="connsiteY37" fmla="*/ 61464 h 518742"/>
              <a:gd name="connsiteX38" fmla="*/ 283131 w 599014"/>
              <a:gd name="connsiteY38" fmla="*/ 124947 h 518742"/>
              <a:gd name="connsiteX39" fmla="*/ 276178 w 599014"/>
              <a:gd name="connsiteY39" fmla="*/ 124947 h 518742"/>
              <a:gd name="connsiteX40" fmla="*/ 276178 w 599014"/>
              <a:gd name="connsiteY40" fmla="*/ 456251 h 518742"/>
              <a:gd name="connsiteX41" fmla="*/ 283131 w 599014"/>
              <a:gd name="connsiteY41" fmla="*/ 463194 h 518742"/>
              <a:gd name="connsiteX42" fmla="*/ 536433 w 599014"/>
              <a:gd name="connsiteY42" fmla="*/ 463194 h 518742"/>
              <a:gd name="connsiteX43" fmla="*/ 543387 w 599014"/>
              <a:gd name="connsiteY43" fmla="*/ 456251 h 518742"/>
              <a:gd name="connsiteX44" fmla="*/ 542394 w 599014"/>
              <a:gd name="connsiteY44" fmla="*/ 62455 h 518742"/>
              <a:gd name="connsiteX45" fmla="*/ 536433 w 599014"/>
              <a:gd name="connsiteY45" fmla="*/ 55512 h 518742"/>
              <a:gd name="connsiteX46" fmla="*/ 337765 w 599014"/>
              <a:gd name="connsiteY46" fmla="*/ 956 h 518742"/>
              <a:gd name="connsiteX47" fmla="*/ 537427 w 599014"/>
              <a:gd name="connsiteY47" fmla="*/ 956 h 518742"/>
              <a:gd name="connsiteX48" fmla="*/ 599014 w 599014"/>
              <a:gd name="connsiteY48" fmla="*/ 62455 h 518742"/>
              <a:gd name="connsiteX49" fmla="*/ 599014 w 599014"/>
              <a:gd name="connsiteY49" fmla="*/ 456251 h 518742"/>
              <a:gd name="connsiteX50" fmla="*/ 537427 w 599014"/>
              <a:gd name="connsiteY50" fmla="*/ 518742 h 518742"/>
              <a:gd name="connsiteX51" fmla="*/ 283131 w 599014"/>
              <a:gd name="connsiteY51" fmla="*/ 518742 h 518742"/>
              <a:gd name="connsiteX52" fmla="*/ 221544 w 599014"/>
              <a:gd name="connsiteY52" fmla="*/ 456251 h 518742"/>
              <a:gd name="connsiteX53" fmla="*/ 221544 w 599014"/>
              <a:gd name="connsiteY53" fmla="*/ 117011 h 518742"/>
              <a:gd name="connsiteX54" fmla="*/ 237437 w 599014"/>
              <a:gd name="connsiteY54" fmla="*/ 79318 h 518742"/>
              <a:gd name="connsiteX55" fmla="*/ 298031 w 599014"/>
              <a:gd name="connsiteY55" fmla="*/ 17819 h 518742"/>
              <a:gd name="connsiteX56" fmla="*/ 301011 w 599014"/>
              <a:gd name="connsiteY56" fmla="*/ 15835 h 518742"/>
              <a:gd name="connsiteX57" fmla="*/ 337765 w 599014"/>
              <a:gd name="connsiteY57" fmla="*/ 956 h 518742"/>
              <a:gd name="connsiteX58" fmla="*/ 104322 w 599014"/>
              <a:gd name="connsiteY58" fmla="*/ 0 h 518742"/>
              <a:gd name="connsiteX59" fmla="*/ 171853 w 599014"/>
              <a:gd name="connsiteY59" fmla="*/ 67929 h 518742"/>
              <a:gd name="connsiteX60" fmla="*/ 104322 w 599014"/>
              <a:gd name="connsiteY60" fmla="*/ 135858 h 518742"/>
              <a:gd name="connsiteX61" fmla="*/ 36791 w 599014"/>
              <a:gd name="connsiteY61" fmla="*/ 67929 h 518742"/>
              <a:gd name="connsiteX62" fmla="*/ 104322 w 599014"/>
              <a:gd name="connsiteY62" fmla="*/ 0 h 51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99014" h="518742">
                <a:moveTo>
                  <a:pt x="332825" y="323318"/>
                </a:moveTo>
                <a:lnTo>
                  <a:pt x="480885" y="323318"/>
                </a:lnTo>
                <a:cubicBezTo>
                  <a:pt x="495790" y="323318"/>
                  <a:pt x="507714" y="335229"/>
                  <a:pt x="508708" y="351111"/>
                </a:cubicBezTo>
                <a:cubicBezTo>
                  <a:pt x="508708" y="365999"/>
                  <a:pt x="495790" y="378903"/>
                  <a:pt x="480885" y="378903"/>
                </a:cubicBezTo>
                <a:lnTo>
                  <a:pt x="332825" y="378903"/>
                </a:lnTo>
                <a:cubicBezTo>
                  <a:pt x="317920" y="378903"/>
                  <a:pt x="305002" y="365999"/>
                  <a:pt x="305002" y="351111"/>
                </a:cubicBezTo>
                <a:cubicBezTo>
                  <a:pt x="305002" y="335229"/>
                  <a:pt x="317920" y="323318"/>
                  <a:pt x="332825" y="323318"/>
                </a:cubicBezTo>
                <a:close/>
                <a:moveTo>
                  <a:pt x="332825" y="230145"/>
                </a:moveTo>
                <a:lnTo>
                  <a:pt x="480885" y="230145"/>
                </a:lnTo>
                <a:cubicBezTo>
                  <a:pt x="495790" y="230145"/>
                  <a:pt x="508708" y="243049"/>
                  <a:pt x="508708" y="257937"/>
                </a:cubicBezTo>
                <a:cubicBezTo>
                  <a:pt x="508708" y="273819"/>
                  <a:pt x="495790" y="285730"/>
                  <a:pt x="480885" y="285730"/>
                </a:cubicBezTo>
                <a:lnTo>
                  <a:pt x="332825" y="285730"/>
                </a:lnTo>
                <a:cubicBezTo>
                  <a:pt x="317920" y="285730"/>
                  <a:pt x="305002" y="273819"/>
                  <a:pt x="305002" y="257937"/>
                </a:cubicBezTo>
                <a:cubicBezTo>
                  <a:pt x="305002" y="243049"/>
                  <a:pt x="317920" y="230145"/>
                  <a:pt x="332825" y="230145"/>
                </a:cubicBezTo>
                <a:close/>
                <a:moveTo>
                  <a:pt x="24843" y="151784"/>
                </a:moveTo>
                <a:cubicBezTo>
                  <a:pt x="34780" y="151784"/>
                  <a:pt x="183839" y="151784"/>
                  <a:pt x="183839" y="151784"/>
                </a:cubicBezTo>
                <a:cubicBezTo>
                  <a:pt x="196757" y="151784"/>
                  <a:pt x="207688" y="163688"/>
                  <a:pt x="207688" y="176583"/>
                </a:cubicBezTo>
                <a:lnTo>
                  <a:pt x="207688" y="329348"/>
                </a:lnTo>
                <a:cubicBezTo>
                  <a:pt x="207688" y="342243"/>
                  <a:pt x="196757" y="354147"/>
                  <a:pt x="182845" y="354147"/>
                </a:cubicBezTo>
                <a:cubicBezTo>
                  <a:pt x="175889" y="354147"/>
                  <a:pt x="168933" y="350179"/>
                  <a:pt x="163964" y="344227"/>
                </a:cubicBezTo>
                <a:lnTo>
                  <a:pt x="155021" y="494016"/>
                </a:lnTo>
                <a:cubicBezTo>
                  <a:pt x="154027" y="506911"/>
                  <a:pt x="143096" y="516831"/>
                  <a:pt x="129184" y="516831"/>
                </a:cubicBezTo>
                <a:lnTo>
                  <a:pt x="78504" y="516831"/>
                </a:lnTo>
                <a:cubicBezTo>
                  <a:pt x="65586" y="516831"/>
                  <a:pt x="54655" y="506911"/>
                  <a:pt x="53661" y="494016"/>
                </a:cubicBezTo>
                <a:lnTo>
                  <a:pt x="43724" y="345219"/>
                </a:lnTo>
                <a:cubicBezTo>
                  <a:pt x="39749" y="350179"/>
                  <a:pt x="32793" y="354147"/>
                  <a:pt x="24843" y="354147"/>
                </a:cubicBezTo>
                <a:cubicBezTo>
                  <a:pt x="11925" y="354147"/>
                  <a:pt x="994" y="343235"/>
                  <a:pt x="994" y="329348"/>
                </a:cubicBezTo>
                <a:lnTo>
                  <a:pt x="0" y="176583"/>
                </a:lnTo>
                <a:cubicBezTo>
                  <a:pt x="0" y="162696"/>
                  <a:pt x="10931" y="151784"/>
                  <a:pt x="24843" y="151784"/>
                </a:cubicBezTo>
                <a:close/>
                <a:moveTo>
                  <a:pt x="332825" y="137928"/>
                </a:moveTo>
                <a:lnTo>
                  <a:pt x="480885" y="137928"/>
                </a:lnTo>
                <a:cubicBezTo>
                  <a:pt x="495790" y="137928"/>
                  <a:pt x="508708" y="149839"/>
                  <a:pt x="508708" y="165721"/>
                </a:cubicBezTo>
                <a:cubicBezTo>
                  <a:pt x="508708" y="180609"/>
                  <a:pt x="495790" y="193513"/>
                  <a:pt x="480885" y="193513"/>
                </a:cubicBezTo>
                <a:lnTo>
                  <a:pt x="332825" y="193513"/>
                </a:lnTo>
                <a:cubicBezTo>
                  <a:pt x="317920" y="193513"/>
                  <a:pt x="305002" y="180609"/>
                  <a:pt x="305002" y="165721"/>
                </a:cubicBezTo>
                <a:cubicBezTo>
                  <a:pt x="305002" y="149839"/>
                  <a:pt x="317920" y="137928"/>
                  <a:pt x="332825" y="137928"/>
                </a:cubicBezTo>
                <a:close/>
                <a:moveTo>
                  <a:pt x="347698" y="55512"/>
                </a:moveTo>
                <a:lnTo>
                  <a:pt x="347698" y="61464"/>
                </a:lnTo>
                <a:cubicBezTo>
                  <a:pt x="347698" y="96181"/>
                  <a:pt x="318892" y="124947"/>
                  <a:pt x="283131" y="124947"/>
                </a:cubicBezTo>
                <a:lnTo>
                  <a:pt x="276178" y="124947"/>
                </a:lnTo>
                <a:lnTo>
                  <a:pt x="276178" y="456251"/>
                </a:lnTo>
                <a:cubicBezTo>
                  <a:pt x="276178" y="460218"/>
                  <a:pt x="279158" y="463194"/>
                  <a:pt x="283131" y="463194"/>
                </a:cubicBezTo>
                <a:lnTo>
                  <a:pt x="536433" y="463194"/>
                </a:lnTo>
                <a:cubicBezTo>
                  <a:pt x="540407" y="463194"/>
                  <a:pt x="543387" y="460218"/>
                  <a:pt x="543387" y="456251"/>
                </a:cubicBezTo>
                <a:lnTo>
                  <a:pt x="542394" y="62455"/>
                </a:lnTo>
                <a:cubicBezTo>
                  <a:pt x="542394" y="58488"/>
                  <a:pt x="540407" y="55512"/>
                  <a:pt x="536433" y="55512"/>
                </a:cubicBezTo>
                <a:close/>
                <a:moveTo>
                  <a:pt x="337765" y="956"/>
                </a:moveTo>
                <a:lnTo>
                  <a:pt x="537427" y="956"/>
                </a:lnTo>
                <a:cubicBezTo>
                  <a:pt x="571200" y="956"/>
                  <a:pt x="599014" y="27738"/>
                  <a:pt x="599014" y="62455"/>
                </a:cubicBezTo>
                <a:lnTo>
                  <a:pt x="599014" y="456251"/>
                </a:lnTo>
                <a:cubicBezTo>
                  <a:pt x="599014" y="489976"/>
                  <a:pt x="571200" y="518742"/>
                  <a:pt x="537427" y="518742"/>
                </a:cubicBezTo>
                <a:lnTo>
                  <a:pt x="283131" y="518742"/>
                </a:lnTo>
                <a:cubicBezTo>
                  <a:pt x="249358" y="518742"/>
                  <a:pt x="221544" y="489976"/>
                  <a:pt x="221544" y="456251"/>
                </a:cubicBezTo>
                <a:lnTo>
                  <a:pt x="221544" y="117011"/>
                </a:lnTo>
                <a:cubicBezTo>
                  <a:pt x="221544" y="103125"/>
                  <a:pt x="226511" y="89238"/>
                  <a:pt x="237437" y="79318"/>
                </a:cubicBezTo>
                <a:cubicBezTo>
                  <a:pt x="257304" y="58488"/>
                  <a:pt x="278164" y="38649"/>
                  <a:pt x="298031" y="17819"/>
                </a:cubicBezTo>
                <a:cubicBezTo>
                  <a:pt x="298031" y="17819"/>
                  <a:pt x="299025" y="16827"/>
                  <a:pt x="301011" y="15835"/>
                </a:cubicBezTo>
                <a:cubicBezTo>
                  <a:pt x="310945" y="5916"/>
                  <a:pt x="323858" y="956"/>
                  <a:pt x="337765" y="956"/>
                </a:cubicBezTo>
                <a:close/>
                <a:moveTo>
                  <a:pt x="104322" y="0"/>
                </a:moveTo>
                <a:cubicBezTo>
                  <a:pt x="141618" y="0"/>
                  <a:pt x="171853" y="30413"/>
                  <a:pt x="171853" y="67929"/>
                </a:cubicBezTo>
                <a:cubicBezTo>
                  <a:pt x="171853" y="105445"/>
                  <a:pt x="141618" y="135858"/>
                  <a:pt x="104322" y="135858"/>
                </a:cubicBezTo>
                <a:cubicBezTo>
                  <a:pt x="67026" y="135858"/>
                  <a:pt x="36791" y="105445"/>
                  <a:pt x="36791" y="67929"/>
                </a:cubicBezTo>
                <a:cubicBezTo>
                  <a:pt x="36791" y="30413"/>
                  <a:pt x="67026" y="0"/>
                  <a:pt x="1043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diploma_12623">
            <a:extLst>
              <a:ext uri="{FF2B5EF4-FFF2-40B4-BE49-F238E27FC236}">
                <a16:creationId xmlns:a16="http://schemas.microsoft.com/office/drawing/2014/main" id="{807A67E2-DD3E-556E-E937-7C3B55218A9E}"/>
              </a:ext>
            </a:extLst>
          </p:cNvPr>
          <p:cNvSpPr/>
          <p:nvPr/>
        </p:nvSpPr>
        <p:spPr>
          <a:xfrm>
            <a:off x="8934717" y="186929"/>
            <a:ext cx="791642" cy="497719"/>
          </a:xfrm>
          <a:custGeom>
            <a:avLst/>
            <a:gdLst>
              <a:gd name="T0" fmla="*/ 600116 w 606244"/>
              <a:gd name="T1" fmla="*/ 600116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455839 w 606244"/>
              <a:gd name="T33" fmla="*/ 455839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600116 w 606244"/>
              <a:gd name="T57" fmla="*/ 600116 w 606244"/>
              <a:gd name="T58" fmla="*/ 600116 w 606244"/>
              <a:gd name="T59" fmla="*/ 600116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  <a:gd name="T70" fmla="*/ 600116 w 606244"/>
              <a:gd name="T71" fmla="*/ 600116 w 606244"/>
              <a:gd name="T72" fmla="*/ 600116 w 606244"/>
              <a:gd name="T73" fmla="*/ 600116 w 606244"/>
              <a:gd name="T74" fmla="*/ 455839 w 606244"/>
              <a:gd name="T75" fmla="*/ 455839 w 606244"/>
              <a:gd name="T76" fmla="*/ 600116 w 606244"/>
              <a:gd name="T77" fmla="*/ 600116 w 606244"/>
              <a:gd name="T78" fmla="*/ 600116 w 606244"/>
              <a:gd name="T79" fmla="*/ 600116 w 606244"/>
              <a:gd name="T80" fmla="*/ 600116 w 606244"/>
              <a:gd name="T81" fmla="*/ 600116 w 606244"/>
              <a:gd name="T82" fmla="*/ 600116 w 606244"/>
              <a:gd name="T83" fmla="*/ 600116 w 606244"/>
              <a:gd name="T84" fmla="*/ 600116 w 606244"/>
              <a:gd name="T85" fmla="*/ 600116 w 606244"/>
              <a:gd name="T86" fmla="*/ 600116 w 606244"/>
              <a:gd name="T87" fmla="*/ 600116 w 606244"/>
              <a:gd name="T88" fmla="*/ 600116 w 606244"/>
              <a:gd name="T89" fmla="*/ 600116 w 606244"/>
              <a:gd name="T90" fmla="*/ 600116 w 606244"/>
              <a:gd name="T91" fmla="*/ 600116 w 606244"/>
              <a:gd name="T92" fmla="*/ 600116 w 606244"/>
              <a:gd name="T93" fmla="*/ 600116 w 606244"/>
              <a:gd name="T94" fmla="*/ 600116 w 606244"/>
              <a:gd name="T95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76" h="372">
                <a:moveTo>
                  <a:pt x="672" y="131"/>
                </a:moveTo>
                <a:cubicBezTo>
                  <a:pt x="668" y="113"/>
                  <a:pt x="659" y="96"/>
                  <a:pt x="651" y="79"/>
                </a:cubicBezTo>
                <a:cubicBezTo>
                  <a:pt x="641" y="59"/>
                  <a:pt x="630" y="40"/>
                  <a:pt x="614" y="24"/>
                </a:cubicBezTo>
                <a:cubicBezTo>
                  <a:pt x="603" y="12"/>
                  <a:pt x="587" y="0"/>
                  <a:pt x="570" y="1"/>
                </a:cubicBezTo>
                <a:cubicBezTo>
                  <a:pt x="556" y="2"/>
                  <a:pt x="542" y="11"/>
                  <a:pt x="530" y="16"/>
                </a:cubicBezTo>
                <a:cubicBezTo>
                  <a:pt x="513" y="24"/>
                  <a:pt x="495" y="32"/>
                  <a:pt x="478" y="39"/>
                </a:cubicBezTo>
                <a:cubicBezTo>
                  <a:pt x="462" y="46"/>
                  <a:pt x="445" y="53"/>
                  <a:pt x="428" y="59"/>
                </a:cubicBezTo>
                <a:cubicBezTo>
                  <a:pt x="404" y="55"/>
                  <a:pt x="377" y="63"/>
                  <a:pt x="357" y="75"/>
                </a:cubicBezTo>
                <a:cubicBezTo>
                  <a:pt x="350" y="79"/>
                  <a:pt x="343" y="83"/>
                  <a:pt x="337" y="88"/>
                </a:cubicBezTo>
                <a:cubicBezTo>
                  <a:pt x="262" y="107"/>
                  <a:pt x="185" y="119"/>
                  <a:pt x="108" y="129"/>
                </a:cubicBezTo>
                <a:cubicBezTo>
                  <a:pt x="91" y="132"/>
                  <a:pt x="73" y="134"/>
                  <a:pt x="56" y="136"/>
                </a:cubicBezTo>
                <a:cubicBezTo>
                  <a:pt x="52" y="135"/>
                  <a:pt x="49" y="137"/>
                  <a:pt x="47" y="140"/>
                </a:cubicBezTo>
                <a:cubicBezTo>
                  <a:pt x="42" y="141"/>
                  <a:pt x="37" y="142"/>
                  <a:pt x="32" y="145"/>
                </a:cubicBezTo>
                <a:cubicBezTo>
                  <a:pt x="21" y="150"/>
                  <a:pt x="14" y="161"/>
                  <a:pt x="10" y="172"/>
                </a:cubicBezTo>
                <a:cubicBezTo>
                  <a:pt x="0" y="197"/>
                  <a:pt x="3" y="225"/>
                  <a:pt x="7" y="251"/>
                </a:cubicBezTo>
                <a:cubicBezTo>
                  <a:pt x="12" y="279"/>
                  <a:pt x="22" y="307"/>
                  <a:pt x="39" y="329"/>
                </a:cubicBezTo>
                <a:cubicBezTo>
                  <a:pt x="44" y="337"/>
                  <a:pt x="51" y="344"/>
                  <a:pt x="58" y="349"/>
                </a:cubicBezTo>
                <a:cubicBezTo>
                  <a:pt x="59" y="351"/>
                  <a:pt x="59" y="352"/>
                  <a:pt x="60" y="352"/>
                </a:cubicBezTo>
                <a:cubicBezTo>
                  <a:pt x="78" y="372"/>
                  <a:pt x="110" y="372"/>
                  <a:pt x="133" y="364"/>
                </a:cubicBezTo>
                <a:cubicBezTo>
                  <a:pt x="140" y="362"/>
                  <a:pt x="147" y="359"/>
                  <a:pt x="154" y="357"/>
                </a:cubicBezTo>
                <a:cubicBezTo>
                  <a:pt x="192" y="343"/>
                  <a:pt x="230" y="329"/>
                  <a:pt x="267" y="315"/>
                </a:cubicBezTo>
                <a:cubicBezTo>
                  <a:pt x="295" y="304"/>
                  <a:pt x="322" y="294"/>
                  <a:pt x="349" y="284"/>
                </a:cubicBezTo>
                <a:cubicBezTo>
                  <a:pt x="347" y="295"/>
                  <a:pt x="345" y="307"/>
                  <a:pt x="341" y="318"/>
                </a:cubicBezTo>
                <a:cubicBezTo>
                  <a:pt x="337" y="328"/>
                  <a:pt x="333" y="339"/>
                  <a:pt x="330" y="349"/>
                </a:cubicBezTo>
                <a:cubicBezTo>
                  <a:pt x="328" y="352"/>
                  <a:pt x="332" y="356"/>
                  <a:pt x="336" y="355"/>
                </a:cubicBezTo>
                <a:cubicBezTo>
                  <a:pt x="349" y="351"/>
                  <a:pt x="361" y="340"/>
                  <a:pt x="371" y="331"/>
                </a:cubicBezTo>
                <a:cubicBezTo>
                  <a:pt x="373" y="329"/>
                  <a:pt x="374" y="330"/>
                  <a:pt x="377" y="333"/>
                </a:cubicBezTo>
                <a:cubicBezTo>
                  <a:pt x="379" y="335"/>
                  <a:pt x="382" y="338"/>
                  <a:pt x="384" y="341"/>
                </a:cubicBezTo>
                <a:cubicBezTo>
                  <a:pt x="386" y="345"/>
                  <a:pt x="394" y="354"/>
                  <a:pt x="392" y="359"/>
                </a:cubicBezTo>
                <a:cubicBezTo>
                  <a:pt x="390" y="365"/>
                  <a:pt x="399" y="367"/>
                  <a:pt x="402" y="361"/>
                </a:cubicBezTo>
                <a:lnTo>
                  <a:pt x="402" y="361"/>
                </a:lnTo>
                <a:cubicBezTo>
                  <a:pt x="411" y="326"/>
                  <a:pt x="420" y="291"/>
                  <a:pt x="426" y="255"/>
                </a:cubicBezTo>
                <a:cubicBezTo>
                  <a:pt x="428" y="254"/>
                  <a:pt x="431" y="253"/>
                  <a:pt x="433" y="252"/>
                </a:cubicBezTo>
                <a:cubicBezTo>
                  <a:pt x="435" y="268"/>
                  <a:pt x="439" y="283"/>
                  <a:pt x="447" y="296"/>
                </a:cubicBezTo>
                <a:cubicBezTo>
                  <a:pt x="451" y="303"/>
                  <a:pt x="457" y="309"/>
                  <a:pt x="464" y="313"/>
                </a:cubicBezTo>
                <a:cubicBezTo>
                  <a:pt x="468" y="315"/>
                  <a:pt x="478" y="315"/>
                  <a:pt x="475" y="308"/>
                </a:cubicBezTo>
                <a:cubicBezTo>
                  <a:pt x="472" y="302"/>
                  <a:pt x="471" y="299"/>
                  <a:pt x="471" y="292"/>
                </a:cubicBezTo>
                <a:cubicBezTo>
                  <a:pt x="472" y="289"/>
                  <a:pt x="472" y="285"/>
                  <a:pt x="475" y="283"/>
                </a:cubicBezTo>
                <a:cubicBezTo>
                  <a:pt x="478" y="281"/>
                  <a:pt x="486" y="288"/>
                  <a:pt x="488" y="290"/>
                </a:cubicBezTo>
                <a:cubicBezTo>
                  <a:pt x="499" y="297"/>
                  <a:pt x="513" y="297"/>
                  <a:pt x="525" y="296"/>
                </a:cubicBezTo>
                <a:cubicBezTo>
                  <a:pt x="530" y="295"/>
                  <a:pt x="540" y="294"/>
                  <a:pt x="544" y="290"/>
                </a:cubicBezTo>
                <a:cubicBezTo>
                  <a:pt x="548" y="287"/>
                  <a:pt x="545" y="282"/>
                  <a:pt x="541" y="282"/>
                </a:cubicBezTo>
                <a:cubicBezTo>
                  <a:pt x="540" y="282"/>
                  <a:pt x="539" y="282"/>
                  <a:pt x="538" y="282"/>
                </a:cubicBezTo>
                <a:cubicBezTo>
                  <a:pt x="538" y="282"/>
                  <a:pt x="537" y="282"/>
                  <a:pt x="537" y="283"/>
                </a:cubicBezTo>
                <a:cubicBezTo>
                  <a:pt x="533" y="284"/>
                  <a:pt x="530" y="280"/>
                  <a:pt x="527" y="277"/>
                </a:cubicBezTo>
                <a:cubicBezTo>
                  <a:pt x="519" y="268"/>
                  <a:pt x="515" y="255"/>
                  <a:pt x="512" y="244"/>
                </a:cubicBezTo>
                <a:cubicBezTo>
                  <a:pt x="510" y="237"/>
                  <a:pt x="509" y="230"/>
                  <a:pt x="508" y="223"/>
                </a:cubicBezTo>
                <a:cubicBezTo>
                  <a:pt x="531" y="214"/>
                  <a:pt x="555" y="205"/>
                  <a:pt x="578" y="195"/>
                </a:cubicBezTo>
                <a:cubicBezTo>
                  <a:pt x="607" y="184"/>
                  <a:pt x="638" y="173"/>
                  <a:pt x="666" y="157"/>
                </a:cubicBezTo>
                <a:cubicBezTo>
                  <a:pt x="676" y="152"/>
                  <a:pt x="674" y="141"/>
                  <a:pt x="672" y="131"/>
                </a:cubicBezTo>
                <a:close/>
                <a:moveTo>
                  <a:pt x="338" y="122"/>
                </a:moveTo>
                <a:cubicBezTo>
                  <a:pt x="336" y="118"/>
                  <a:pt x="333" y="114"/>
                  <a:pt x="330" y="110"/>
                </a:cubicBezTo>
                <a:cubicBezTo>
                  <a:pt x="334" y="109"/>
                  <a:pt x="339" y="108"/>
                  <a:pt x="343" y="107"/>
                </a:cubicBezTo>
                <a:cubicBezTo>
                  <a:pt x="344" y="107"/>
                  <a:pt x="345" y="107"/>
                  <a:pt x="346" y="107"/>
                </a:cubicBezTo>
                <a:cubicBezTo>
                  <a:pt x="348" y="109"/>
                  <a:pt x="350" y="111"/>
                  <a:pt x="352" y="115"/>
                </a:cubicBezTo>
                <a:cubicBezTo>
                  <a:pt x="359" y="130"/>
                  <a:pt x="360" y="147"/>
                  <a:pt x="361" y="162"/>
                </a:cubicBezTo>
                <a:cubicBezTo>
                  <a:pt x="361" y="166"/>
                  <a:pt x="361" y="170"/>
                  <a:pt x="361" y="174"/>
                </a:cubicBezTo>
                <a:cubicBezTo>
                  <a:pt x="355" y="156"/>
                  <a:pt x="348" y="138"/>
                  <a:pt x="338" y="122"/>
                </a:cubicBezTo>
                <a:close/>
                <a:moveTo>
                  <a:pt x="79" y="336"/>
                </a:moveTo>
                <a:cubicBezTo>
                  <a:pt x="67" y="333"/>
                  <a:pt x="58" y="326"/>
                  <a:pt x="50" y="316"/>
                </a:cubicBezTo>
                <a:cubicBezTo>
                  <a:pt x="48" y="314"/>
                  <a:pt x="47" y="312"/>
                  <a:pt x="45" y="309"/>
                </a:cubicBezTo>
                <a:cubicBezTo>
                  <a:pt x="44" y="308"/>
                  <a:pt x="43" y="306"/>
                  <a:pt x="43" y="305"/>
                </a:cubicBezTo>
                <a:cubicBezTo>
                  <a:pt x="42" y="304"/>
                  <a:pt x="42" y="304"/>
                  <a:pt x="42" y="303"/>
                </a:cubicBezTo>
                <a:cubicBezTo>
                  <a:pt x="34" y="287"/>
                  <a:pt x="34" y="270"/>
                  <a:pt x="43" y="255"/>
                </a:cubicBezTo>
                <a:cubicBezTo>
                  <a:pt x="50" y="244"/>
                  <a:pt x="62" y="236"/>
                  <a:pt x="75" y="240"/>
                </a:cubicBezTo>
                <a:cubicBezTo>
                  <a:pt x="85" y="243"/>
                  <a:pt x="89" y="254"/>
                  <a:pt x="88" y="264"/>
                </a:cubicBezTo>
                <a:cubicBezTo>
                  <a:pt x="88" y="273"/>
                  <a:pt x="83" y="283"/>
                  <a:pt x="74" y="285"/>
                </a:cubicBezTo>
                <a:cubicBezTo>
                  <a:pt x="68" y="286"/>
                  <a:pt x="64" y="280"/>
                  <a:pt x="62" y="275"/>
                </a:cubicBezTo>
                <a:cubicBezTo>
                  <a:pt x="60" y="272"/>
                  <a:pt x="60" y="269"/>
                  <a:pt x="61" y="266"/>
                </a:cubicBezTo>
                <a:cubicBezTo>
                  <a:pt x="62" y="264"/>
                  <a:pt x="70" y="260"/>
                  <a:pt x="71" y="264"/>
                </a:cubicBezTo>
                <a:cubicBezTo>
                  <a:pt x="73" y="270"/>
                  <a:pt x="83" y="267"/>
                  <a:pt x="81" y="261"/>
                </a:cubicBezTo>
                <a:cubicBezTo>
                  <a:pt x="76" y="247"/>
                  <a:pt x="55" y="251"/>
                  <a:pt x="52" y="264"/>
                </a:cubicBezTo>
                <a:cubicBezTo>
                  <a:pt x="47" y="278"/>
                  <a:pt x="58" y="294"/>
                  <a:pt x="73" y="295"/>
                </a:cubicBezTo>
                <a:cubicBezTo>
                  <a:pt x="101" y="296"/>
                  <a:pt x="104" y="251"/>
                  <a:pt x="88" y="236"/>
                </a:cubicBezTo>
                <a:cubicBezTo>
                  <a:pt x="76" y="225"/>
                  <a:pt x="58" y="227"/>
                  <a:pt x="46" y="237"/>
                </a:cubicBezTo>
                <a:cubicBezTo>
                  <a:pt x="37" y="244"/>
                  <a:pt x="30" y="255"/>
                  <a:pt x="27" y="266"/>
                </a:cubicBezTo>
                <a:cubicBezTo>
                  <a:pt x="27" y="264"/>
                  <a:pt x="26" y="262"/>
                  <a:pt x="26" y="260"/>
                </a:cubicBezTo>
                <a:cubicBezTo>
                  <a:pt x="20" y="237"/>
                  <a:pt x="16" y="210"/>
                  <a:pt x="23" y="187"/>
                </a:cubicBezTo>
                <a:cubicBezTo>
                  <a:pt x="25" y="178"/>
                  <a:pt x="29" y="169"/>
                  <a:pt x="35" y="163"/>
                </a:cubicBezTo>
                <a:cubicBezTo>
                  <a:pt x="41" y="157"/>
                  <a:pt x="48" y="156"/>
                  <a:pt x="55" y="157"/>
                </a:cubicBezTo>
                <a:cubicBezTo>
                  <a:pt x="103" y="178"/>
                  <a:pt x="135" y="225"/>
                  <a:pt x="139" y="277"/>
                </a:cubicBezTo>
                <a:cubicBezTo>
                  <a:pt x="139" y="286"/>
                  <a:pt x="139" y="295"/>
                  <a:pt x="137" y="304"/>
                </a:cubicBezTo>
                <a:cubicBezTo>
                  <a:pt x="135" y="313"/>
                  <a:pt x="133" y="316"/>
                  <a:pt x="127" y="322"/>
                </a:cubicBezTo>
                <a:cubicBezTo>
                  <a:pt x="115" y="333"/>
                  <a:pt x="96" y="336"/>
                  <a:pt x="79" y="336"/>
                </a:cubicBezTo>
                <a:close/>
                <a:moveTo>
                  <a:pt x="311" y="277"/>
                </a:moveTo>
                <a:cubicBezTo>
                  <a:pt x="266" y="294"/>
                  <a:pt x="222" y="311"/>
                  <a:pt x="177" y="327"/>
                </a:cubicBezTo>
                <a:cubicBezTo>
                  <a:pt x="164" y="332"/>
                  <a:pt x="151" y="337"/>
                  <a:pt x="138" y="341"/>
                </a:cubicBezTo>
                <a:cubicBezTo>
                  <a:pt x="135" y="343"/>
                  <a:pt x="132" y="344"/>
                  <a:pt x="129" y="345"/>
                </a:cubicBezTo>
                <a:cubicBezTo>
                  <a:pt x="132" y="343"/>
                  <a:pt x="135" y="341"/>
                  <a:pt x="137" y="339"/>
                </a:cubicBezTo>
                <a:cubicBezTo>
                  <a:pt x="156" y="325"/>
                  <a:pt x="160" y="302"/>
                  <a:pt x="159" y="280"/>
                </a:cubicBezTo>
                <a:cubicBezTo>
                  <a:pt x="157" y="228"/>
                  <a:pt x="129" y="181"/>
                  <a:pt x="87" y="152"/>
                </a:cubicBezTo>
                <a:cubicBezTo>
                  <a:pt x="129" y="147"/>
                  <a:pt x="171" y="140"/>
                  <a:pt x="212" y="133"/>
                </a:cubicBezTo>
                <a:cubicBezTo>
                  <a:pt x="248" y="127"/>
                  <a:pt x="283" y="120"/>
                  <a:pt x="319" y="113"/>
                </a:cubicBezTo>
                <a:cubicBezTo>
                  <a:pt x="323" y="117"/>
                  <a:pt x="327" y="123"/>
                  <a:pt x="330" y="128"/>
                </a:cubicBezTo>
                <a:cubicBezTo>
                  <a:pt x="346" y="153"/>
                  <a:pt x="354" y="182"/>
                  <a:pt x="359" y="210"/>
                </a:cubicBezTo>
                <a:cubicBezTo>
                  <a:pt x="358" y="227"/>
                  <a:pt x="356" y="244"/>
                  <a:pt x="353" y="261"/>
                </a:cubicBezTo>
                <a:cubicBezTo>
                  <a:pt x="339" y="266"/>
                  <a:pt x="325" y="272"/>
                  <a:pt x="311" y="277"/>
                </a:cubicBezTo>
                <a:close/>
                <a:moveTo>
                  <a:pt x="418" y="244"/>
                </a:moveTo>
                <a:cubicBezTo>
                  <a:pt x="413" y="273"/>
                  <a:pt x="407" y="301"/>
                  <a:pt x="400" y="329"/>
                </a:cubicBezTo>
                <a:cubicBezTo>
                  <a:pt x="399" y="333"/>
                  <a:pt x="397" y="338"/>
                  <a:pt x="396" y="342"/>
                </a:cubicBezTo>
                <a:cubicBezTo>
                  <a:pt x="396" y="342"/>
                  <a:pt x="396" y="341"/>
                  <a:pt x="395" y="341"/>
                </a:cubicBezTo>
                <a:cubicBezTo>
                  <a:pt x="391" y="333"/>
                  <a:pt x="385" y="325"/>
                  <a:pt x="377" y="321"/>
                </a:cubicBezTo>
                <a:cubicBezTo>
                  <a:pt x="374" y="320"/>
                  <a:pt x="371" y="319"/>
                  <a:pt x="368" y="321"/>
                </a:cubicBezTo>
                <a:cubicBezTo>
                  <a:pt x="362" y="325"/>
                  <a:pt x="357" y="330"/>
                  <a:pt x="351" y="335"/>
                </a:cubicBezTo>
                <a:cubicBezTo>
                  <a:pt x="348" y="337"/>
                  <a:pt x="346" y="338"/>
                  <a:pt x="343" y="340"/>
                </a:cubicBezTo>
                <a:cubicBezTo>
                  <a:pt x="346" y="334"/>
                  <a:pt x="348" y="327"/>
                  <a:pt x="350" y="321"/>
                </a:cubicBezTo>
                <a:cubicBezTo>
                  <a:pt x="356" y="304"/>
                  <a:pt x="359" y="287"/>
                  <a:pt x="362" y="269"/>
                </a:cubicBezTo>
                <a:cubicBezTo>
                  <a:pt x="368" y="235"/>
                  <a:pt x="372" y="199"/>
                  <a:pt x="371" y="164"/>
                </a:cubicBezTo>
                <a:cubicBezTo>
                  <a:pt x="370" y="143"/>
                  <a:pt x="368" y="116"/>
                  <a:pt x="353" y="99"/>
                </a:cubicBezTo>
                <a:cubicBezTo>
                  <a:pt x="366" y="95"/>
                  <a:pt x="379" y="93"/>
                  <a:pt x="392" y="99"/>
                </a:cubicBezTo>
                <a:cubicBezTo>
                  <a:pt x="402" y="104"/>
                  <a:pt x="409" y="113"/>
                  <a:pt x="414" y="123"/>
                </a:cubicBezTo>
                <a:cubicBezTo>
                  <a:pt x="420" y="134"/>
                  <a:pt x="424" y="149"/>
                  <a:pt x="425" y="162"/>
                </a:cubicBezTo>
                <a:cubicBezTo>
                  <a:pt x="428" y="189"/>
                  <a:pt x="423" y="217"/>
                  <a:pt x="418" y="244"/>
                </a:cubicBezTo>
                <a:close/>
                <a:moveTo>
                  <a:pt x="430" y="232"/>
                </a:moveTo>
                <a:cubicBezTo>
                  <a:pt x="430" y="231"/>
                  <a:pt x="430" y="231"/>
                  <a:pt x="430" y="230"/>
                </a:cubicBezTo>
                <a:cubicBezTo>
                  <a:pt x="431" y="229"/>
                  <a:pt x="431" y="228"/>
                  <a:pt x="431" y="227"/>
                </a:cubicBezTo>
                <a:cubicBezTo>
                  <a:pt x="431" y="229"/>
                  <a:pt x="431" y="230"/>
                  <a:pt x="431" y="232"/>
                </a:cubicBezTo>
                <a:cubicBezTo>
                  <a:pt x="431" y="232"/>
                  <a:pt x="430" y="232"/>
                  <a:pt x="430" y="232"/>
                </a:cubicBezTo>
                <a:close/>
                <a:moveTo>
                  <a:pt x="510" y="268"/>
                </a:moveTo>
                <a:cubicBezTo>
                  <a:pt x="513" y="274"/>
                  <a:pt x="517" y="281"/>
                  <a:pt x="522" y="286"/>
                </a:cubicBezTo>
                <a:cubicBezTo>
                  <a:pt x="515" y="287"/>
                  <a:pt x="507" y="286"/>
                  <a:pt x="500" y="284"/>
                </a:cubicBezTo>
                <a:cubicBezTo>
                  <a:pt x="490" y="281"/>
                  <a:pt x="477" y="265"/>
                  <a:pt x="467" y="277"/>
                </a:cubicBezTo>
                <a:cubicBezTo>
                  <a:pt x="462" y="283"/>
                  <a:pt x="461" y="291"/>
                  <a:pt x="461" y="298"/>
                </a:cubicBezTo>
                <a:cubicBezTo>
                  <a:pt x="445" y="282"/>
                  <a:pt x="441" y="254"/>
                  <a:pt x="441" y="232"/>
                </a:cubicBezTo>
                <a:cubicBezTo>
                  <a:pt x="441" y="213"/>
                  <a:pt x="438" y="194"/>
                  <a:pt x="435" y="175"/>
                </a:cubicBezTo>
                <a:cubicBezTo>
                  <a:pt x="435" y="154"/>
                  <a:pt x="431" y="133"/>
                  <a:pt x="420" y="114"/>
                </a:cubicBezTo>
                <a:cubicBezTo>
                  <a:pt x="414" y="104"/>
                  <a:pt x="406" y="95"/>
                  <a:pt x="394" y="90"/>
                </a:cubicBezTo>
                <a:cubicBezTo>
                  <a:pt x="392" y="88"/>
                  <a:pt x="389" y="88"/>
                  <a:pt x="387" y="87"/>
                </a:cubicBezTo>
                <a:cubicBezTo>
                  <a:pt x="385" y="86"/>
                  <a:pt x="382" y="86"/>
                  <a:pt x="380" y="86"/>
                </a:cubicBezTo>
                <a:cubicBezTo>
                  <a:pt x="371" y="85"/>
                  <a:pt x="361" y="86"/>
                  <a:pt x="352" y="89"/>
                </a:cubicBezTo>
                <a:cubicBezTo>
                  <a:pt x="368" y="79"/>
                  <a:pt x="386" y="71"/>
                  <a:pt x="404" y="69"/>
                </a:cubicBezTo>
                <a:cubicBezTo>
                  <a:pt x="420" y="67"/>
                  <a:pt x="437" y="70"/>
                  <a:pt x="449" y="81"/>
                </a:cubicBezTo>
                <a:cubicBezTo>
                  <a:pt x="459" y="89"/>
                  <a:pt x="465" y="101"/>
                  <a:pt x="470" y="113"/>
                </a:cubicBezTo>
                <a:cubicBezTo>
                  <a:pt x="483" y="140"/>
                  <a:pt x="489" y="170"/>
                  <a:pt x="494" y="199"/>
                </a:cubicBezTo>
                <a:cubicBezTo>
                  <a:pt x="498" y="223"/>
                  <a:pt x="500" y="246"/>
                  <a:pt x="510" y="268"/>
                </a:cubicBezTo>
                <a:close/>
                <a:moveTo>
                  <a:pt x="648" y="144"/>
                </a:moveTo>
                <a:cubicBezTo>
                  <a:pt x="636" y="150"/>
                  <a:pt x="622" y="156"/>
                  <a:pt x="610" y="161"/>
                </a:cubicBezTo>
                <a:cubicBezTo>
                  <a:pt x="575" y="175"/>
                  <a:pt x="540" y="189"/>
                  <a:pt x="505" y="203"/>
                </a:cubicBezTo>
                <a:cubicBezTo>
                  <a:pt x="501" y="181"/>
                  <a:pt x="496" y="159"/>
                  <a:pt x="490" y="137"/>
                </a:cubicBezTo>
                <a:cubicBezTo>
                  <a:pt x="483" y="113"/>
                  <a:pt x="472" y="87"/>
                  <a:pt x="453" y="71"/>
                </a:cubicBezTo>
                <a:cubicBezTo>
                  <a:pt x="458" y="69"/>
                  <a:pt x="464" y="67"/>
                  <a:pt x="469" y="64"/>
                </a:cubicBezTo>
                <a:cubicBezTo>
                  <a:pt x="501" y="51"/>
                  <a:pt x="533" y="36"/>
                  <a:pt x="565" y="23"/>
                </a:cubicBezTo>
                <a:cubicBezTo>
                  <a:pt x="580" y="17"/>
                  <a:pt x="595" y="31"/>
                  <a:pt x="604" y="42"/>
                </a:cubicBezTo>
                <a:cubicBezTo>
                  <a:pt x="618" y="58"/>
                  <a:pt x="629" y="79"/>
                  <a:pt x="638" y="98"/>
                </a:cubicBezTo>
                <a:cubicBezTo>
                  <a:pt x="645" y="111"/>
                  <a:pt x="653" y="127"/>
                  <a:pt x="654" y="141"/>
                </a:cubicBezTo>
                <a:cubicBezTo>
                  <a:pt x="652" y="142"/>
                  <a:pt x="650" y="143"/>
                  <a:pt x="648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menu_204988">
            <a:extLst>
              <a:ext uri="{FF2B5EF4-FFF2-40B4-BE49-F238E27FC236}">
                <a16:creationId xmlns:a16="http://schemas.microsoft.com/office/drawing/2014/main" id="{87869225-DBB4-E700-C899-271F30E1E8BA}"/>
              </a:ext>
            </a:extLst>
          </p:cNvPr>
          <p:cNvSpPr/>
          <p:nvPr/>
        </p:nvSpPr>
        <p:spPr>
          <a:xfrm>
            <a:off x="10172691" y="150690"/>
            <a:ext cx="536820" cy="614014"/>
          </a:xfrm>
          <a:custGeom>
            <a:avLst/>
            <a:gdLst>
              <a:gd name="connsiteX0" fmla="*/ 0 w 337161"/>
              <a:gd name="connsiteY0" fmla="*/ 417818 h 606722"/>
              <a:gd name="connsiteX1" fmla="*/ 245567 w 337161"/>
              <a:gd name="connsiteY1" fmla="*/ 535905 h 606722"/>
              <a:gd name="connsiteX2" fmla="*/ 245567 w 337161"/>
              <a:gd name="connsiteY2" fmla="*/ 606722 h 606722"/>
              <a:gd name="connsiteX3" fmla="*/ 0 w 337161"/>
              <a:gd name="connsiteY3" fmla="*/ 488546 h 606722"/>
              <a:gd name="connsiteX4" fmla="*/ 0 w 337161"/>
              <a:gd name="connsiteY4" fmla="*/ 7974 h 606722"/>
              <a:gd name="connsiteX5" fmla="*/ 245567 w 337161"/>
              <a:gd name="connsiteY5" fmla="*/ 126186 h 606722"/>
              <a:gd name="connsiteX6" fmla="*/ 245567 w 337161"/>
              <a:gd name="connsiteY6" fmla="*/ 505531 h 606722"/>
              <a:gd name="connsiteX7" fmla="*/ 0 w 337161"/>
              <a:gd name="connsiteY7" fmla="*/ 387319 h 606722"/>
              <a:gd name="connsiteX8" fmla="*/ 46714 w 337161"/>
              <a:gd name="connsiteY8" fmla="*/ 0 h 606722"/>
              <a:gd name="connsiteX9" fmla="*/ 337161 w 337161"/>
              <a:gd name="connsiteY9" fmla="*/ 0 h 606722"/>
              <a:gd name="connsiteX10" fmla="*/ 337161 w 337161"/>
              <a:gd name="connsiteY10" fmla="*/ 479210 h 606722"/>
              <a:gd name="connsiteX11" fmla="*/ 281884 w 337161"/>
              <a:gd name="connsiteY11" fmla="*/ 464101 h 606722"/>
              <a:gd name="connsiteX12" fmla="*/ 277968 w 337161"/>
              <a:gd name="connsiteY12" fmla="*/ 463657 h 606722"/>
              <a:gd name="connsiteX13" fmla="*/ 273072 w 337161"/>
              <a:gd name="connsiteY13" fmla="*/ 464368 h 606722"/>
              <a:gd name="connsiteX14" fmla="*/ 273072 w 337161"/>
              <a:gd name="connsiteY14" fmla="*/ 117581 h 606722"/>
              <a:gd name="connsiteX15" fmla="*/ 265684 w 337161"/>
              <a:gd name="connsiteY15" fmla="*/ 105227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7161" h="606722">
                <a:moveTo>
                  <a:pt x="0" y="417818"/>
                </a:moveTo>
                <a:lnTo>
                  <a:pt x="245567" y="535905"/>
                </a:lnTo>
                <a:lnTo>
                  <a:pt x="245567" y="606722"/>
                </a:lnTo>
                <a:lnTo>
                  <a:pt x="0" y="488546"/>
                </a:lnTo>
                <a:close/>
                <a:moveTo>
                  <a:pt x="0" y="7974"/>
                </a:moveTo>
                <a:lnTo>
                  <a:pt x="245567" y="126186"/>
                </a:lnTo>
                <a:lnTo>
                  <a:pt x="245567" y="505531"/>
                </a:lnTo>
                <a:lnTo>
                  <a:pt x="0" y="387319"/>
                </a:lnTo>
                <a:close/>
                <a:moveTo>
                  <a:pt x="46714" y="0"/>
                </a:moveTo>
                <a:lnTo>
                  <a:pt x="337161" y="0"/>
                </a:lnTo>
                <a:lnTo>
                  <a:pt x="337161" y="479210"/>
                </a:lnTo>
                <a:lnTo>
                  <a:pt x="281884" y="464101"/>
                </a:lnTo>
                <a:cubicBezTo>
                  <a:pt x="280638" y="463746"/>
                  <a:pt x="279214" y="463657"/>
                  <a:pt x="277968" y="463657"/>
                </a:cubicBezTo>
                <a:cubicBezTo>
                  <a:pt x="276455" y="463657"/>
                  <a:pt x="274852" y="463924"/>
                  <a:pt x="273072" y="464368"/>
                </a:cubicBezTo>
                <a:lnTo>
                  <a:pt x="273072" y="117581"/>
                </a:lnTo>
                <a:cubicBezTo>
                  <a:pt x="273072" y="112248"/>
                  <a:pt x="270402" y="107538"/>
                  <a:pt x="265684" y="1052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literature_221906">
            <a:extLst>
              <a:ext uri="{FF2B5EF4-FFF2-40B4-BE49-F238E27FC236}">
                <a16:creationId xmlns:a16="http://schemas.microsoft.com/office/drawing/2014/main" id="{FD140A03-7BCB-E646-7DCD-97980BF768CF}"/>
              </a:ext>
            </a:extLst>
          </p:cNvPr>
          <p:cNvSpPr/>
          <p:nvPr/>
        </p:nvSpPr>
        <p:spPr>
          <a:xfrm>
            <a:off x="11155844" y="128365"/>
            <a:ext cx="617043" cy="627376"/>
          </a:xfrm>
          <a:custGeom>
            <a:avLst/>
            <a:gdLst>
              <a:gd name="connsiteX0" fmla="*/ 486121 w 607634"/>
              <a:gd name="connsiteY0" fmla="*/ 34142 h 606722"/>
              <a:gd name="connsiteX1" fmla="*/ 572055 w 607634"/>
              <a:gd name="connsiteY1" fmla="*/ 69671 h 606722"/>
              <a:gd name="connsiteX2" fmla="*/ 572055 w 607634"/>
              <a:gd name="connsiteY2" fmla="*/ 241293 h 606722"/>
              <a:gd name="connsiteX3" fmla="*/ 346428 w 607634"/>
              <a:gd name="connsiteY3" fmla="*/ 466509 h 606722"/>
              <a:gd name="connsiteX4" fmla="*/ 206869 w 607634"/>
              <a:gd name="connsiteY4" fmla="*/ 466509 h 606722"/>
              <a:gd name="connsiteX5" fmla="*/ 280743 w 607634"/>
              <a:gd name="connsiteY5" fmla="*/ 392741 h 606722"/>
              <a:gd name="connsiteX6" fmla="*/ 357198 w 607634"/>
              <a:gd name="connsiteY6" fmla="*/ 392741 h 606722"/>
              <a:gd name="connsiteX7" fmla="*/ 357198 w 607634"/>
              <a:gd name="connsiteY7" fmla="*/ 347235 h 606722"/>
              <a:gd name="connsiteX8" fmla="*/ 326313 w 607634"/>
              <a:gd name="connsiteY8" fmla="*/ 347235 h 606722"/>
              <a:gd name="connsiteX9" fmla="*/ 377402 w 607634"/>
              <a:gd name="connsiteY9" fmla="*/ 296220 h 606722"/>
              <a:gd name="connsiteX10" fmla="*/ 453857 w 607634"/>
              <a:gd name="connsiteY10" fmla="*/ 296220 h 606722"/>
              <a:gd name="connsiteX11" fmla="*/ 453857 w 607634"/>
              <a:gd name="connsiteY11" fmla="*/ 250714 h 606722"/>
              <a:gd name="connsiteX12" fmla="*/ 422972 w 607634"/>
              <a:gd name="connsiteY12" fmla="*/ 250714 h 606722"/>
              <a:gd name="connsiteX13" fmla="*/ 502186 w 607634"/>
              <a:gd name="connsiteY13" fmla="*/ 171613 h 606722"/>
              <a:gd name="connsiteX14" fmla="*/ 469967 w 607634"/>
              <a:gd name="connsiteY14" fmla="*/ 139440 h 606722"/>
              <a:gd name="connsiteX15" fmla="*/ 174649 w 607634"/>
              <a:gd name="connsiteY15" fmla="*/ 434335 h 606722"/>
              <a:gd name="connsiteX16" fmla="*/ 174649 w 607634"/>
              <a:gd name="connsiteY16" fmla="*/ 294886 h 606722"/>
              <a:gd name="connsiteX17" fmla="*/ 400187 w 607634"/>
              <a:gd name="connsiteY17" fmla="*/ 69671 h 606722"/>
              <a:gd name="connsiteX18" fmla="*/ 486121 w 607634"/>
              <a:gd name="connsiteY18" fmla="*/ 34142 h 606722"/>
              <a:gd name="connsiteX19" fmla="*/ 0 w 607634"/>
              <a:gd name="connsiteY19" fmla="*/ 0 h 606722"/>
              <a:gd name="connsiteX20" fmla="*/ 425277 w 607634"/>
              <a:gd name="connsiteY20" fmla="*/ 0 h 606722"/>
              <a:gd name="connsiteX21" fmla="*/ 367956 w 607634"/>
              <a:gd name="connsiteY21" fmla="*/ 37504 h 606722"/>
              <a:gd name="connsiteX22" fmla="*/ 129060 w 607634"/>
              <a:gd name="connsiteY22" fmla="*/ 276033 h 606722"/>
              <a:gd name="connsiteX23" fmla="*/ 129060 w 607634"/>
              <a:gd name="connsiteY23" fmla="*/ 479814 h 606722"/>
              <a:gd name="connsiteX24" fmla="*/ 94080 w 607634"/>
              <a:gd name="connsiteY24" fmla="*/ 514741 h 606722"/>
              <a:gd name="connsiteX25" fmla="*/ 126301 w 607634"/>
              <a:gd name="connsiteY25" fmla="*/ 546912 h 606722"/>
              <a:gd name="connsiteX26" fmla="*/ 161281 w 607634"/>
              <a:gd name="connsiteY26" fmla="*/ 511986 h 606722"/>
              <a:gd name="connsiteX27" fmla="*/ 365375 w 607634"/>
              <a:gd name="connsiteY27" fmla="*/ 511986 h 606722"/>
              <a:gd name="connsiteX28" fmla="*/ 485624 w 607634"/>
              <a:gd name="connsiteY28" fmla="*/ 391921 h 606722"/>
              <a:gd name="connsiteX29" fmla="*/ 486069 w 607634"/>
              <a:gd name="connsiteY29" fmla="*/ 561220 h 606722"/>
              <a:gd name="connsiteX30" fmla="*/ 531640 w 607634"/>
              <a:gd name="connsiteY30" fmla="*/ 606722 h 606722"/>
              <a:gd name="connsiteX31" fmla="*/ 91143 w 607634"/>
              <a:gd name="connsiteY31" fmla="*/ 606722 h 606722"/>
              <a:gd name="connsiteX32" fmla="*/ 45571 w 607634"/>
              <a:gd name="connsiteY32" fmla="*/ 561220 h 606722"/>
              <a:gd name="connsiteX33" fmla="*/ 45571 w 607634"/>
              <a:gd name="connsiteY33" fmla="*/ 45502 h 606722"/>
              <a:gd name="connsiteX34" fmla="*/ 0 w 607634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7634" h="606722">
                <a:moveTo>
                  <a:pt x="486121" y="34142"/>
                </a:moveTo>
                <a:cubicBezTo>
                  <a:pt x="517228" y="34142"/>
                  <a:pt x="548335" y="45985"/>
                  <a:pt x="572055" y="69671"/>
                </a:cubicBezTo>
                <a:cubicBezTo>
                  <a:pt x="619494" y="117042"/>
                  <a:pt x="619494" y="193922"/>
                  <a:pt x="572055" y="241293"/>
                </a:cubicBezTo>
                <a:lnTo>
                  <a:pt x="346428" y="466509"/>
                </a:lnTo>
                <a:lnTo>
                  <a:pt x="206869" y="466509"/>
                </a:lnTo>
                <a:lnTo>
                  <a:pt x="280743" y="392741"/>
                </a:lnTo>
                <a:lnTo>
                  <a:pt x="357198" y="392741"/>
                </a:lnTo>
                <a:lnTo>
                  <a:pt x="357198" y="347235"/>
                </a:lnTo>
                <a:lnTo>
                  <a:pt x="326313" y="347235"/>
                </a:lnTo>
                <a:lnTo>
                  <a:pt x="377402" y="296220"/>
                </a:lnTo>
                <a:lnTo>
                  <a:pt x="453857" y="296220"/>
                </a:lnTo>
                <a:lnTo>
                  <a:pt x="453857" y="250714"/>
                </a:lnTo>
                <a:lnTo>
                  <a:pt x="422972" y="250714"/>
                </a:lnTo>
                <a:lnTo>
                  <a:pt x="502186" y="171613"/>
                </a:lnTo>
                <a:lnTo>
                  <a:pt x="469967" y="139440"/>
                </a:lnTo>
                <a:lnTo>
                  <a:pt x="174649" y="434335"/>
                </a:lnTo>
                <a:lnTo>
                  <a:pt x="174649" y="294886"/>
                </a:lnTo>
                <a:lnTo>
                  <a:pt x="400187" y="69671"/>
                </a:lnTo>
                <a:cubicBezTo>
                  <a:pt x="423907" y="45985"/>
                  <a:pt x="455014" y="34142"/>
                  <a:pt x="486121" y="34142"/>
                </a:cubicBezTo>
                <a:close/>
                <a:moveTo>
                  <a:pt x="0" y="0"/>
                </a:moveTo>
                <a:lnTo>
                  <a:pt x="425277" y="0"/>
                </a:lnTo>
                <a:cubicBezTo>
                  <a:pt x="404004" y="8265"/>
                  <a:pt x="384511" y="20974"/>
                  <a:pt x="367956" y="37504"/>
                </a:cubicBezTo>
                <a:lnTo>
                  <a:pt x="129060" y="276033"/>
                </a:lnTo>
                <a:lnTo>
                  <a:pt x="129060" y="479814"/>
                </a:lnTo>
                <a:lnTo>
                  <a:pt x="94080" y="514741"/>
                </a:lnTo>
                <a:lnTo>
                  <a:pt x="126301" y="546912"/>
                </a:lnTo>
                <a:lnTo>
                  <a:pt x="161281" y="511986"/>
                </a:lnTo>
                <a:lnTo>
                  <a:pt x="365375" y="511986"/>
                </a:lnTo>
                <a:lnTo>
                  <a:pt x="485624" y="391921"/>
                </a:lnTo>
                <a:lnTo>
                  <a:pt x="486069" y="561220"/>
                </a:lnTo>
                <a:cubicBezTo>
                  <a:pt x="486069" y="586282"/>
                  <a:pt x="506540" y="606722"/>
                  <a:pt x="531640" y="606722"/>
                </a:cubicBezTo>
                <a:lnTo>
                  <a:pt x="91143" y="606722"/>
                </a:lnTo>
                <a:cubicBezTo>
                  <a:pt x="65954" y="606722"/>
                  <a:pt x="45571" y="586282"/>
                  <a:pt x="45571" y="561220"/>
                </a:cubicBezTo>
                <a:lnTo>
                  <a:pt x="45571" y="45502"/>
                </a:lnTo>
                <a:cubicBezTo>
                  <a:pt x="45571" y="20351"/>
                  <a:pt x="25189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85C7C3-01FF-B81F-B3C6-89AA82CA9A26}"/>
              </a:ext>
            </a:extLst>
          </p:cNvPr>
          <p:cNvSpPr txBox="1"/>
          <p:nvPr/>
        </p:nvSpPr>
        <p:spPr>
          <a:xfrm>
            <a:off x="620433" y="3586583"/>
            <a:ext cx="50936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Neo4j</a:t>
            </a:r>
          </a:p>
          <a:p>
            <a:r>
              <a:rPr lang="en-US" altLang="zh-CN" sz="4000" dirty="0"/>
              <a:t>JDK</a:t>
            </a:r>
          </a:p>
          <a:p>
            <a:r>
              <a:rPr lang="zh-CN" altLang="en-US" sz="4000" dirty="0"/>
              <a:t>配置环境变量</a:t>
            </a:r>
          </a:p>
        </p:txBody>
      </p:sp>
      <p:pic>
        <p:nvPicPr>
          <p:cNvPr id="22" name="图片 21" descr="微信截图_20200812151422">
            <a:extLst>
              <a:ext uri="{FF2B5EF4-FFF2-40B4-BE49-F238E27FC236}">
                <a16:creationId xmlns:a16="http://schemas.microsoft.com/office/drawing/2014/main" id="{91401335-D631-9A24-DBFA-FD408FBB24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7024" y="1916832"/>
            <a:ext cx="5214609" cy="459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1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文本框 21">
            <a:extLst>
              <a:ext uri="{FF2B5EF4-FFF2-40B4-BE49-F238E27FC236}">
                <a16:creationId xmlns:a16="http://schemas.microsoft.com/office/drawing/2014/main" id="{6CA76AFB-9D58-9E9A-D375-915ACA0D17A9}"/>
              </a:ext>
            </a:extLst>
          </p:cNvPr>
          <p:cNvSpPr txBox="1"/>
          <p:nvPr/>
        </p:nvSpPr>
        <p:spPr bwMode="auto">
          <a:xfrm>
            <a:off x="564547" y="2199134"/>
            <a:ext cx="60007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spc="100" dirty="0">
                <a:solidFill>
                  <a:srgbClr val="002060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增删改查功能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E43F77C4-ADC8-61AC-D6C6-E9D676251853}"/>
              </a:ext>
            </a:extLst>
          </p:cNvPr>
          <p:cNvSpPr txBox="1"/>
          <p:nvPr/>
        </p:nvSpPr>
        <p:spPr>
          <a:xfrm>
            <a:off x="620433" y="216417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002060"/>
                </a:solidFill>
              </a:rPr>
              <a:t>PART 03</a:t>
            </a:r>
            <a:endParaRPr lang="zh-CN" altLang="en-US" sz="5400" dirty="0">
              <a:solidFill>
                <a:srgbClr val="002060"/>
              </a:solidFill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E1C08336-1BD7-218D-41B6-83B71D30EA46}"/>
              </a:ext>
            </a:extLst>
          </p:cNvPr>
          <p:cNvSpPr txBox="1"/>
          <p:nvPr/>
        </p:nvSpPr>
        <p:spPr>
          <a:xfrm>
            <a:off x="548999" y="3567565"/>
            <a:ext cx="63891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通过</a:t>
            </a:r>
            <a:r>
              <a:rPr lang="en-US" altLang="zh-CN" sz="4000" dirty="0"/>
              <a:t>CQL</a:t>
            </a:r>
            <a:r>
              <a:rPr lang="zh-CN" altLang="en-US" sz="4000" dirty="0"/>
              <a:t>实现</a:t>
            </a:r>
            <a:endParaRPr lang="en-US" altLang="zh-CN" sz="4000" dirty="0"/>
          </a:p>
          <a:p>
            <a:endParaRPr lang="en-US" altLang="zh-CN" sz="4000" dirty="0"/>
          </a:p>
          <a:p>
            <a:r>
              <a:rPr lang="zh-CN" altLang="en-US" sz="4000" dirty="0"/>
              <a:t>通过</a:t>
            </a:r>
            <a:r>
              <a:rPr lang="en-US" altLang="zh-CN" sz="4000" dirty="0"/>
              <a:t>Python</a:t>
            </a:r>
            <a:r>
              <a:rPr lang="zh-CN" altLang="en-US" sz="4000" dirty="0"/>
              <a:t>实现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55A4EC93-537D-F34F-1F3D-AC0BDA4EF4B1}"/>
                  </a:ext>
                </a:extLst>
              </p14:cNvPr>
              <p14:cNvContentPartPr/>
              <p14:nvPr/>
            </p14:nvContentPartPr>
            <p14:xfrm>
              <a:off x="857609" y="4455289"/>
              <a:ext cx="360" cy="360"/>
            </p14:xfrm>
          </p:contentPart>
        </mc:Choice>
        <mc:Fallback xmlns=""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55A4EC93-537D-F34F-1F3D-AC0BDA4EF4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9609" y="443764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14:cNvPr>
              <p14:cNvContentPartPr/>
              <p14:nvPr/>
            </p14:nvContentPartPr>
            <p14:xfrm>
              <a:off x="961289" y="424009"/>
              <a:ext cx="360" cy="360"/>
            </p14:xfrm>
          </p:contentPart>
        </mc:Choice>
        <mc:Fallback xmlns=""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3289" y="40600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14:cNvPr>
              <p14:cNvContentPartPr/>
              <p14:nvPr/>
            </p14:nvContentPartPr>
            <p14:xfrm>
              <a:off x="65798" y="1411489"/>
              <a:ext cx="360" cy="360"/>
            </p14:xfrm>
          </p:contentPart>
        </mc:Choice>
        <mc:Fallback xmlns=""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98" y="13754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14:cNvPr>
              <p14:cNvContentPartPr/>
              <p14:nvPr/>
            </p14:nvContentPartPr>
            <p14:xfrm>
              <a:off x="56438" y="1411489"/>
              <a:ext cx="12103200" cy="360"/>
            </p14:xfrm>
          </p:contentPart>
        </mc:Choice>
        <mc:Fallback xmlns=""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98" y="1375489"/>
                <a:ext cx="1217484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173" name="文本框 172">
            <a:extLst>
              <a:ext uri="{FF2B5EF4-FFF2-40B4-BE49-F238E27FC236}">
                <a16:creationId xmlns:a16="http://schemas.microsoft.com/office/drawing/2014/main" id="{6B319BAD-C073-18EC-CDB0-FC68CB548B2D}"/>
              </a:ext>
            </a:extLst>
          </p:cNvPr>
          <p:cNvSpPr txBox="1"/>
          <p:nvPr/>
        </p:nvSpPr>
        <p:spPr>
          <a:xfrm>
            <a:off x="10991750" y="83671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06</a:t>
            </a:r>
            <a:endParaRPr lang="zh-CN" altLang="en-US" dirty="0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78ECD4F3-37FA-4B3E-6288-EFB6D3B2F609}"/>
              </a:ext>
            </a:extLst>
          </p:cNvPr>
          <p:cNvSpPr txBox="1"/>
          <p:nvPr/>
        </p:nvSpPr>
        <p:spPr>
          <a:xfrm>
            <a:off x="8909005" y="825562"/>
            <a:ext cx="206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04</a:t>
            </a:r>
            <a:endParaRPr lang="zh-CN" altLang="en-US" dirty="0"/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27FDE9F5-10EC-0935-BEE5-E69891237C1D}"/>
              </a:ext>
            </a:extLst>
          </p:cNvPr>
          <p:cNvSpPr txBox="1"/>
          <p:nvPr/>
        </p:nvSpPr>
        <p:spPr>
          <a:xfrm>
            <a:off x="10079684" y="825591"/>
            <a:ext cx="96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05</a:t>
            </a:r>
            <a:endParaRPr lang="zh-CN" altLang="en-US" dirty="0"/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00B376E6-33EC-3185-5DA4-8338C878E45A}"/>
              </a:ext>
            </a:extLst>
          </p:cNvPr>
          <p:cNvSpPr txBox="1"/>
          <p:nvPr/>
        </p:nvSpPr>
        <p:spPr>
          <a:xfrm>
            <a:off x="7721517" y="83671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PART 03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9951DC86-AE45-21E4-AC6E-4514D267D166}"/>
              </a:ext>
            </a:extLst>
          </p:cNvPr>
          <p:cNvSpPr txBox="1"/>
          <p:nvPr/>
        </p:nvSpPr>
        <p:spPr>
          <a:xfrm>
            <a:off x="6671270" y="82556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02</a:t>
            </a:r>
            <a:endParaRPr lang="zh-CN" altLang="en-US" dirty="0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32352F3A-A108-3B93-BA1C-DDEE4C6EE596}"/>
              </a:ext>
            </a:extLst>
          </p:cNvPr>
          <p:cNvSpPr txBox="1"/>
          <p:nvPr/>
        </p:nvSpPr>
        <p:spPr>
          <a:xfrm>
            <a:off x="5716561" y="825562"/>
            <a:ext cx="94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01</a:t>
            </a:r>
            <a:endParaRPr lang="zh-CN" altLang="en-US" dirty="0"/>
          </a:p>
        </p:txBody>
      </p:sp>
      <p:sp>
        <p:nvSpPr>
          <p:cNvPr id="179" name="tryptic-brochure_17749">
            <a:extLst>
              <a:ext uri="{FF2B5EF4-FFF2-40B4-BE49-F238E27FC236}">
                <a16:creationId xmlns:a16="http://schemas.microsoft.com/office/drawing/2014/main" id="{93F07771-B25A-6658-F7E3-42719C7FB95A}"/>
              </a:ext>
            </a:extLst>
          </p:cNvPr>
          <p:cNvSpPr/>
          <p:nvPr/>
        </p:nvSpPr>
        <p:spPr>
          <a:xfrm>
            <a:off x="5876367" y="122629"/>
            <a:ext cx="540815" cy="618582"/>
          </a:xfrm>
          <a:custGeom>
            <a:avLst/>
            <a:gdLst>
              <a:gd name="T0" fmla="*/ 1372 w 2289"/>
              <a:gd name="T1" fmla="*/ 437 h 2622"/>
              <a:gd name="T2" fmla="*/ 1430 w 2289"/>
              <a:gd name="T3" fmla="*/ 161 h 2622"/>
              <a:gd name="T4" fmla="*/ 1666 w 2289"/>
              <a:gd name="T5" fmla="*/ 6 h 2622"/>
              <a:gd name="T6" fmla="*/ 1734 w 2289"/>
              <a:gd name="T7" fmla="*/ 0 h 2622"/>
              <a:gd name="T8" fmla="*/ 2096 w 2289"/>
              <a:gd name="T9" fmla="*/ 301 h 2622"/>
              <a:gd name="T10" fmla="*/ 1802 w 2289"/>
              <a:gd name="T11" fmla="*/ 731 h 2622"/>
              <a:gd name="T12" fmla="*/ 1733 w 2289"/>
              <a:gd name="T13" fmla="*/ 738 h 2622"/>
              <a:gd name="T14" fmla="*/ 1372 w 2289"/>
              <a:gd name="T15" fmla="*/ 437 h 2622"/>
              <a:gd name="T16" fmla="*/ 2282 w 2289"/>
              <a:gd name="T17" fmla="*/ 2156 h 2622"/>
              <a:gd name="T18" fmla="*/ 2234 w 2289"/>
              <a:gd name="T19" fmla="*/ 2199 h 2622"/>
              <a:gd name="T20" fmla="*/ 455 w 2289"/>
              <a:gd name="T21" fmla="*/ 2620 h 2622"/>
              <a:gd name="T22" fmla="*/ 440 w 2289"/>
              <a:gd name="T23" fmla="*/ 2622 h 2622"/>
              <a:gd name="T24" fmla="*/ 383 w 2289"/>
              <a:gd name="T25" fmla="*/ 2590 h 2622"/>
              <a:gd name="T26" fmla="*/ 142 w 2289"/>
              <a:gd name="T27" fmla="*/ 1843 h 2622"/>
              <a:gd name="T28" fmla="*/ 1 w 2289"/>
              <a:gd name="T29" fmla="*/ 438 h 2622"/>
              <a:gd name="T30" fmla="*/ 62 w 2289"/>
              <a:gd name="T31" fmla="*/ 369 h 2622"/>
              <a:gd name="T32" fmla="*/ 1240 w 2289"/>
              <a:gd name="T33" fmla="*/ 277 h 2622"/>
              <a:gd name="T34" fmla="*/ 1241 w 2289"/>
              <a:gd name="T35" fmla="*/ 462 h 2622"/>
              <a:gd name="T36" fmla="*/ 1301 w 2289"/>
              <a:gd name="T37" fmla="*/ 623 h 2622"/>
              <a:gd name="T38" fmla="*/ 902 w 2289"/>
              <a:gd name="T39" fmla="*/ 941 h 2622"/>
              <a:gd name="T40" fmla="*/ 892 w 2289"/>
              <a:gd name="T41" fmla="*/ 1035 h 2622"/>
              <a:gd name="T42" fmla="*/ 944 w 2289"/>
              <a:gd name="T43" fmla="*/ 1060 h 2622"/>
              <a:gd name="T44" fmla="*/ 985 w 2289"/>
              <a:gd name="T45" fmla="*/ 1046 h 2622"/>
              <a:gd name="T46" fmla="*/ 1384 w 2289"/>
              <a:gd name="T47" fmla="*/ 728 h 2622"/>
              <a:gd name="T48" fmla="*/ 1733 w 2289"/>
              <a:gd name="T49" fmla="*/ 871 h 2622"/>
              <a:gd name="T50" fmla="*/ 1827 w 2289"/>
              <a:gd name="T51" fmla="*/ 862 h 2622"/>
              <a:gd name="T52" fmla="*/ 1884 w 2289"/>
              <a:gd name="T53" fmla="*/ 848 h 2622"/>
              <a:gd name="T54" fmla="*/ 1920 w 2289"/>
              <a:gd name="T55" fmla="*/ 1210 h 2622"/>
              <a:gd name="T56" fmla="*/ 2272 w 2289"/>
              <a:gd name="T57" fmla="*/ 2093 h 2622"/>
              <a:gd name="T58" fmla="*/ 2282 w 2289"/>
              <a:gd name="T59" fmla="*/ 2156 h 2622"/>
              <a:gd name="T60" fmla="*/ 1363 w 2289"/>
              <a:gd name="T61" fmla="*/ 1918 h 2622"/>
              <a:gd name="T62" fmla="*/ 1283 w 2289"/>
              <a:gd name="T63" fmla="*/ 1869 h 2622"/>
              <a:gd name="T64" fmla="*/ 578 w 2289"/>
              <a:gd name="T65" fmla="*/ 2039 h 2622"/>
              <a:gd name="T66" fmla="*/ 529 w 2289"/>
              <a:gd name="T67" fmla="*/ 2120 h 2622"/>
              <a:gd name="T68" fmla="*/ 593 w 2289"/>
              <a:gd name="T69" fmla="*/ 2171 h 2622"/>
              <a:gd name="T70" fmla="*/ 609 w 2289"/>
              <a:gd name="T71" fmla="*/ 2169 h 2622"/>
              <a:gd name="T72" fmla="*/ 1314 w 2289"/>
              <a:gd name="T73" fmla="*/ 1998 h 2622"/>
              <a:gd name="T74" fmla="*/ 1363 w 2289"/>
              <a:gd name="T75" fmla="*/ 1918 h 2622"/>
              <a:gd name="T76" fmla="*/ 1579 w 2289"/>
              <a:gd name="T77" fmla="*/ 1369 h 2622"/>
              <a:gd name="T78" fmla="*/ 1500 w 2289"/>
              <a:gd name="T79" fmla="*/ 1317 h 2622"/>
              <a:gd name="T80" fmla="*/ 440 w 2289"/>
              <a:gd name="T81" fmla="*/ 1537 h 2622"/>
              <a:gd name="T82" fmla="*/ 388 w 2289"/>
              <a:gd name="T83" fmla="*/ 1616 h 2622"/>
              <a:gd name="T84" fmla="*/ 453 w 2289"/>
              <a:gd name="T85" fmla="*/ 1669 h 2622"/>
              <a:gd name="T86" fmla="*/ 467 w 2289"/>
              <a:gd name="T87" fmla="*/ 1668 h 2622"/>
              <a:gd name="T88" fmla="*/ 1527 w 2289"/>
              <a:gd name="T89" fmla="*/ 1448 h 2622"/>
              <a:gd name="T90" fmla="*/ 1579 w 2289"/>
              <a:gd name="T91" fmla="*/ 1369 h 2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89" h="2622">
                <a:moveTo>
                  <a:pt x="1372" y="437"/>
                </a:moveTo>
                <a:cubicBezTo>
                  <a:pt x="1353" y="340"/>
                  <a:pt x="1374" y="242"/>
                  <a:pt x="1430" y="161"/>
                </a:cubicBezTo>
                <a:cubicBezTo>
                  <a:pt x="1485" y="79"/>
                  <a:pt x="1569" y="25"/>
                  <a:pt x="1666" y="6"/>
                </a:cubicBezTo>
                <a:cubicBezTo>
                  <a:pt x="1689" y="2"/>
                  <a:pt x="1712" y="0"/>
                  <a:pt x="1734" y="0"/>
                </a:cubicBezTo>
                <a:cubicBezTo>
                  <a:pt x="1911" y="0"/>
                  <a:pt x="2064" y="126"/>
                  <a:pt x="2096" y="301"/>
                </a:cubicBezTo>
                <a:cubicBezTo>
                  <a:pt x="2134" y="500"/>
                  <a:pt x="2002" y="694"/>
                  <a:pt x="1802" y="731"/>
                </a:cubicBezTo>
                <a:cubicBezTo>
                  <a:pt x="1779" y="735"/>
                  <a:pt x="1756" y="738"/>
                  <a:pt x="1733" y="738"/>
                </a:cubicBezTo>
                <a:cubicBezTo>
                  <a:pt x="1557" y="738"/>
                  <a:pt x="1404" y="611"/>
                  <a:pt x="1372" y="437"/>
                </a:cubicBezTo>
                <a:close/>
                <a:moveTo>
                  <a:pt x="2282" y="2156"/>
                </a:moveTo>
                <a:cubicBezTo>
                  <a:pt x="2274" y="2177"/>
                  <a:pt x="2256" y="2194"/>
                  <a:pt x="2234" y="2199"/>
                </a:cubicBezTo>
                <a:lnTo>
                  <a:pt x="455" y="2620"/>
                </a:lnTo>
                <a:cubicBezTo>
                  <a:pt x="450" y="2622"/>
                  <a:pt x="445" y="2622"/>
                  <a:pt x="440" y="2622"/>
                </a:cubicBezTo>
                <a:cubicBezTo>
                  <a:pt x="417" y="2622"/>
                  <a:pt x="395" y="2610"/>
                  <a:pt x="383" y="2590"/>
                </a:cubicBezTo>
                <a:cubicBezTo>
                  <a:pt x="378" y="2582"/>
                  <a:pt x="258" y="2381"/>
                  <a:pt x="142" y="1843"/>
                </a:cubicBezTo>
                <a:cubicBezTo>
                  <a:pt x="26" y="1310"/>
                  <a:pt x="2" y="473"/>
                  <a:pt x="1" y="438"/>
                </a:cubicBezTo>
                <a:cubicBezTo>
                  <a:pt x="0" y="402"/>
                  <a:pt x="27" y="372"/>
                  <a:pt x="62" y="369"/>
                </a:cubicBezTo>
                <a:lnTo>
                  <a:pt x="1240" y="277"/>
                </a:lnTo>
                <a:cubicBezTo>
                  <a:pt x="1229" y="337"/>
                  <a:pt x="1229" y="399"/>
                  <a:pt x="1241" y="462"/>
                </a:cubicBezTo>
                <a:cubicBezTo>
                  <a:pt x="1252" y="520"/>
                  <a:pt x="1272" y="574"/>
                  <a:pt x="1301" y="623"/>
                </a:cubicBezTo>
                <a:lnTo>
                  <a:pt x="902" y="941"/>
                </a:lnTo>
                <a:cubicBezTo>
                  <a:pt x="873" y="964"/>
                  <a:pt x="869" y="1006"/>
                  <a:pt x="892" y="1035"/>
                </a:cubicBezTo>
                <a:cubicBezTo>
                  <a:pt x="905" y="1052"/>
                  <a:pt x="924" y="1060"/>
                  <a:pt x="944" y="1060"/>
                </a:cubicBezTo>
                <a:cubicBezTo>
                  <a:pt x="958" y="1060"/>
                  <a:pt x="973" y="1055"/>
                  <a:pt x="985" y="1046"/>
                </a:cubicBezTo>
                <a:lnTo>
                  <a:pt x="1384" y="728"/>
                </a:lnTo>
                <a:cubicBezTo>
                  <a:pt x="1475" y="817"/>
                  <a:pt x="1599" y="871"/>
                  <a:pt x="1733" y="871"/>
                </a:cubicBezTo>
                <a:cubicBezTo>
                  <a:pt x="1765" y="871"/>
                  <a:pt x="1796" y="868"/>
                  <a:pt x="1827" y="862"/>
                </a:cubicBezTo>
                <a:cubicBezTo>
                  <a:pt x="1846" y="858"/>
                  <a:pt x="1865" y="854"/>
                  <a:pt x="1884" y="848"/>
                </a:cubicBezTo>
                <a:cubicBezTo>
                  <a:pt x="1893" y="958"/>
                  <a:pt x="1905" y="1080"/>
                  <a:pt x="1920" y="1210"/>
                </a:cubicBezTo>
                <a:cubicBezTo>
                  <a:pt x="1979" y="1715"/>
                  <a:pt x="2269" y="2089"/>
                  <a:pt x="2272" y="2093"/>
                </a:cubicBezTo>
                <a:cubicBezTo>
                  <a:pt x="2286" y="2111"/>
                  <a:pt x="2289" y="2135"/>
                  <a:pt x="2282" y="2156"/>
                </a:cubicBezTo>
                <a:close/>
                <a:moveTo>
                  <a:pt x="1363" y="1918"/>
                </a:moveTo>
                <a:cubicBezTo>
                  <a:pt x="1355" y="1882"/>
                  <a:pt x="1319" y="1860"/>
                  <a:pt x="1283" y="1869"/>
                </a:cubicBezTo>
                <a:lnTo>
                  <a:pt x="578" y="2039"/>
                </a:lnTo>
                <a:cubicBezTo>
                  <a:pt x="542" y="2048"/>
                  <a:pt x="520" y="2084"/>
                  <a:pt x="529" y="2120"/>
                </a:cubicBezTo>
                <a:cubicBezTo>
                  <a:pt x="536" y="2150"/>
                  <a:pt x="563" y="2171"/>
                  <a:pt x="593" y="2171"/>
                </a:cubicBezTo>
                <a:cubicBezTo>
                  <a:pt x="598" y="2171"/>
                  <a:pt x="604" y="2170"/>
                  <a:pt x="609" y="2169"/>
                </a:cubicBezTo>
                <a:lnTo>
                  <a:pt x="1314" y="1998"/>
                </a:lnTo>
                <a:cubicBezTo>
                  <a:pt x="1350" y="1990"/>
                  <a:pt x="1372" y="1954"/>
                  <a:pt x="1363" y="1918"/>
                </a:cubicBezTo>
                <a:close/>
                <a:moveTo>
                  <a:pt x="1579" y="1369"/>
                </a:moveTo>
                <a:cubicBezTo>
                  <a:pt x="1571" y="1333"/>
                  <a:pt x="1536" y="1309"/>
                  <a:pt x="1500" y="1317"/>
                </a:cubicBezTo>
                <a:lnTo>
                  <a:pt x="440" y="1537"/>
                </a:lnTo>
                <a:cubicBezTo>
                  <a:pt x="404" y="1544"/>
                  <a:pt x="381" y="1580"/>
                  <a:pt x="388" y="1616"/>
                </a:cubicBezTo>
                <a:cubicBezTo>
                  <a:pt x="395" y="1647"/>
                  <a:pt x="422" y="1669"/>
                  <a:pt x="453" y="1669"/>
                </a:cubicBezTo>
                <a:cubicBezTo>
                  <a:pt x="458" y="1669"/>
                  <a:pt x="462" y="1668"/>
                  <a:pt x="467" y="1668"/>
                </a:cubicBezTo>
                <a:lnTo>
                  <a:pt x="1527" y="1448"/>
                </a:lnTo>
                <a:cubicBezTo>
                  <a:pt x="1563" y="1440"/>
                  <a:pt x="1586" y="1405"/>
                  <a:pt x="1579" y="13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0" name="triptych-brochure_30017">
            <a:extLst>
              <a:ext uri="{FF2B5EF4-FFF2-40B4-BE49-F238E27FC236}">
                <a16:creationId xmlns:a16="http://schemas.microsoft.com/office/drawing/2014/main" id="{F6B07EAB-5CFE-B634-C4EA-B93A9282559A}"/>
              </a:ext>
            </a:extLst>
          </p:cNvPr>
          <p:cNvSpPr/>
          <p:nvPr/>
        </p:nvSpPr>
        <p:spPr>
          <a:xfrm>
            <a:off x="6863514" y="122629"/>
            <a:ext cx="540815" cy="618582"/>
          </a:xfrm>
          <a:custGeom>
            <a:avLst/>
            <a:gdLst>
              <a:gd name="connsiteX0" fmla="*/ 242039 w 605098"/>
              <a:gd name="connsiteY0" fmla="*/ 412737 h 604040"/>
              <a:gd name="connsiteX1" fmla="*/ 362988 w 605098"/>
              <a:gd name="connsiteY1" fmla="*/ 412737 h 604040"/>
              <a:gd name="connsiteX2" fmla="*/ 362988 w 605098"/>
              <a:gd name="connsiteY2" fmla="*/ 523595 h 604040"/>
              <a:gd name="connsiteX3" fmla="*/ 242039 w 605098"/>
              <a:gd name="connsiteY3" fmla="*/ 523595 h 604040"/>
              <a:gd name="connsiteX4" fmla="*/ 560997 w 605098"/>
              <a:gd name="connsiteY4" fmla="*/ 357132 h 604040"/>
              <a:gd name="connsiteX5" fmla="*/ 568051 w 605098"/>
              <a:gd name="connsiteY5" fmla="*/ 364480 h 604040"/>
              <a:gd name="connsiteX6" fmla="*/ 559197 w 605098"/>
              <a:gd name="connsiteY6" fmla="*/ 377526 h 604040"/>
              <a:gd name="connsiteX7" fmla="*/ 475303 w 605098"/>
              <a:gd name="connsiteY7" fmla="*/ 417263 h 604040"/>
              <a:gd name="connsiteX8" fmla="*/ 470951 w 605098"/>
              <a:gd name="connsiteY8" fmla="*/ 418312 h 604040"/>
              <a:gd name="connsiteX9" fmla="*/ 463897 w 605098"/>
              <a:gd name="connsiteY9" fmla="*/ 410815 h 604040"/>
              <a:gd name="connsiteX10" fmla="*/ 472602 w 605098"/>
              <a:gd name="connsiteY10" fmla="*/ 397919 h 604040"/>
              <a:gd name="connsiteX11" fmla="*/ 556645 w 605098"/>
              <a:gd name="connsiteY11" fmla="*/ 358032 h 604040"/>
              <a:gd name="connsiteX12" fmla="*/ 560997 w 605098"/>
              <a:gd name="connsiteY12" fmla="*/ 357132 h 604040"/>
              <a:gd name="connsiteX13" fmla="*/ 560997 w 605098"/>
              <a:gd name="connsiteY13" fmla="*/ 310417 h 604040"/>
              <a:gd name="connsiteX14" fmla="*/ 568051 w 605098"/>
              <a:gd name="connsiteY14" fmla="*/ 317756 h 604040"/>
              <a:gd name="connsiteX15" fmla="*/ 559197 w 605098"/>
              <a:gd name="connsiteY15" fmla="*/ 330787 h 604040"/>
              <a:gd name="connsiteX16" fmla="*/ 475303 w 605098"/>
              <a:gd name="connsiteY16" fmla="*/ 370479 h 604040"/>
              <a:gd name="connsiteX17" fmla="*/ 470951 w 605098"/>
              <a:gd name="connsiteY17" fmla="*/ 371527 h 604040"/>
              <a:gd name="connsiteX18" fmla="*/ 463897 w 605098"/>
              <a:gd name="connsiteY18" fmla="*/ 364188 h 604040"/>
              <a:gd name="connsiteX19" fmla="*/ 472602 w 605098"/>
              <a:gd name="connsiteY19" fmla="*/ 351157 h 604040"/>
              <a:gd name="connsiteX20" fmla="*/ 556645 w 605098"/>
              <a:gd name="connsiteY20" fmla="*/ 311465 h 604040"/>
              <a:gd name="connsiteX21" fmla="*/ 560997 w 605098"/>
              <a:gd name="connsiteY21" fmla="*/ 310417 h 604040"/>
              <a:gd name="connsiteX22" fmla="*/ 44092 w 605098"/>
              <a:gd name="connsiteY22" fmla="*/ 310417 h 604040"/>
              <a:gd name="connsiteX23" fmla="*/ 48445 w 605098"/>
              <a:gd name="connsiteY23" fmla="*/ 311465 h 604040"/>
              <a:gd name="connsiteX24" fmla="*/ 132496 w 605098"/>
              <a:gd name="connsiteY24" fmla="*/ 351157 h 604040"/>
              <a:gd name="connsiteX25" fmla="*/ 141201 w 605098"/>
              <a:gd name="connsiteY25" fmla="*/ 364188 h 604040"/>
              <a:gd name="connsiteX26" fmla="*/ 134147 w 605098"/>
              <a:gd name="connsiteY26" fmla="*/ 371527 h 604040"/>
              <a:gd name="connsiteX27" fmla="*/ 129944 w 605098"/>
              <a:gd name="connsiteY27" fmla="*/ 370629 h 604040"/>
              <a:gd name="connsiteX28" fmla="*/ 45893 w 605098"/>
              <a:gd name="connsiteY28" fmla="*/ 330787 h 604040"/>
              <a:gd name="connsiteX29" fmla="*/ 37188 w 605098"/>
              <a:gd name="connsiteY29" fmla="*/ 317756 h 604040"/>
              <a:gd name="connsiteX30" fmla="*/ 44092 w 605098"/>
              <a:gd name="connsiteY30" fmla="*/ 310417 h 604040"/>
              <a:gd name="connsiteX31" fmla="*/ 242073 w 605098"/>
              <a:gd name="connsiteY31" fmla="*/ 261727 h 604040"/>
              <a:gd name="connsiteX32" fmla="*/ 363016 w 605098"/>
              <a:gd name="connsiteY32" fmla="*/ 261727 h 604040"/>
              <a:gd name="connsiteX33" fmla="*/ 373220 w 605098"/>
              <a:gd name="connsiteY33" fmla="*/ 271778 h 604040"/>
              <a:gd name="connsiteX34" fmla="*/ 363016 w 605098"/>
              <a:gd name="connsiteY34" fmla="*/ 281979 h 604040"/>
              <a:gd name="connsiteX35" fmla="*/ 242073 w 605098"/>
              <a:gd name="connsiteY35" fmla="*/ 281979 h 604040"/>
              <a:gd name="connsiteX36" fmla="*/ 232019 w 605098"/>
              <a:gd name="connsiteY36" fmla="*/ 271778 h 604040"/>
              <a:gd name="connsiteX37" fmla="*/ 242073 w 605098"/>
              <a:gd name="connsiteY37" fmla="*/ 261727 h 604040"/>
              <a:gd name="connsiteX38" fmla="*/ 242073 w 605098"/>
              <a:gd name="connsiteY38" fmla="*/ 221434 h 604040"/>
              <a:gd name="connsiteX39" fmla="*/ 363016 w 605098"/>
              <a:gd name="connsiteY39" fmla="*/ 221434 h 604040"/>
              <a:gd name="connsiteX40" fmla="*/ 373220 w 605098"/>
              <a:gd name="connsiteY40" fmla="*/ 231635 h 604040"/>
              <a:gd name="connsiteX41" fmla="*/ 363016 w 605098"/>
              <a:gd name="connsiteY41" fmla="*/ 241686 h 604040"/>
              <a:gd name="connsiteX42" fmla="*/ 242073 w 605098"/>
              <a:gd name="connsiteY42" fmla="*/ 241686 h 604040"/>
              <a:gd name="connsiteX43" fmla="*/ 232019 w 605098"/>
              <a:gd name="connsiteY43" fmla="*/ 231635 h 604040"/>
              <a:gd name="connsiteX44" fmla="*/ 242073 w 605098"/>
              <a:gd name="connsiteY44" fmla="*/ 221434 h 604040"/>
              <a:gd name="connsiteX45" fmla="*/ 564735 w 605098"/>
              <a:gd name="connsiteY45" fmla="*/ 192785 h 604040"/>
              <a:gd name="connsiteX46" fmla="*/ 564735 w 605098"/>
              <a:gd name="connsiteY46" fmla="*/ 262610 h 604040"/>
              <a:gd name="connsiteX47" fmla="*/ 464038 w 605098"/>
              <a:gd name="connsiteY47" fmla="*/ 310559 h 604040"/>
              <a:gd name="connsiteX48" fmla="*/ 464038 w 605098"/>
              <a:gd name="connsiteY48" fmla="*/ 240733 h 604040"/>
              <a:gd name="connsiteX49" fmla="*/ 242073 w 605098"/>
              <a:gd name="connsiteY49" fmla="*/ 181283 h 604040"/>
              <a:gd name="connsiteX50" fmla="*/ 363016 w 605098"/>
              <a:gd name="connsiteY50" fmla="*/ 181283 h 604040"/>
              <a:gd name="connsiteX51" fmla="*/ 373220 w 605098"/>
              <a:gd name="connsiteY51" fmla="*/ 191303 h 604040"/>
              <a:gd name="connsiteX52" fmla="*/ 363016 w 605098"/>
              <a:gd name="connsiteY52" fmla="*/ 201324 h 604040"/>
              <a:gd name="connsiteX53" fmla="*/ 242073 w 605098"/>
              <a:gd name="connsiteY53" fmla="*/ 201324 h 604040"/>
              <a:gd name="connsiteX54" fmla="*/ 232019 w 605098"/>
              <a:gd name="connsiteY54" fmla="*/ 191303 h 604040"/>
              <a:gd name="connsiteX55" fmla="*/ 242073 w 605098"/>
              <a:gd name="connsiteY55" fmla="*/ 181283 h 604040"/>
              <a:gd name="connsiteX56" fmla="*/ 40363 w 605098"/>
              <a:gd name="connsiteY56" fmla="*/ 122219 h 604040"/>
              <a:gd name="connsiteX57" fmla="*/ 141201 w 605098"/>
              <a:gd name="connsiteY57" fmla="*/ 170165 h 604040"/>
              <a:gd name="connsiteX58" fmla="*/ 141201 w 605098"/>
              <a:gd name="connsiteY58" fmla="*/ 310558 h 604040"/>
              <a:gd name="connsiteX59" fmla="*/ 40363 w 605098"/>
              <a:gd name="connsiteY59" fmla="*/ 262611 h 604040"/>
              <a:gd name="connsiteX60" fmla="*/ 211764 w 605098"/>
              <a:gd name="connsiteY60" fmla="*/ 100661 h 604040"/>
              <a:gd name="connsiteX61" fmla="*/ 211764 w 605098"/>
              <a:gd name="connsiteY61" fmla="*/ 583965 h 604040"/>
              <a:gd name="connsiteX62" fmla="*/ 393335 w 605098"/>
              <a:gd name="connsiteY62" fmla="*/ 583965 h 604040"/>
              <a:gd name="connsiteX63" fmla="*/ 393335 w 605098"/>
              <a:gd name="connsiteY63" fmla="*/ 100661 h 604040"/>
              <a:gd name="connsiteX64" fmla="*/ 191656 w 605098"/>
              <a:gd name="connsiteY64" fmla="*/ 80586 h 604040"/>
              <a:gd name="connsiteX65" fmla="*/ 413443 w 605098"/>
              <a:gd name="connsiteY65" fmla="*/ 80586 h 604040"/>
              <a:gd name="connsiteX66" fmla="*/ 413443 w 605098"/>
              <a:gd name="connsiteY66" fmla="*/ 604040 h 604040"/>
              <a:gd name="connsiteX67" fmla="*/ 191656 w 605098"/>
              <a:gd name="connsiteY67" fmla="*/ 604040 h 604040"/>
              <a:gd name="connsiteX68" fmla="*/ 584990 w 605098"/>
              <a:gd name="connsiteY68" fmla="*/ 30561 h 604040"/>
              <a:gd name="connsiteX69" fmla="*/ 443782 w 605098"/>
              <a:gd name="connsiteY69" fmla="*/ 93632 h 604040"/>
              <a:gd name="connsiteX70" fmla="*/ 443782 w 605098"/>
              <a:gd name="connsiteY70" fmla="*/ 573029 h 604040"/>
              <a:gd name="connsiteX71" fmla="*/ 584990 w 605098"/>
              <a:gd name="connsiteY71" fmla="*/ 510408 h 604040"/>
              <a:gd name="connsiteX72" fmla="*/ 20107 w 605098"/>
              <a:gd name="connsiteY72" fmla="*/ 30561 h 604040"/>
              <a:gd name="connsiteX73" fmla="*/ 20107 w 605098"/>
              <a:gd name="connsiteY73" fmla="*/ 510408 h 604040"/>
              <a:gd name="connsiteX74" fmla="*/ 161308 w 605098"/>
              <a:gd name="connsiteY74" fmla="*/ 573029 h 604040"/>
              <a:gd name="connsiteX75" fmla="*/ 161308 w 605098"/>
              <a:gd name="connsiteY75" fmla="*/ 93632 h 604040"/>
              <a:gd name="connsiteX76" fmla="*/ 605098 w 605098"/>
              <a:gd name="connsiteY76" fmla="*/ 0 h 604040"/>
              <a:gd name="connsiteX77" fmla="*/ 605098 w 605098"/>
              <a:gd name="connsiteY77" fmla="*/ 523591 h 604040"/>
              <a:gd name="connsiteX78" fmla="*/ 423674 w 605098"/>
              <a:gd name="connsiteY78" fmla="*/ 604040 h 604040"/>
              <a:gd name="connsiteX79" fmla="*/ 423674 w 605098"/>
              <a:gd name="connsiteY79" fmla="*/ 80598 h 604040"/>
              <a:gd name="connsiteX80" fmla="*/ 0 w 605098"/>
              <a:gd name="connsiteY80" fmla="*/ 0 h 604040"/>
              <a:gd name="connsiteX81" fmla="*/ 181565 w 605098"/>
              <a:gd name="connsiteY81" fmla="*/ 80598 h 604040"/>
              <a:gd name="connsiteX82" fmla="*/ 181565 w 605098"/>
              <a:gd name="connsiteY82" fmla="*/ 604040 h 604040"/>
              <a:gd name="connsiteX83" fmla="*/ 0 w 605098"/>
              <a:gd name="connsiteY83" fmla="*/ 523591 h 60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5098" h="604040">
                <a:moveTo>
                  <a:pt x="242039" y="412737"/>
                </a:moveTo>
                <a:lnTo>
                  <a:pt x="362988" y="412737"/>
                </a:lnTo>
                <a:lnTo>
                  <a:pt x="362988" y="523595"/>
                </a:lnTo>
                <a:lnTo>
                  <a:pt x="242039" y="523595"/>
                </a:lnTo>
                <a:close/>
                <a:moveTo>
                  <a:pt x="560997" y="357132"/>
                </a:moveTo>
                <a:cubicBezTo>
                  <a:pt x="565050" y="357132"/>
                  <a:pt x="568051" y="360131"/>
                  <a:pt x="568051" y="364480"/>
                </a:cubicBezTo>
                <a:cubicBezTo>
                  <a:pt x="568051" y="369428"/>
                  <a:pt x="564149" y="375276"/>
                  <a:pt x="559197" y="377526"/>
                </a:cubicBezTo>
                <a:lnTo>
                  <a:pt x="475303" y="417263"/>
                </a:lnTo>
                <a:cubicBezTo>
                  <a:pt x="473802" y="418012"/>
                  <a:pt x="472301" y="418312"/>
                  <a:pt x="470951" y="418312"/>
                </a:cubicBezTo>
                <a:cubicBezTo>
                  <a:pt x="466899" y="418312"/>
                  <a:pt x="464047" y="415313"/>
                  <a:pt x="463897" y="410815"/>
                </a:cubicBezTo>
                <a:cubicBezTo>
                  <a:pt x="463897" y="405866"/>
                  <a:pt x="467799" y="400168"/>
                  <a:pt x="472602" y="397919"/>
                </a:cubicBezTo>
                <a:lnTo>
                  <a:pt x="556645" y="358032"/>
                </a:lnTo>
                <a:cubicBezTo>
                  <a:pt x="558146" y="357432"/>
                  <a:pt x="559647" y="357132"/>
                  <a:pt x="560997" y="357132"/>
                </a:cubicBezTo>
                <a:close/>
                <a:moveTo>
                  <a:pt x="560997" y="310417"/>
                </a:moveTo>
                <a:cubicBezTo>
                  <a:pt x="565050" y="310417"/>
                  <a:pt x="568051" y="313412"/>
                  <a:pt x="568051" y="317756"/>
                </a:cubicBezTo>
                <a:cubicBezTo>
                  <a:pt x="568051" y="322848"/>
                  <a:pt x="564149" y="328540"/>
                  <a:pt x="559197" y="330787"/>
                </a:cubicBezTo>
                <a:lnTo>
                  <a:pt x="475303" y="370479"/>
                </a:lnTo>
                <a:cubicBezTo>
                  <a:pt x="473802" y="371228"/>
                  <a:pt x="472301" y="371527"/>
                  <a:pt x="470951" y="371527"/>
                </a:cubicBezTo>
                <a:cubicBezTo>
                  <a:pt x="466899" y="371527"/>
                  <a:pt x="464047" y="368532"/>
                  <a:pt x="463897" y="364188"/>
                </a:cubicBezTo>
                <a:cubicBezTo>
                  <a:pt x="463897" y="359245"/>
                  <a:pt x="467799" y="353403"/>
                  <a:pt x="472602" y="351157"/>
                </a:cubicBezTo>
                <a:lnTo>
                  <a:pt x="556645" y="311465"/>
                </a:lnTo>
                <a:cubicBezTo>
                  <a:pt x="558146" y="310716"/>
                  <a:pt x="559647" y="310417"/>
                  <a:pt x="560997" y="310417"/>
                </a:cubicBezTo>
                <a:close/>
                <a:moveTo>
                  <a:pt x="44092" y="310417"/>
                </a:moveTo>
                <a:cubicBezTo>
                  <a:pt x="45593" y="310417"/>
                  <a:pt x="46944" y="310716"/>
                  <a:pt x="48445" y="311465"/>
                </a:cubicBezTo>
                <a:lnTo>
                  <a:pt x="132496" y="351157"/>
                </a:lnTo>
                <a:cubicBezTo>
                  <a:pt x="137299" y="353403"/>
                  <a:pt x="141201" y="359245"/>
                  <a:pt x="141201" y="364188"/>
                </a:cubicBezTo>
                <a:cubicBezTo>
                  <a:pt x="141201" y="368532"/>
                  <a:pt x="138349" y="371527"/>
                  <a:pt x="134147" y="371527"/>
                </a:cubicBezTo>
                <a:cubicBezTo>
                  <a:pt x="132796" y="371527"/>
                  <a:pt x="131295" y="371228"/>
                  <a:pt x="129944" y="370629"/>
                </a:cubicBezTo>
                <a:lnTo>
                  <a:pt x="45893" y="330787"/>
                </a:lnTo>
                <a:cubicBezTo>
                  <a:pt x="40940" y="328540"/>
                  <a:pt x="37188" y="322848"/>
                  <a:pt x="37188" y="317756"/>
                </a:cubicBezTo>
                <a:cubicBezTo>
                  <a:pt x="37188" y="313412"/>
                  <a:pt x="40040" y="310417"/>
                  <a:pt x="44092" y="310417"/>
                </a:cubicBezTo>
                <a:close/>
                <a:moveTo>
                  <a:pt x="242073" y="261727"/>
                </a:moveTo>
                <a:lnTo>
                  <a:pt x="363016" y="261727"/>
                </a:lnTo>
                <a:cubicBezTo>
                  <a:pt x="368568" y="261727"/>
                  <a:pt x="373220" y="266227"/>
                  <a:pt x="373220" y="271778"/>
                </a:cubicBezTo>
                <a:cubicBezTo>
                  <a:pt x="373220" y="277478"/>
                  <a:pt x="368568" y="281979"/>
                  <a:pt x="363016" y="281979"/>
                </a:cubicBezTo>
                <a:lnTo>
                  <a:pt x="242073" y="281979"/>
                </a:lnTo>
                <a:cubicBezTo>
                  <a:pt x="236521" y="281979"/>
                  <a:pt x="232019" y="277328"/>
                  <a:pt x="232019" y="271778"/>
                </a:cubicBezTo>
                <a:cubicBezTo>
                  <a:pt x="232019" y="266227"/>
                  <a:pt x="236521" y="261727"/>
                  <a:pt x="242073" y="261727"/>
                </a:cubicBezTo>
                <a:close/>
                <a:moveTo>
                  <a:pt x="242073" y="221434"/>
                </a:moveTo>
                <a:lnTo>
                  <a:pt x="363016" y="221434"/>
                </a:lnTo>
                <a:cubicBezTo>
                  <a:pt x="368568" y="221434"/>
                  <a:pt x="373220" y="226084"/>
                  <a:pt x="373220" y="231635"/>
                </a:cubicBezTo>
                <a:cubicBezTo>
                  <a:pt x="373220" y="237185"/>
                  <a:pt x="368568" y="241686"/>
                  <a:pt x="363016" y="241686"/>
                </a:cubicBezTo>
                <a:lnTo>
                  <a:pt x="242073" y="241686"/>
                </a:lnTo>
                <a:cubicBezTo>
                  <a:pt x="236521" y="241686"/>
                  <a:pt x="232019" y="237185"/>
                  <a:pt x="232019" y="231635"/>
                </a:cubicBezTo>
                <a:cubicBezTo>
                  <a:pt x="232019" y="226084"/>
                  <a:pt x="236521" y="221434"/>
                  <a:pt x="242073" y="221434"/>
                </a:cubicBezTo>
                <a:close/>
                <a:moveTo>
                  <a:pt x="564735" y="192785"/>
                </a:moveTo>
                <a:lnTo>
                  <a:pt x="564735" y="262610"/>
                </a:lnTo>
                <a:lnTo>
                  <a:pt x="464038" y="310559"/>
                </a:lnTo>
                <a:lnTo>
                  <a:pt x="464038" y="240733"/>
                </a:lnTo>
                <a:close/>
                <a:moveTo>
                  <a:pt x="242073" y="181283"/>
                </a:moveTo>
                <a:lnTo>
                  <a:pt x="363016" y="181283"/>
                </a:lnTo>
                <a:cubicBezTo>
                  <a:pt x="368568" y="181283"/>
                  <a:pt x="373220" y="185770"/>
                  <a:pt x="373220" y="191303"/>
                </a:cubicBezTo>
                <a:cubicBezTo>
                  <a:pt x="373220" y="196837"/>
                  <a:pt x="368568" y="201324"/>
                  <a:pt x="363016" y="201324"/>
                </a:cubicBezTo>
                <a:lnTo>
                  <a:pt x="242073" y="201324"/>
                </a:lnTo>
                <a:cubicBezTo>
                  <a:pt x="236521" y="201324"/>
                  <a:pt x="232019" y="196837"/>
                  <a:pt x="232019" y="191303"/>
                </a:cubicBezTo>
                <a:cubicBezTo>
                  <a:pt x="232019" y="185770"/>
                  <a:pt x="236521" y="181283"/>
                  <a:pt x="242073" y="181283"/>
                </a:cubicBezTo>
                <a:close/>
                <a:moveTo>
                  <a:pt x="40363" y="122219"/>
                </a:moveTo>
                <a:lnTo>
                  <a:pt x="141201" y="170165"/>
                </a:lnTo>
                <a:lnTo>
                  <a:pt x="141201" y="310558"/>
                </a:lnTo>
                <a:lnTo>
                  <a:pt x="40363" y="262611"/>
                </a:lnTo>
                <a:close/>
                <a:moveTo>
                  <a:pt x="211764" y="100661"/>
                </a:moveTo>
                <a:lnTo>
                  <a:pt x="211764" y="583965"/>
                </a:lnTo>
                <a:lnTo>
                  <a:pt x="393335" y="583965"/>
                </a:lnTo>
                <a:lnTo>
                  <a:pt x="393335" y="100661"/>
                </a:lnTo>
                <a:close/>
                <a:moveTo>
                  <a:pt x="191656" y="80586"/>
                </a:moveTo>
                <a:lnTo>
                  <a:pt x="413443" y="80586"/>
                </a:lnTo>
                <a:lnTo>
                  <a:pt x="413443" y="604040"/>
                </a:lnTo>
                <a:lnTo>
                  <a:pt x="191656" y="604040"/>
                </a:lnTo>
                <a:close/>
                <a:moveTo>
                  <a:pt x="584990" y="30561"/>
                </a:moveTo>
                <a:lnTo>
                  <a:pt x="443782" y="93632"/>
                </a:lnTo>
                <a:lnTo>
                  <a:pt x="443782" y="573029"/>
                </a:lnTo>
                <a:lnTo>
                  <a:pt x="584990" y="510408"/>
                </a:lnTo>
                <a:close/>
                <a:moveTo>
                  <a:pt x="20107" y="30561"/>
                </a:moveTo>
                <a:lnTo>
                  <a:pt x="20107" y="510408"/>
                </a:lnTo>
                <a:lnTo>
                  <a:pt x="161308" y="573029"/>
                </a:lnTo>
                <a:lnTo>
                  <a:pt x="161308" y="93632"/>
                </a:lnTo>
                <a:close/>
                <a:moveTo>
                  <a:pt x="605098" y="0"/>
                </a:moveTo>
                <a:lnTo>
                  <a:pt x="605098" y="523591"/>
                </a:lnTo>
                <a:lnTo>
                  <a:pt x="423674" y="604040"/>
                </a:lnTo>
                <a:lnTo>
                  <a:pt x="423674" y="80598"/>
                </a:lnTo>
                <a:close/>
                <a:moveTo>
                  <a:pt x="0" y="0"/>
                </a:moveTo>
                <a:lnTo>
                  <a:pt x="181565" y="80598"/>
                </a:lnTo>
                <a:lnTo>
                  <a:pt x="181565" y="604040"/>
                </a:lnTo>
                <a:lnTo>
                  <a:pt x="0" y="5235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silhouette-with-document_62784">
            <a:extLst>
              <a:ext uri="{FF2B5EF4-FFF2-40B4-BE49-F238E27FC236}">
                <a16:creationId xmlns:a16="http://schemas.microsoft.com/office/drawing/2014/main" id="{917799EE-3939-8386-160B-EE6E40D15389}"/>
              </a:ext>
            </a:extLst>
          </p:cNvPr>
          <p:cNvSpPr/>
          <p:nvPr/>
        </p:nvSpPr>
        <p:spPr>
          <a:xfrm>
            <a:off x="7850661" y="122630"/>
            <a:ext cx="637724" cy="696582"/>
          </a:xfrm>
          <a:custGeom>
            <a:avLst/>
            <a:gdLst>
              <a:gd name="connsiteX0" fmla="*/ 332825 w 599014"/>
              <a:gd name="connsiteY0" fmla="*/ 323318 h 518742"/>
              <a:gd name="connsiteX1" fmla="*/ 480885 w 599014"/>
              <a:gd name="connsiteY1" fmla="*/ 323318 h 518742"/>
              <a:gd name="connsiteX2" fmla="*/ 508708 w 599014"/>
              <a:gd name="connsiteY2" fmla="*/ 351111 h 518742"/>
              <a:gd name="connsiteX3" fmla="*/ 480885 w 599014"/>
              <a:gd name="connsiteY3" fmla="*/ 378903 h 518742"/>
              <a:gd name="connsiteX4" fmla="*/ 332825 w 599014"/>
              <a:gd name="connsiteY4" fmla="*/ 378903 h 518742"/>
              <a:gd name="connsiteX5" fmla="*/ 305002 w 599014"/>
              <a:gd name="connsiteY5" fmla="*/ 351111 h 518742"/>
              <a:gd name="connsiteX6" fmla="*/ 332825 w 599014"/>
              <a:gd name="connsiteY6" fmla="*/ 323318 h 518742"/>
              <a:gd name="connsiteX7" fmla="*/ 332825 w 599014"/>
              <a:gd name="connsiteY7" fmla="*/ 230145 h 518742"/>
              <a:gd name="connsiteX8" fmla="*/ 480885 w 599014"/>
              <a:gd name="connsiteY8" fmla="*/ 230145 h 518742"/>
              <a:gd name="connsiteX9" fmla="*/ 508708 w 599014"/>
              <a:gd name="connsiteY9" fmla="*/ 257937 h 518742"/>
              <a:gd name="connsiteX10" fmla="*/ 480885 w 599014"/>
              <a:gd name="connsiteY10" fmla="*/ 285730 h 518742"/>
              <a:gd name="connsiteX11" fmla="*/ 332825 w 599014"/>
              <a:gd name="connsiteY11" fmla="*/ 285730 h 518742"/>
              <a:gd name="connsiteX12" fmla="*/ 305002 w 599014"/>
              <a:gd name="connsiteY12" fmla="*/ 257937 h 518742"/>
              <a:gd name="connsiteX13" fmla="*/ 332825 w 599014"/>
              <a:gd name="connsiteY13" fmla="*/ 230145 h 518742"/>
              <a:gd name="connsiteX14" fmla="*/ 24843 w 599014"/>
              <a:gd name="connsiteY14" fmla="*/ 151784 h 518742"/>
              <a:gd name="connsiteX15" fmla="*/ 183839 w 599014"/>
              <a:gd name="connsiteY15" fmla="*/ 151784 h 518742"/>
              <a:gd name="connsiteX16" fmla="*/ 207688 w 599014"/>
              <a:gd name="connsiteY16" fmla="*/ 176583 h 518742"/>
              <a:gd name="connsiteX17" fmla="*/ 207688 w 599014"/>
              <a:gd name="connsiteY17" fmla="*/ 329348 h 518742"/>
              <a:gd name="connsiteX18" fmla="*/ 182845 w 599014"/>
              <a:gd name="connsiteY18" fmla="*/ 354147 h 518742"/>
              <a:gd name="connsiteX19" fmla="*/ 163964 w 599014"/>
              <a:gd name="connsiteY19" fmla="*/ 344227 h 518742"/>
              <a:gd name="connsiteX20" fmla="*/ 155021 w 599014"/>
              <a:gd name="connsiteY20" fmla="*/ 494016 h 518742"/>
              <a:gd name="connsiteX21" fmla="*/ 129184 w 599014"/>
              <a:gd name="connsiteY21" fmla="*/ 516831 h 518742"/>
              <a:gd name="connsiteX22" fmla="*/ 78504 w 599014"/>
              <a:gd name="connsiteY22" fmla="*/ 516831 h 518742"/>
              <a:gd name="connsiteX23" fmla="*/ 53661 w 599014"/>
              <a:gd name="connsiteY23" fmla="*/ 494016 h 518742"/>
              <a:gd name="connsiteX24" fmla="*/ 43724 w 599014"/>
              <a:gd name="connsiteY24" fmla="*/ 345219 h 518742"/>
              <a:gd name="connsiteX25" fmla="*/ 24843 w 599014"/>
              <a:gd name="connsiteY25" fmla="*/ 354147 h 518742"/>
              <a:gd name="connsiteX26" fmla="*/ 994 w 599014"/>
              <a:gd name="connsiteY26" fmla="*/ 329348 h 518742"/>
              <a:gd name="connsiteX27" fmla="*/ 0 w 599014"/>
              <a:gd name="connsiteY27" fmla="*/ 176583 h 518742"/>
              <a:gd name="connsiteX28" fmla="*/ 24843 w 599014"/>
              <a:gd name="connsiteY28" fmla="*/ 151784 h 518742"/>
              <a:gd name="connsiteX29" fmla="*/ 332825 w 599014"/>
              <a:gd name="connsiteY29" fmla="*/ 137928 h 518742"/>
              <a:gd name="connsiteX30" fmla="*/ 480885 w 599014"/>
              <a:gd name="connsiteY30" fmla="*/ 137928 h 518742"/>
              <a:gd name="connsiteX31" fmla="*/ 508708 w 599014"/>
              <a:gd name="connsiteY31" fmla="*/ 165721 h 518742"/>
              <a:gd name="connsiteX32" fmla="*/ 480885 w 599014"/>
              <a:gd name="connsiteY32" fmla="*/ 193513 h 518742"/>
              <a:gd name="connsiteX33" fmla="*/ 332825 w 599014"/>
              <a:gd name="connsiteY33" fmla="*/ 193513 h 518742"/>
              <a:gd name="connsiteX34" fmla="*/ 305002 w 599014"/>
              <a:gd name="connsiteY34" fmla="*/ 165721 h 518742"/>
              <a:gd name="connsiteX35" fmla="*/ 332825 w 599014"/>
              <a:gd name="connsiteY35" fmla="*/ 137928 h 518742"/>
              <a:gd name="connsiteX36" fmla="*/ 347698 w 599014"/>
              <a:gd name="connsiteY36" fmla="*/ 55512 h 518742"/>
              <a:gd name="connsiteX37" fmla="*/ 347698 w 599014"/>
              <a:gd name="connsiteY37" fmla="*/ 61464 h 518742"/>
              <a:gd name="connsiteX38" fmla="*/ 283131 w 599014"/>
              <a:gd name="connsiteY38" fmla="*/ 124947 h 518742"/>
              <a:gd name="connsiteX39" fmla="*/ 276178 w 599014"/>
              <a:gd name="connsiteY39" fmla="*/ 124947 h 518742"/>
              <a:gd name="connsiteX40" fmla="*/ 276178 w 599014"/>
              <a:gd name="connsiteY40" fmla="*/ 456251 h 518742"/>
              <a:gd name="connsiteX41" fmla="*/ 283131 w 599014"/>
              <a:gd name="connsiteY41" fmla="*/ 463194 h 518742"/>
              <a:gd name="connsiteX42" fmla="*/ 536433 w 599014"/>
              <a:gd name="connsiteY42" fmla="*/ 463194 h 518742"/>
              <a:gd name="connsiteX43" fmla="*/ 543387 w 599014"/>
              <a:gd name="connsiteY43" fmla="*/ 456251 h 518742"/>
              <a:gd name="connsiteX44" fmla="*/ 542394 w 599014"/>
              <a:gd name="connsiteY44" fmla="*/ 62455 h 518742"/>
              <a:gd name="connsiteX45" fmla="*/ 536433 w 599014"/>
              <a:gd name="connsiteY45" fmla="*/ 55512 h 518742"/>
              <a:gd name="connsiteX46" fmla="*/ 337765 w 599014"/>
              <a:gd name="connsiteY46" fmla="*/ 956 h 518742"/>
              <a:gd name="connsiteX47" fmla="*/ 537427 w 599014"/>
              <a:gd name="connsiteY47" fmla="*/ 956 h 518742"/>
              <a:gd name="connsiteX48" fmla="*/ 599014 w 599014"/>
              <a:gd name="connsiteY48" fmla="*/ 62455 h 518742"/>
              <a:gd name="connsiteX49" fmla="*/ 599014 w 599014"/>
              <a:gd name="connsiteY49" fmla="*/ 456251 h 518742"/>
              <a:gd name="connsiteX50" fmla="*/ 537427 w 599014"/>
              <a:gd name="connsiteY50" fmla="*/ 518742 h 518742"/>
              <a:gd name="connsiteX51" fmla="*/ 283131 w 599014"/>
              <a:gd name="connsiteY51" fmla="*/ 518742 h 518742"/>
              <a:gd name="connsiteX52" fmla="*/ 221544 w 599014"/>
              <a:gd name="connsiteY52" fmla="*/ 456251 h 518742"/>
              <a:gd name="connsiteX53" fmla="*/ 221544 w 599014"/>
              <a:gd name="connsiteY53" fmla="*/ 117011 h 518742"/>
              <a:gd name="connsiteX54" fmla="*/ 237437 w 599014"/>
              <a:gd name="connsiteY54" fmla="*/ 79318 h 518742"/>
              <a:gd name="connsiteX55" fmla="*/ 298031 w 599014"/>
              <a:gd name="connsiteY55" fmla="*/ 17819 h 518742"/>
              <a:gd name="connsiteX56" fmla="*/ 301011 w 599014"/>
              <a:gd name="connsiteY56" fmla="*/ 15835 h 518742"/>
              <a:gd name="connsiteX57" fmla="*/ 337765 w 599014"/>
              <a:gd name="connsiteY57" fmla="*/ 956 h 518742"/>
              <a:gd name="connsiteX58" fmla="*/ 104322 w 599014"/>
              <a:gd name="connsiteY58" fmla="*/ 0 h 518742"/>
              <a:gd name="connsiteX59" fmla="*/ 171853 w 599014"/>
              <a:gd name="connsiteY59" fmla="*/ 67929 h 518742"/>
              <a:gd name="connsiteX60" fmla="*/ 104322 w 599014"/>
              <a:gd name="connsiteY60" fmla="*/ 135858 h 518742"/>
              <a:gd name="connsiteX61" fmla="*/ 36791 w 599014"/>
              <a:gd name="connsiteY61" fmla="*/ 67929 h 518742"/>
              <a:gd name="connsiteX62" fmla="*/ 104322 w 599014"/>
              <a:gd name="connsiteY62" fmla="*/ 0 h 51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99014" h="518742">
                <a:moveTo>
                  <a:pt x="332825" y="323318"/>
                </a:moveTo>
                <a:lnTo>
                  <a:pt x="480885" y="323318"/>
                </a:lnTo>
                <a:cubicBezTo>
                  <a:pt x="495790" y="323318"/>
                  <a:pt x="507714" y="335229"/>
                  <a:pt x="508708" y="351111"/>
                </a:cubicBezTo>
                <a:cubicBezTo>
                  <a:pt x="508708" y="365999"/>
                  <a:pt x="495790" y="378903"/>
                  <a:pt x="480885" y="378903"/>
                </a:cubicBezTo>
                <a:lnTo>
                  <a:pt x="332825" y="378903"/>
                </a:lnTo>
                <a:cubicBezTo>
                  <a:pt x="317920" y="378903"/>
                  <a:pt x="305002" y="365999"/>
                  <a:pt x="305002" y="351111"/>
                </a:cubicBezTo>
                <a:cubicBezTo>
                  <a:pt x="305002" y="335229"/>
                  <a:pt x="317920" y="323318"/>
                  <a:pt x="332825" y="323318"/>
                </a:cubicBezTo>
                <a:close/>
                <a:moveTo>
                  <a:pt x="332825" y="230145"/>
                </a:moveTo>
                <a:lnTo>
                  <a:pt x="480885" y="230145"/>
                </a:lnTo>
                <a:cubicBezTo>
                  <a:pt x="495790" y="230145"/>
                  <a:pt x="508708" y="243049"/>
                  <a:pt x="508708" y="257937"/>
                </a:cubicBezTo>
                <a:cubicBezTo>
                  <a:pt x="508708" y="273819"/>
                  <a:pt x="495790" y="285730"/>
                  <a:pt x="480885" y="285730"/>
                </a:cubicBezTo>
                <a:lnTo>
                  <a:pt x="332825" y="285730"/>
                </a:lnTo>
                <a:cubicBezTo>
                  <a:pt x="317920" y="285730"/>
                  <a:pt x="305002" y="273819"/>
                  <a:pt x="305002" y="257937"/>
                </a:cubicBezTo>
                <a:cubicBezTo>
                  <a:pt x="305002" y="243049"/>
                  <a:pt x="317920" y="230145"/>
                  <a:pt x="332825" y="230145"/>
                </a:cubicBezTo>
                <a:close/>
                <a:moveTo>
                  <a:pt x="24843" y="151784"/>
                </a:moveTo>
                <a:cubicBezTo>
                  <a:pt x="34780" y="151784"/>
                  <a:pt x="183839" y="151784"/>
                  <a:pt x="183839" y="151784"/>
                </a:cubicBezTo>
                <a:cubicBezTo>
                  <a:pt x="196757" y="151784"/>
                  <a:pt x="207688" y="163688"/>
                  <a:pt x="207688" y="176583"/>
                </a:cubicBezTo>
                <a:lnTo>
                  <a:pt x="207688" y="329348"/>
                </a:lnTo>
                <a:cubicBezTo>
                  <a:pt x="207688" y="342243"/>
                  <a:pt x="196757" y="354147"/>
                  <a:pt x="182845" y="354147"/>
                </a:cubicBezTo>
                <a:cubicBezTo>
                  <a:pt x="175889" y="354147"/>
                  <a:pt x="168933" y="350179"/>
                  <a:pt x="163964" y="344227"/>
                </a:cubicBezTo>
                <a:lnTo>
                  <a:pt x="155021" y="494016"/>
                </a:lnTo>
                <a:cubicBezTo>
                  <a:pt x="154027" y="506911"/>
                  <a:pt x="143096" y="516831"/>
                  <a:pt x="129184" y="516831"/>
                </a:cubicBezTo>
                <a:lnTo>
                  <a:pt x="78504" y="516831"/>
                </a:lnTo>
                <a:cubicBezTo>
                  <a:pt x="65586" y="516831"/>
                  <a:pt x="54655" y="506911"/>
                  <a:pt x="53661" y="494016"/>
                </a:cubicBezTo>
                <a:lnTo>
                  <a:pt x="43724" y="345219"/>
                </a:lnTo>
                <a:cubicBezTo>
                  <a:pt x="39749" y="350179"/>
                  <a:pt x="32793" y="354147"/>
                  <a:pt x="24843" y="354147"/>
                </a:cubicBezTo>
                <a:cubicBezTo>
                  <a:pt x="11925" y="354147"/>
                  <a:pt x="994" y="343235"/>
                  <a:pt x="994" y="329348"/>
                </a:cubicBezTo>
                <a:lnTo>
                  <a:pt x="0" y="176583"/>
                </a:lnTo>
                <a:cubicBezTo>
                  <a:pt x="0" y="162696"/>
                  <a:pt x="10931" y="151784"/>
                  <a:pt x="24843" y="151784"/>
                </a:cubicBezTo>
                <a:close/>
                <a:moveTo>
                  <a:pt x="332825" y="137928"/>
                </a:moveTo>
                <a:lnTo>
                  <a:pt x="480885" y="137928"/>
                </a:lnTo>
                <a:cubicBezTo>
                  <a:pt x="495790" y="137928"/>
                  <a:pt x="508708" y="149839"/>
                  <a:pt x="508708" y="165721"/>
                </a:cubicBezTo>
                <a:cubicBezTo>
                  <a:pt x="508708" y="180609"/>
                  <a:pt x="495790" y="193513"/>
                  <a:pt x="480885" y="193513"/>
                </a:cubicBezTo>
                <a:lnTo>
                  <a:pt x="332825" y="193513"/>
                </a:lnTo>
                <a:cubicBezTo>
                  <a:pt x="317920" y="193513"/>
                  <a:pt x="305002" y="180609"/>
                  <a:pt x="305002" y="165721"/>
                </a:cubicBezTo>
                <a:cubicBezTo>
                  <a:pt x="305002" y="149839"/>
                  <a:pt x="317920" y="137928"/>
                  <a:pt x="332825" y="137928"/>
                </a:cubicBezTo>
                <a:close/>
                <a:moveTo>
                  <a:pt x="347698" y="55512"/>
                </a:moveTo>
                <a:lnTo>
                  <a:pt x="347698" y="61464"/>
                </a:lnTo>
                <a:cubicBezTo>
                  <a:pt x="347698" y="96181"/>
                  <a:pt x="318892" y="124947"/>
                  <a:pt x="283131" y="124947"/>
                </a:cubicBezTo>
                <a:lnTo>
                  <a:pt x="276178" y="124947"/>
                </a:lnTo>
                <a:lnTo>
                  <a:pt x="276178" y="456251"/>
                </a:lnTo>
                <a:cubicBezTo>
                  <a:pt x="276178" y="460218"/>
                  <a:pt x="279158" y="463194"/>
                  <a:pt x="283131" y="463194"/>
                </a:cubicBezTo>
                <a:lnTo>
                  <a:pt x="536433" y="463194"/>
                </a:lnTo>
                <a:cubicBezTo>
                  <a:pt x="540407" y="463194"/>
                  <a:pt x="543387" y="460218"/>
                  <a:pt x="543387" y="456251"/>
                </a:cubicBezTo>
                <a:lnTo>
                  <a:pt x="542394" y="62455"/>
                </a:lnTo>
                <a:cubicBezTo>
                  <a:pt x="542394" y="58488"/>
                  <a:pt x="540407" y="55512"/>
                  <a:pt x="536433" y="55512"/>
                </a:cubicBezTo>
                <a:close/>
                <a:moveTo>
                  <a:pt x="337765" y="956"/>
                </a:moveTo>
                <a:lnTo>
                  <a:pt x="537427" y="956"/>
                </a:lnTo>
                <a:cubicBezTo>
                  <a:pt x="571200" y="956"/>
                  <a:pt x="599014" y="27738"/>
                  <a:pt x="599014" y="62455"/>
                </a:cubicBezTo>
                <a:lnTo>
                  <a:pt x="599014" y="456251"/>
                </a:lnTo>
                <a:cubicBezTo>
                  <a:pt x="599014" y="489976"/>
                  <a:pt x="571200" y="518742"/>
                  <a:pt x="537427" y="518742"/>
                </a:cubicBezTo>
                <a:lnTo>
                  <a:pt x="283131" y="518742"/>
                </a:lnTo>
                <a:cubicBezTo>
                  <a:pt x="249358" y="518742"/>
                  <a:pt x="221544" y="489976"/>
                  <a:pt x="221544" y="456251"/>
                </a:cubicBezTo>
                <a:lnTo>
                  <a:pt x="221544" y="117011"/>
                </a:lnTo>
                <a:cubicBezTo>
                  <a:pt x="221544" y="103125"/>
                  <a:pt x="226511" y="89238"/>
                  <a:pt x="237437" y="79318"/>
                </a:cubicBezTo>
                <a:cubicBezTo>
                  <a:pt x="257304" y="58488"/>
                  <a:pt x="278164" y="38649"/>
                  <a:pt x="298031" y="17819"/>
                </a:cubicBezTo>
                <a:cubicBezTo>
                  <a:pt x="298031" y="17819"/>
                  <a:pt x="299025" y="16827"/>
                  <a:pt x="301011" y="15835"/>
                </a:cubicBezTo>
                <a:cubicBezTo>
                  <a:pt x="310945" y="5916"/>
                  <a:pt x="323858" y="956"/>
                  <a:pt x="337765" y="956"/>
                </a:cubicBezTo>
                <a:close/>
                <a:moveTo>
                  <a:pt x="104322" y="0"/>
                </a:moveTo>
                <a:cubicBezTo>
                  <a:pt x="141618" y="0"/>
                  <a:pt x="171853" y="30413"/>
                  <a:pt x="171853" y="67929"/>
                </a:cubicBezTo>
                <a:cubicBezTo>
                  <a:pt x="171853" y="105445"/>
                  <a:pt x="141618" y="135858"/>
                  <a:pt x="104322" y="135858"/>
                </a:cubicBezTo>
                <a:cubicBezTo>
                  <a:pt x="67026" y="135858"/>
                  <a:pt x="36791" y="105445"/>
                  <a:pt x="36791" y="67929"/>
                </a:cubicBezTo>
                <a:cubicBezTo>
                  <a:pt x="36791" y="30413"/>
                  <a:pt x="67026" y="0"/>
                  <a:pt x="1043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ploma_12623">
            <a:extLst>
              <a:ext uri="{FF2B5EF4-FFF2-40B4-BE49-F238E27FC236}">
                <a16:creationId xmlns:a16="http://schemas.microsoft.com/office/drawing/2014/main" id="{4D796A17-8441-4D40-27E6-0B6E0D6A0F66}"/>
              </a:ext>
            </a:extLst>
          </p:cNvPr>
          <p:cNvSpPr/>
          <p:nvPr/>
        </p:nvSpPr>
        <p:spPr>
          <a:xfrm>
            <a:off x="8934717" y="186929"/>
            <a:ext cx="791642" cy="497719"/>
          </a:xfrm>
          <a:custGeom>
            <a:avLst/>
            <a:gdLst>
              <a:gd name="T0" fmla="*/ 600116 w 606244"/>
              <a:gd name="T1" fmla="*/ 600116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455839 w 606244"/>
              <a:gd name="T33" fmla="*/ 455839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600116 w 606244"/>
              <a:gd name="T57" fmla="*/ 600116 w 606244"/>
              <a:gd name="T58" fmla="*/ 600116 w 606244"/>
              <a:gd name="T59" fmla="*/ 600116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  <a:gd name="T70" fmla="*/ 600116 w 606244"/>
              <a:gd name="T71" fmla="*/ 600116 w 606244"/>
              <a:gd name="T72" fmla="*/ 600116 w 606244"/>
              <a:gd name="T73" fmla="*/ 600116 w 606244"/>
              <a:gd name="T74" fmla="*/ 455839 w 606244"/>
              <a:gd name="T75" fmla="*/ 455839 w 606244"/>
              <a:gd name="T76" fmla="*/ 600116 w 606244"/>
              <a:gd name="T77" fmla="*/ 600116 w 606244"/>
              <a:gd name="T78" fmla="*/ 600116 w 606244"/>
              <a:gd name="T79" fmla="*/ 600116 w 606244"/>
              <a:gd name="T80" fmla="*/ 600116 w 606244"/>
              <a:gd name="T81" fmla="*/ 600116 w 606244"/>
              <a:gd name="T82" fmla="*/ 600116 w 606244"/>
              <a:gd name="T83" fmla="*/ 600116 w 606244"/>
              <a:gd name="T84" fmla="*/ 600116 w 606244"/>
              <a:gd name="T85" fmla="*/ 600116 w 606244"/>
              <a:gd name="T86" fmla="*/ 600116 w 606244"/>
              <a:gd name="T87" fmla="*/ 600116 w 606244"/>
              <a:gd name="T88" fmla="*/ 600116 w 606244"/>
              <a:gd name="T89" fmla="*/ 600116 w 606244"/>
              <a:gd name="T90" fmla="*/ 600116 w 606244"/>
              <a:gd name="T91" fmla="*/ 600116 w 606244"/>
              <a:gd name="T92" fmla="*/ 600116 w 606244"/>
              <a:gd name="T93" fmla="*/ 600116 w 606244"/>
              <a:gd name="T94" fmla="*/ 600116 w 606244"/>
              <a:gd name="T95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76" h="372">
                <a:moveTo>
                  <a:pt x="672" y="131"/>
                </a:moveTo>
                <a:cubicBezTo>
                  <a:pt x="668" y="113"/>
                  <a:pt x="659" y="96"/>
                  <a:pt x="651" y="79"/>
                </a:cubicBezTo>
                <a:cubicBezTo>
                  <a:pt x="641" y="59"/>
                  <a:pt x="630" y="40"/>
                  <a:pt x="614" y="24"/>
                </a:cubicBezTo>
                <a:cubicBezTo>
                  <a:pt x="603" y="12"/>
                  <a:pt x="587" y="0"/>
                  <a:pt x="570" y="1"/>
                </a:cubicBezTo>
                <a:cubicBezTo>
                  <a:pt x="556" y="2"/>
                  <a:pt x="542" y="11"/>
                  <a:pt x="530" y="16"/>
                </a:cubicBezTo>
                <a:cubicBezTo>
                  <a:pt x="513" y="24"/>
                  <a:pt x="495" y="32"/>
                  <a:pt x="478" y="39"/>
                </a:cubicBezTo>
                <a:cubicBezTo>
                  <a:pt x="462" y="46"/>
                  <a:pt x="445" y="53"/>
                  <a:pt x="428" y="59"/>
                </a:cubicBezTo>
                <a:cubicBezTo>
                  <a:pt x="404" y="55"/>
                  <a:pt x="377" y="63"/>
                  <a:pt x="357" y="75"/>
                </a:cubicBezTo>
                <a:cubicBezTo>
                  <a:pt x="350" y="79"/>
                  <a:pt x="343" y="83"/>
                  <a:pt x="337" y="88"/>
                </a:cubicBezTo>
                <a:cubicBezTo>
                  <a:pt x="262" y="107"/>
                  <a:pt x="185" y="119"/>
                  <a:pt x="108" y="129"/>
                </a:cubicBezTo>
                <a:cubicBezTo>
                  <a:pt x="91" y="132"/>
                  <a:pt x="73" y="134"/>
                  <a:pt x="56" y="136"/>
                </a:cubicBezTo>
                <a:cubicBezTo>
                  <a:pt x="52" y="135"/>
                  <a:pt x="49" y="137"/>
                  <a:pt x="47" y="140"/>
                </a:cubicBezTo>
                <a:cubicBezTo>
                  <a:pt x="42" y="141"/>
                  <a:pt x="37" y="142"/>
                  <a:pt x="32" y="145"/>
                </a:cubicBezTo>
                <a:cubicBezTo>
                  <a:pt x="21" y="150"/>
                  <a:pt x="14" y="161"/>
                  <a:pt x="10" y="172"/>
                </a:cubicBezTo>
                <a:cubicBezTo>
                  <a:pt x="0" y="197"/>
                  <a:pt x="3" y="225"/>
                  <a:pt x="7" y="251"/>
                </a:cubicBezTo>
                <a:cubicBezTo>
                  <a:pt x="12" y="279"/>
                  <a:pt x="22" y="307"/>
                  <a:pt x="39" y="329"/>
                </a:cubicBezTo>
                <a:cubicBezTo>
                  <a:pt x="44" y="337"/>
                  <a:pt x="51" y="344"/>
                  <a:pt x="58" y="349"/>
                </a:cubicBezTo>
                <a:cubicBezTo>
                  <a:pt x="59" y="351"/>
                  <a:pt x="59" y="352"/>
                  <a:pt x="60" y="352"/>
                </a:cubicBezTo>
                <a:cubicBezTo>
                  <a:pt x="78" y="372"/>
                  <a:pt x="110" y="372"/>
                  <a:pt x="133" y="364"/>
                </a:cubicBezTo>
                <a:cubicBezTo>
                  <a:pt x="140" y="362"/>
                  <a:pt x="147" y="359"/>
                  <a:pt x="154" y="357"/>
                </a:cubicBezTo>
                <a:cubicBezTo>
                  <a:pt x="192" y="343"/>
                  <a:pt x="230" y="329"/>
                  <a:pt x="267" y="315"/>
                </a:cubicBezTo>
                <a:cubicBezTo>
                  <a:pt x="295" y="304"/>
                  <a:pt x="322" y="294"/>
                  <a:pt x="349" y="284"/>
                </a:cubicBezTo>
                <a:cubicBezTo>
                  <a:pt x="347" y="295"/>
                  <a:pt x="345" y="307"/>
                  <a:pt x="341" y="318"/>
                </a:cubicBezTo>
                <a:cubicBezTo>
                  <a:pt x="337" y="328"/>
                  <a:pt x="333" y="339"/>
                  <a:pt x="330" y="349"/>
                </a:cubicBezTo>
                <a:cubicBezTo>
                  <a:pt x="328" y="352"/>
                  <a:pt x="332" y="356"/>
                  <a:pt x="336" y="355"/>
                </a:cubicBezTo>
                <a:cubicBezTo>
                  <a:pt x="349" y="351"/>
                  <a:pt x="361" y="340"/>
                  <a:pt x="371" y="331"/>
                </a:cubicBezTo>
                <a:cubicBezTo>
                  <a:pt x="373" y="329"/>
                  <a:pt x="374" y="330"/>
                  <a:pt x="377" y="333"/>
                </a:cubicBezTo>
                <a:cubicBezTo>
                  <a:pt x="379" y="335"/>
                  <a:pt x="382" y="338"/>
                  <a:pt x="384" y="341"/>
                </a:cubicBezTo>
                <a:cubicBezTo>
                  <a:pt x="386" y="345"/>
                  <a:pt x="394" y="354"/>
                  <a:pt x="392" y="359"/>
                </a:cubicBezTo>
                <a:cubicBezTo>
                  <a:pt x="390" y="365"/>
                  <a:pt x="399" y="367"/>
                  <a:pt x="402" y="361"/>
                </a:cubicBezTo>
                <a:lnTo>
                  <a:pt x="402" y="361"/>
                </a:lnTo>
                <a:cubicBezTo>
                  <a:pt x="411" y="326"/>
                  <a:pt x="420" y="291"/>
                  <a:pt x="426" y="255"/>
                </a:cubicBezTo>
                <a:cubicBezTo>
                  <a:pt x="428" y="254"/>
                  <a:pt x="431" y="253"/>
                  <a:pt x="433" y="252"/>
                </a:cubicBezTo>
                <a:cubicBezTo>
                  <a:pt x="435" y="268"/>
                  <a:pt x="439" y="283"/>
                  <a:pt x="447" y="296"/>
                </a:cubicBezTo>
                <a:cubicBezTo>
                  <a:pt x="451" y="303"/>
                  <a:pt x="457" y="309"/>
                  <a:pt x="464" y="313"/>
                </a:cubicBezTo>
                <a:cubicBezTo>
                  <a:pt x="468" y="315"/>
                  <a:pt x="478" y="315"/>
                  <a:pt x="475" y="308"/>
                </a:cubicBezTo>
                <a:cubicBezTo>
                  <a:pt x="472" y="302"/>
                  <a:pt x="471" y="299"/>
                  <a:pt x="471" y="292"/>
                </a:cubicBezTo>
                <a:cubicBezTo>
                  <a:pt x="472" y="289"/>
                  <a:pt x="472" y="285"/>
                  <a:pt x="475" y="283"/>
                </a:cubicBezTo>
                <a:cubicBezTo>
                  <a:pt x="478" y="281"/>
                  <a:pt x="486" y="288"/>
                  <a:pt x="488" y="290"/>
                </a:cubicBezTo>
                <a:cubicBezTo>
                  <a:pt x="499" y="297"/>
                  <a:pt x="513" y="297"/>
                  <a:pt x="525" y="296"/>
                </a:cubicBezTo>
                <a:cubicBezTo>
                  <a:pt x="530" y="295"/>
                  <a:pt x="540" y="294"/>
                  <a:pt x="544" y="290"/>
                </a:cubicBezTo>
                <a:cubicBezTo>
                  <a:pt x="548" y="287"/>
                  <a:pt x="545" y="282"/>
                  <a:pt x="541" y="282"/>
                </a:cubicBezTo>
                <a:cubicBezTo>
                  <a:pt x="540" y="282"/>
                  <a:pt x="539" y="282"/>
                  <a:pt x="538" y="282"/>
                </a:cubicBezTo>
                <a:cubicBezTo>
                  <a:pt x="538" y="282"/>
                  <a:pt x="537" y="282"/>
                  <a:pt x="537" y="283"/>
                </a:cubicBezTo>
                <a:cubicBezTo>
                  <a:pt x="533" y="284"/>
                  <a:pt x="530" y="280"/>
                  <a:pt x="527" y="277"/>
                </a:cubicBezTo>
                <a:cubicBezTo>
                  <a:pt x="519" y="268"/>
                  <a:pt x="515" y="255"/>
                  <a:pt x="512" y="244"/>
                </a:cubicBezTo>
                <a:cubicBezTo>
                  <a:pt x="510" y="237"/>
                  <a:pt x="509" y="230"/>
                  <a:pt x="508" y="223"/>
                </a:cubicBezTo>
                <a:cubicBezTo>
                  <a:pt x="531" y="214"/>
                  <a:pt x="555" y="205"/>
                  <a:pt x="578" y="195"/>
                </a:cubicBezTo>
                <a:cubicBezTo>
                  <a:pt x="607" y="184"/>
                  <a:pt x="638" y="173"/>
                  <a:pt x="666" y="157"/>
                </a:cubicBezTo>
                <a:cubicBezTo>
                  <a:pt x="676" y="152"/>
                  <a:pt x="674" y="141"/>
                  <a:pt x="672" y="131"/>
                </a:cubicBezTo>
                <a:close/>
                <a:moveTo>
                  <a:pt x="338" y="122"/>
                </a:moveTo>
                <a:cubicBezTo>
                  <a:pt x="336" y="118"/>
                  <a:pt x="333" y="114"/>
                  <a:pt x="330" y="110"/>
                </a:cubicBezTo>
                <a:cubicBezTo>
                  <a:pt x="334" y="109"/>
                  <a:pt x="339" y="108"/>
                  <a:pt x="343" y="107"/>
                </a:cubicBezTo>
                <a:cubicBezTo>
                  <a:pt x="344" y="107"/>
                  <a:pt x="345" y="107"/>
                  <a:pt x="346" y="107"/>
                </a:cubicBezTo>
                <a:cubicBezTo>
                  <a:pt x="348" y="109"/>
                  <a:pt x="350" y="111"/>
                  <a:pt x="352" y="115"/>
                </a:cubicBezTo>
                <a:cubicBezTo>
                  <a:pt x="359" y="130"/>
                  <a:pt x="360" y="147"/>
                  <a:pt x="361" y="162"/>
                </a:cubicBezTo>
                <a:cubicBezTo>
                  <a:pt x="361" y="166"/>
                  <a:pt x="361" y="170"/>
                  <a:pt x="361" y="174"/>
                </a:cubicBezTo>
                <a:cubicBezTo>
                  <a:pt x="355" y="156"/>
                  <a:pt x="348" y="138"/>
                  <a:pt x="338" y="122"/>
                </a:cubicBezTo>
                <a:close/>
                <a:moveTo>
                  <a:pt x="79" y="336"/>
                </a:moveTo>
                <a:cubicBezTo>
                  <a:pt x="67" y="333"/>
                  <a:pt x="58" y="326"/>
                  <a:pt x="50" y="316"/>
                </a:cubicBezTo>
                <a:cubicBezTo>
                  <a:pt x="48" y="314"/>
                  <a:pt x="47" y="312"/>
                  <a:pt x="45" y="309"/>
                </a:cubicBezTo>
                <a:cubicBezTo>
                  <a:pt x="44" y="308"/>
                  <a:pt x="43" y="306"/>
                  <a:pt x="43" y="305"/>
                </a:cubicBezTo>
                <a:cubicBezTo>
                  <a:pt x="42" y="304"/>
                  <a:pt x="42" y="304"/>
                  <a:pt x="42" y="303"/>
                </a:cubicBezTo>
                <a:cubicBezTo>
                  <a:pt x="34" y="287"/>
                  <a:pt x="34" y="270"/>
                  <a:pt x="43" y="255"/>
                </a:cubicBezTo>
                <a:cubicBezTo>
                  <a:pt x="50" y="244"/>
                  <a:pt x="62" y="236"/>
                  <a:pt x="75" y="240"/>
                </a:cubicBezTo>
                <a:cubicBezTo>
                  <a:pt x="85" y="243"/>
                  <a:pt x="89" y="254"/>
                  <a:pt x="88" y="264"/>
                </a:cubicBezTo>
                <a:cubicBezTo>
                  <a:pt x="88" y="273"/>
                  <a:pt x="83" y="283"/>
                  <a:pt x="74" y="285"/>
                </a:cubicBezTo>
                <a:cubicBezTo>
                  <a:pt x="68" y="286"/>
                  <a:pt x="64" y="280"/>
                  <a:pt x="62" y="275"/>
                </a:cubicBezTo>
                <a:cubicBezTo>
                  <a:pt x="60" y="272"/>
                  <a:pt x="60" y="269"/>
                  <a:pt x="61" y="266"/>
                </a:cubicBezTo>
                <a:cubicBezTo>
                  <a:pt x="62" y="264"/>
                  <a:pt x="70" y="260"/>
                  <a:pt x="71" y="264"/>
                </a:cubicBezTo>
                <a:cubicBezTo>
                  <a:pt x="73" y="270"/>
                  <a:pt x="83" y="267"/>
                  <a:pt x="81" y="261"/>
                </a:cubicBezTo>
                <a:cubicBezTo>
                  <a:pt x="76" y="247"/>
                  <a:pt x="55" y="251"/>
                  <a:pt x="52" y="264"/>
                </a:cubicBezTo>
                <a:cubicBezTo>
                  <a:pt x="47" y="278"/>
                  <a:pt x="58" y="294"/>
                  <a:pt x="73" y="295"/>
                </a:cubicBezTo>
                <a:cubicBezTo>
                  <a:pt x="101" y="296"/>
                  <a:pt x="104" y="251"/>
                  <a:pt x="88" y="236"/>
                </a:cubicBezTo>
                <a:cubicBezTo>
                  <a:pt x="76" y="225"/>
                  <a:pt x="58" y="227"/>
                  <a:pt x="46" y="237"/>
                </a:cubicBezTo>
                <a:cubicBezTo>
                  <a:pt x="37" y="244"/>
                  <a:pt x="30" y="255"/>
                  <a:pt x="27" y="266"/>
                </a:cubicBezTo>
                <a:cubicBezTo>
                  <a:pt x="27" y="264"/>
                  <a:pt x="26" y="262"/>
                  <a:pt x="26" y="260"/>
                </a:cubicBezTo>
                <a:cubicBezTo>
                  <a:pt x="20" y="237"/>
                  <a:pt x="16" y="210"/>
                  <a:pt x="23" y="187"/>
                </a:cubicBezTo>
                <a:cubicBezTo>
                  <a:pt x="25" y="178"/>
                  <a:pt x="29" y="169"/>
                  <a:pt x="35" y="163"/>
                </a:cubicBezTo>
                <a:cubicBezTo>
                  <a:pt x="41" y="157"/>
                  <a:pt x="48" y="156"/>
                  <a:pt x="55" y="157"/>
                </a:cubicBezTo>
                <a:cubicBezTo>
                  <a:pt x="103" y="178"/>
                  <a:pt x="135" y="225"/>
                  <a:pt x="139" y="277"/>
                </a:cubicBezTo>
                <a:cubicBezTo>
                  <a:pt x="139" y="286"/>
                  <a:pt x="139" y="295"/>
                  <a:pt x="137" y="304"/>
                </a:cubicBezTo>
                <a:cubicBezTo>
                  <a:pt x="135" y="313"/>
                  <a:pt x="133" y="316"/>
                  <a:pt x="127" y="322"/>
                </a:cubicBezTo>
                <a:cubicBezTo>
                  <a:pt x="115" y="333"/>
                  <a:pt x="96" y="336"/>
                  <a:pt x="79" y="336"/>
                </a:cubicBezTo>
                <a:close/>
                <a:moveTo>
                  <a:pt x="311" y="277"/>
                </a:moveTo>
                <a:cubicBezTo>
                  <a:pt x="266" y="294"/>
                  <a:pt x="222" y="311"/>
                  <a:pt x="177" y="327"/>
                </a:cubicBezTo>
                <a:cubicBezTo>
                  <a:pt x="164" y="332"/>
                  <a:pt x="151" y="337"/>
                  <a:pt x="138" y="341"/>
                </a:cubicBezTo>
                <a:cubicBezTo>
                  <a:pt x="135" y="343"/>
                  <a:pt x="132" y="344"/>
                  <a:pt x="129" y="345"/>
                </a:cubicBezTo>
                <a:cubicBezTo>
                  <a:pt x="132" y="343"/>
                  <a:pt x="135" y="341"/>
                  <a:pt x="137" y="339"/>
                </a:cubicBezTo>
                <a:cubicBezTo>
                  <a:pt x="156" y="325"/>
                  <a:pt x="160" y="302"/>
                  <a:pt x="159" y="280"/>
                </a:cubicBezTo>
                <a:cubicBezTo>
                  <a:pt x="157" y="228"/>
                  <a:pt x="129" y="181"/>
                  <a:pt x="87" y="152"/>
                </a:cubicBezTo>
                <a:cubicBezTo>
                  <a:pt x="129" y="147"/>
                  <a:pt x="171" y="140"/>
                  <a:pt x="212" y="133"/>
                </a:cubicBezTo>
                <a:cubicBezTo>
                  <a:pt x="248" y="127"/>
                  <a:pt x="283" y="120"/>
                  <a:pt x="319" y="113"/>
                </a:cubicBezTo>
                <a:cubicBezTo>
                  <a:pt x="323" y="117"/>
                  <a:pt x="327" y="123"/>
                  <a:pt x="330" y="128"/>
                </a:cubicBezTo>
                <a:cubicBezTo>
                  <a:pt x="346" y="153"/>
                  <a:pt x="354" y="182"/>
                  <a:pt x="359" y="210"/>
                </a:cubicBezTo>
                <a:cubicBezTo>
                  <a:pt x="358" y="227"/>
                  <a:pt x="356" y="244"/>
                  <a:pt x="353" y="261"/>
                </a:cubicBezTo>
                <a:cubicBezTo>
                  <a:pt x="339" y="266"/>
                  <a:pt x="325" y="272"/>
                  <a:pt x="311" y="277"/>
                </a:cubicBezTo>
                <a:close/>
                <a:moveTo>
                  <a:pt x="418" y="244"/>
                </a:moveTo>
                <a:cubicBezTo>
                  <a:pt x="413" y="273"/>
                  <a:pt x="407" y="301"/>
                  <a:pt x="400" y="329"/>
                </a:cubicBezTo>
                <a:cubicBezTo>
                  <a:pt x="399" y="333"/>
                  <a:pt x="397" y="338"/>
                  <a:pt x="396" y="342"/>
                </a:cubicBezTo>
                <a:cubicBezTo>
                  <a:pt x="396" y="342"/>
                  <a:pt x="396" y="341"/>
                  <a:pt x="395" y="341"/>
                </a:cubicBezTo>
                <a:cubicBezTo>
                  <a:pt x="391" y="333"/>
                  <a:pt x="385" y="325"/>
                  <a:pt x="377" y="321"/>
                </a:cubicBezTo>
                <a:cubicBezTo>
                  <a:pt x="374" y="320"/>
                  <a:pt x="371" y="319"/>
                  <a:pt x="368" y="321"/>
                </a:cubicBezTo>
                <a:cubicBezTo>
                  <a:pt x="362" y="325"/>
                  <a:pt x="357" y="330"/>
                  <a:pt x="351" y="335"/>
                </a:cubicBezTo>
                <a:cubicBezTo>
                  <a:pt x="348" y="337"/>
                  <a:pt x="346" y="338"/>
                  <a:pt x="343" y="340"/>
                </a:cubicBezTo>
                <a:cubicBezTo>
                  <a:pt x="346" y="334"/>
                  <a:pt x="348" y="327"/>
                  <a:pt x="350" y="321"/>
                </a:cubicBezTo>
                <a:cubicBezTo>
                  <a:pt x="356" y="304"/>
                  <a:pt x="359" y="287"/>
                  <a:pt x="362" y="269"/>
                </a:cubicBezTo>
                <a:cubicBezTo>
                  <a:pt x="368" y="235"/>
                  <a:pt x="372" y="199"/>
                  <a:pt x="371" y="164"/>
                </a:cubicBezTo>
                <a:cubicBezTo>
                  <a:pt x="370" y="143"/>
                  <a:pt x="368" y="116"/>
                  <a:pt x="353" y="99"/>
                </a:cubicBezTo>
                <a:cubicBezTo>
                  <a:pt x="366" y="95"/>
                  <a:pt x="379" y="93"/>
                  <a:pt x="392" y="99"/>
                </a:cubicBezTo>
                <a:cubicBezTo>
                  <a:pt x="402" y="104"/>
                  <a:pt x="409" y="113"/>
                  <a:pt x="414" y="123"/>
                </a:cubicBezTo>
                <a:cubicBezTo>
                  <a:pt x="420" y="134"/>
                  <a:pt x="424" y="149"/>
                  <a:pt x="425" y="162"/>
                </a:cubicBezTo>
                <a:cubicBezTo>
                  <a:pt x="428" y="189"/>
                  <a:pt x="423" y="217"/>
                  <a:pt x="418" y="244"/>
                </a:cubicBezTo>
                <a:close/>
                <a:moveTo>
                  <a:pt x="430" y="232"/>
                </a:moveTo>
                <a:cubicBezTo>
                  <a:pt x="430" y="231"/>
                  <a:pt x="430" y="231"/>
                  <a:pt x="430" y="230"/>
                </a:cubicBezTo>
                <a:cubicBezTo>
                  <a:pt x="431" y="229"/>
                  <a:pt x="431" y="228"/>
                  <a:pt x="431" y="227"/>
                </a:cubicBezTo>
                <a:cubicBezTo>
                  <a:pt x="431" y="229"/>
                  <a:pt x="431" y="230"/>
                  <a:pt x="431" y="232"/>
                </a:cubicBezTo>
                <a:cubicBezTo>
                  <a:pt x="431" y="232"/>
                  <a:pt x="430" y="232"/>
                  <a:pt x="430" y="232"/>
                </a:cubicBezTo>
                <a:close/>
                <a:moveTo>
                  <a:pt x="510" y="268"/>
                </a:moveTo>
                <a:cubicBezTo>
                  <a:pt x="513" y="274"/>
                  <a:pt x="517" y="281"/>
                  <a:pt x="522" y="286"/>
                </a:cubicBezTo>
                <a:cubicBezTo>
                  <a:pt x="515" y="287"/>
                  <a:pt x="507" y="286"/>
                  <a:pt x="500" y="284"/>
                </a:cubicBezTo>
                <a:cubicBezTo>
                  <a:pt x="490" y="281"/>
                  <a:pt x="477" y="265"/>
                  <a:pt x="467" y="277"/>
                </a:cubicBezTo>
                <a:cubicBezTo>
                  <a:pt x="462" y="283"/>
                  <a:pt x="461" y="291"/>
                  <a:pt x="461" y="298"/>
                </a:cubicBezTo>
                <a:cubicBezTo>
                  <a:pt x="445" y="282"/>
                  <a:pt x="441" y="254"/>
                  <a:pt x="441" y="232"/>
                </a:cubicBezTo>
                <a:cubicBezTo>
                  <a:pt x="441" y="213"/>
                  <a:pt x="438" y="194"/>
                  <a:pt x="435" y="175"/>
                </a:cubicBezTo>
                <a:cubicBezTo>
                  <a:pt x="435" y="154"/>
                  <a:pt x="431" y="133"/>
                  <a:pt x="420" y="114"/>
                </a:cubicBezTo>
                <a:cubicBezTo>
                  <a:pt x="414" y="104"/>
                  <a:pt x="406" y="95"/>
                  <a:pt x="394" y="90"/>
                </a:cubicBezTo>
                <a:cubicBezTo>
                  <a:pt x="392" y="88"/>
                  <a:pt x="389" y="88"/>
                  <a:pt x="387" y="87"/>
                </a:cubicBezTo>
                <a:cubicBezTo>
                  <a:pt x="385" y="86"/>
                  <a:pt x="382" y="86"/>
                  <a:pt x="380" y="86"/>
                </a:cubicBezTo>
                <a:cubicBezTo>
                  <a:pt x="371" y="85"/>
                  <a:pt x="361" y="86"/>
                  <a:pt x="352" y="89"/>
                </a:cubicBezTo>
                <a:cubicBezTo>
                  <a:pt x="368" y="79"/>
                  <a:pt x="386" y="71"/>
                  <a:pt x="404" y="69"/>
                </a:cubicBezTo>
                <a:cubicBezTo>
                  <a:pt x="420" y="67"/>
                  <a:pt x="437" y="70"/>
                  <a:pt x="449" y="81"/>
                </a:cubicBezTo>
                <a:cubicBezTo>
                  <a:pt x="459" y="89"/>
                  <a:pt x="465" y="101"/>
                  <a:pt x="470" y="113"/>
                </a:cubicBezTo>
                <a:cubicBezTo>
                  <a:pt x="483" y="140"/>
                  <a:pt x="489" y="170"/>
                  <a:pt x="494" y="199"/>
                </a:cubicBezTo>
                <a:cubicBezTo>
                  <a:pt x="498" y="223"/>
                  <a:pt x="500" y="246"/>
                  <a:pt x="510" y="268"/>
                </a:cubicBezTo>
                <a:close/>
                <a:moveTo>
                  <a:pt x="648" y="144"/>
                </a:moveTo>
                <a:cubicBezTo>
                  <a:pt x="636" y="150"/>
                  <a:pt x="622" y="156"/>
                  <a:pt x="610" y="161"/>
                </a:cubicBezTo>
                <a:cubicBezTo>
                  <a:pt x="575" y="175"/>
                  <a:pt x="540" y="189"/>
                  <a:pt x="505" y="203"/>
                </a:cubicBezTo>
                <a:cubicBezTo>
                  <a:pt x="501" y="181"/>
                  <a:pt x="496" y="159"/>
                  <a:pt x="490" y="137"/>
                </a:cubicBezTo>
                <a:cubicBezTo>
                  <a:pt x="483" y="113"/>
                  <a:pt x="472" y="87"/>
                  <a:pt x="453" y="71"/>
                </a:cubicBezTo>
                <a:cubicBezTo>
                  <a:pt x="458" y="69"/>
                  <a:pt x="464" y="67"/>
                  <a:pt x="469" y="64"/>
                </a:cubicBezTo>
                <a:cubicBezTo>
                  <a:pt x="501" y="51"/>
                  <a:pt x="533" y="36"/>
                  <a:pt x="565" y="23"/>
                </a:cubicBezTo>
                <a:cubicBezTo>
                  <a:pt x="580" y="17"/>
                  <a:pt x="595" y="31"/>
                  <a:pt x="604" y="42"/>
                </a:cubicBezTo>
                <a:cubicBezTo>
                  <a:pt x="618" y="58"/>
                  <a:pt x="629" y="79"/>
                  <a:pt x="638" y="98"/>
                </a:cubicBezTo>
                <a:cubicBezTo>
                  <a:pt x="645" y="111"/>
                  <a:pt x="653" y="127"/>
                  <a:pt x="654" y="141"/>
                </a:cubicBezTo>
                <a:cubicBezTo>
                  <a:pt x="652" y="142"/>
                  <a:pt x="650" y="143"/>
                  <a:pt x="648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menu_204988">
            <a:extLst>
              <a:ext uri="{FF2B5EF4-FFF2-40B4-BE49-F238E27FC236}">
                <a16:creationId xmlns:a16="http://schemas.microsoft.com/office/drawing/2014/main" id="{F44B8E9F-7543-3757-E7E2-C47B8328445E}"/>
              </a:ext>
            </a:extLst>
          </p:cNvPr>
          <p:cNvSpPr/>
          <p:nvPr/>
        </p:nvSpPr>
        <p:spPr>
          <a:xfrm>
            <a:off x="10172691" y="150690"/>
            <a:ext cx="536820" cy="614014"/>
          </a:xfrm>
          <a:custGeom>
            <a:avLst/>
            <a:gdLst>
              <a:gd name="connsiteX0" fmla="*/ 0 w 337161"/>
              <a:gd name="connsiteY0" fmla="*/ 417818 h 606722"/>
              <a:gd name="connsiteX1" fmla="*/ 245567 w 337161"/>
              <a:gd name="connsiteY1" fmla="*/ 535905 h 606722"/>
              <a:gd name="connsiteX2" fmla="*/ 245567 w 337161"/>
              <a:gd name="connsiteY2" fmla="*/ 606722 h 606722"/>
              <a:gd name="connsiteX3" fmla="*/ 0 w 337161"/>
              <a:gd name="connsiteY3" fmla="*/ 488546 h 606722"/>
              <a:gd name="connsiteX4" fmla="*/ 0 w 337161"/>
              <a:gd name="connsiteY4" fmla="*/ 7974 h 606722"/>
              <a:gd name="connsiteX5" fmla="*/ 245567 w 337161"/>
              <a:gd name="connsiteY5" fmla="*/ 126186 h 606722"/>
              <a:gd name="connsiteX6" fmla="*/ 245567 w 337161"/>
              <a:gd name="connsiteY6" fmla="*/ 505531 h 606722"/>
              <a:gd name="connsiteX7" fmla="*/ 0 w 337161"/>
              <a:gd name="connsiteY7" fmla="*/ 387319 h 606722"/>
              <a:gd name="connsiteX8" fmla="*/ 46714 w 337161"/>
              <a:gd name="connsiteY8" fmla="*/ 0 h 606722"/>
              <a:gd name="connsiteX9" fmla="*/ 337161 w 337161"/>
              <a:gd name="connsiteY9" fmla="*/ 0 h 606722"/>
              <a:gd name="connsiteX10" fmla="*/ 337161 w 337161"/>
              <a:gd name="connsiteY10" fmla="*/ 479210 h 606722"/>
              <a:gd name="connsiteX11" fmla="*/ 281884 w 337161"/>
              <a:gd name="connsiteY11" fmla="*/ 464101 h 606722"/>
              <a:gd name="connsiteX12" fmla="*/ 277968 w 337161"/>
              <a:gd name="connsiteY12" fmla="*/ 463657 h 606722"/>
              <a:gd name="connsiteX13" fmla="*/ 273072 w 337161"/>
              <a:gd name="connsiteY13" fmla="*/ 464368 h 606722"/>
              <a:gd name="connsiteX14" fmla="*/ 273072 w 337161"/>
              <a:gd name="connsiteY14" fmla="*/ 117581 h 606722"/>
              <a:gd name="connsiteX15" fmla="*/ 265684 w 337161"/>
              <a:gd name="connsiteY15" fmla="*/ 105227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7161" h="606722">
                <a:moveTo>
                  <a:pt x="0" y="417818"/>
                </a:moveTo>
                <a:lnTo>
                  <a:pt x="245567" y="535905"/>
                </a:lnTo>
                <a:lnTo>
                  <a:pt x="245567" y="606722"/>
                </a:lnTo>
                <a:lnTo>
                  <a:pt x="0" y="488546"/>
                </a:lnTo>
                <a:close/>
                <a:moveTo>
                  <a:pt x="0" y="7974"/>
                </a:moveTo>
                <a:lnTo>
                  <a:pt x="245567" y="126186"/>
                </a:lnTo>
                <a:lnTo>
                  <a:pt x="245567" y="505531"/>
                </a:lnTo>
                <a:lnTo>
                  <a:pt x="0" y="387319"/>
                </a:lnTo>
                <a:close/>
                <a:moveTo>
                  <a:pt x="46714" y="0"/>
                </a:moveTo>
                <a:lnTo>
                  <a:pt x="337161" y="0"/>
                </a:lnTo>
                <a:lnTo>
                  <a:pt x="337161" y="479210"/>
                </a:lnTo>
                <a:lnTo>
                  <a:pt x="281884" y="464101"/>
                </a:lnTo>
                <a:cubicBezTo>
                  <a:pt x="280638" y="463746"/>
                  <a:pt x="279214" y="463657"/>
                  <a:pt x="277968" y="463657"/>
                </a:cubicBezTo>
                <a:cubicBezTo>
                  <a:pt x="276455" y="463657"/>
                  <a:pt x="274852" y="463924"/>
                  <a:pt x="273072" y="464368"/>
                </a:cubicBezTo>
                <a:lnTo>
                  <a:pt x="273072" y="117581"/>
                </a:lnTo>
                <a:cubicBezTo>
                  <a:pt x="273072" y="112248"/>
                  <a:pt x="270402" y="107538"/>
                  <a:pt x="265684" y="1052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literature_221906">
            <a:extLst>
              <a:ext uri="{FF2B5EF4-FFF2-40B4-BE49-F238E27FC236}">
                <a16:creationId xmlns:a16="http://schemas.microsoft.com/office/drawing/2014/main" id="{1EC602B6-71D6-C647-E1EE-9D40C046F183}"/>
              </a:ext>
            </a:extLst>
          </p:cNvPr>
          <p:cNvSpPr/>
          <p:nvPr/>
        </p:nvSpPr>
        <p:spPr>
          <a:xfrm>
            <a:off x="11155844" y="128365"/>
            <a:ext cx="617043" cy="627376"/>
          </a:xfrm>
          <a:custGeom>
            <a:avLst/>
            <a:gdLst>
              <a:gd name="connsiteX0" fmla="*/ 486121 w 607634"/>
              <a:gd name="connsiteY0" fmla="*/ 34142 h 606722"/>
              <a:gd name="connsiteX1" fmla="*/ 572055 w 607634"/>
              <a:gd name="connsiteY1" fmla="*/ 69671 h 606722"/>
              <a:gd name="connsiteX2" fmla="*/ 572055 w 607634"/>
              <a:gd name="connsiteY2" fmla="*/ 241293 h 606722"/>
              <a:gd name="connsiteX3" fmla="*/ 346428 w 607634"/>
              <a:gd name="connsiteY3" fmla="*/ 466509 h 606722"/>
              <a:gd name="connsiteX4" fmla="*/ 206869 w 607634"/>
              <a:gd name="connsiteY4" fmla="*/ 466509 h 606722"/>
              <a:gd name="connsiteX5" fmla="*/ 280743 w 607634"/>
              <a:gd name="connsiteY5" fmla="*/ 392741 h 606722"/>
              <a:gd name="connsiteX6" fmla="*/ 357198 w 607634"/>
              <a:gd name="connsiteY6" fmla="*/ 392741 h 606722"/>
              <a:gd name="connsiteX7" fmla="*/ 357198 w 607634"/>
              <a:gd name="connsiteY7" fmla="*/ 347235 h 606722"/>
              <a:gd name="connsiteX8" fmla="*/ 326313 w 607634"/>
              <a:gd name="connsiteY8" fmla="*/ 347235 h 606722"/>
              <a:gd name="connsiteX9" fmla="*/ 377402 w 607634"/>
              <a:gd name="connsiteY9" fmla="*/ 296220 h 606722"/>
              <a:gd name="connsiteX10" fmla="*/ 453857 w 607634"/>
              <a:gd name="connsiteY10" fmla="*/ 296220 h 606722"/>
              <a:gd name="connsiteX11" fmla="*/ 453857 w 607634"/>
              <a:gd name="connsiteY11" fmla="*/ 250714 h 606722"/>
              <a:gd name="connsiteX12" fmla="*/ 422972 w 607634"/>
              <a:gd name="connsiteY12" fmla="*/ 250714 h 606722"/>
              <a:gd name="connsiteX13" fmla="*/ 502186 w 607634"/>
              <a:gd name="connsiteY13" fmla="*/ 171613 h 606722"/>
              <a:gd name="connsiteX14" fmla="*/ 469967 w 607634"/>
              <a:gd name="connsiteY14" fmla="*/ 139440 h 606722"/>
              <a:gd name="connsiteX15" fmla="*/ 174649 w 607634"/>
              <a:gd name="connsiteY15" fmla="*/ 434335 h 606722"/>
              <a:gd name="connsiteX16" fmla="*/ 174649 w 607634"/>
              <a:gd name="connsiteY16" fmla="*/ 294886 h 606722"/>
              <a:gd name="connsiteX17" fmla="*/ 400187 w 607634"/>
              <a:gd name="connsiteY17" fmla="*/ 69671 h 606722"/>
              <a:gd name="connsiteX18" fmla="*/ 486121 w 607634"/>
              <a:gd name="connsiteY18" fmla="*/ 34142 h 606722"/>
              <a:gd name="connsiteX19" fmla="*/ 0 w 607634"/>
              <a:gd name="connsiteY19" fmla="*/ 0 h 606722"/>
              <a:gd name="connsiteX20" fmla="*/ 425277 w 607634"/>
              <a:gd name="connsiteY20" fmla="*/ 0 h 606722"/>
              <a:gd name="connsiteX21" fmla="*/ 367956 w 607634"/>
              <a:gd name="connsiteY21" fmla="*/ 37504 h 606722"/>
              <a:gd name="connsiteX22" fmla="*/ 129060 w 607634"/>
              <a:gd name="connsiteY22" fmla="*/ 276033 h 606722"/>
              <a:gd name="connsiteX23" fmla="*/ 129060 w 607634"/>
              <a:gd name="connsiteY23" fmla="*/ 479814 h 606722"/>
              <a:gd name="connsiteX24" fmla="*/ 94080 w 607634"/>
              <a:gd name="connsiteY24" fmla="*/ 514741 h 606722"/>
              <a:gd name="connsiteX25" fmla="*/ 126301 w 607634"/>
              <a:gd name="connsiteY25" fmla="*/ 546912 h 606722"/>
              <a:gd name="connsiteX26" fmla="*/ 161281 w 607634"/>
              <a:gd name="connsiteY26" fmla="*/ 511986 h 606722"/>
              <a:gd name="connsiteX27" fmla="*/ 365375 w 607634"/>
              <a:gd name="connsiteY27" fmla="*/ 511986 h 606722"/>
              <a:gd name="connsiteX28" fmla="*/ 485624 w 607634"/>
              <a:gd name="connsiteY28" fmla="*/ 391921 h 606722"/>
              <a:gd name="connsiteX29" fmla="*/ 486069 w 607634"/>
              <a:gd name="connsiteY29" fmla="*/ 561220 h 606722"/>
              <a:gd name="connsiteX30" fmla="*/ 531640 w 607634"/>
              <a:gd name="connsiteY30" fmla="*/ 606722 h 606722"/>
              <a:gd name="connsiteX31" fmla="*/ 91143 w 607634"/>
              <a:gd name="connsiteY31" fmla="*/ 606722 h 606722"/>
              <a:gd name="connsiteX32" fmla="*/ 45571 w 607634"/>
              <a:gd name="connsiteY32" fmla="*/ 561220 h 606722"/>
              <a:gd name="connsiteX33" fmla="*/ 45571 w 607634"/>
              <a:gd name="connsiteY33" fmla="*/ 45502 h 606722"/>
              <a:gd name="connsiteX34" fmla="*/ 0 w 607634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7634" h="606722">
                <a:moveTo>
                  <a:pt x="486121" y="34142"/>
                </a:moveTo>
                <a:cubicBezTo>
                  <a:pt x="517228" y="34142"/>
                  <a:pt x="548335" y="45985"/>
                  <a:pt x="572055" y="69671"/>
                </a:cubicBezTo>
                <a:cubicBezTo>
                  <a:pt x="619494" y="117042"/>
                  <a:pt x="619494" y="193922"/>
                  <a:pt x="572055" y="241293"/>
                </a:cubicBezTo>
                <a:lnTo>
                  <a:pt x="346428" y="466509"/>
                </a:lnTo>
                <a:lnTo>
                  <a:pt x="206869" y="466509"/>
                </a:lnTo>
                <a:lnTo>
                  <a:pt x="280743" y="392741"/>
                </a:lnTo>
                <a:lnTo>
                  <a:pt x="357198" y="392741"/>
                </a:lnTo>
                <a:lnTo>
                  <a:pt x="357198" y="347235"/>
                </a:lnTo>
                <a:lnTo>
                  <a:pt x="326313" y="347235"/>
                </a:lnTo>
                <a:lnTo>
                  <a:pt x="377402" y="296220"/>
                </a:lnTo>
                <a:lnTo>
                  <a:pt x="453857" y="296220"/>
                </a:lnTo>
                <a:lnTo>
                  <a:pt x="453857" y="250714"/>
                </a:lnTo>
                <a:lnTo>
                  <a:pt x="422972" y="250714"/>
                </a:lnTo>
                <a:lnTo>
                  <a:pt x="502186" y="171613"/>
                </a:lnTo>
                <a:lnTo>
                  <a:pt x="469967" y="139440"/>
                </a:lnTo>
                <a:lnTo>
                  <a:pt x="174649" y="434335"/>
                </a:lnTo>
                <a:lnTo>
                  <a:pt x="174649" y="294886"/>
                </a:lnTo>
                <a:lnTo>
                  <a:pt x="400187" y="69671"/>
                </a:lnTo>
                <a:cubicBezTo>
                  <a:pt x="423907" y="45985"/>
                  <a:pt x="455014" y="34142"/>
                  <a:pt x="486121" y="34142"/>
                </a:cubicBezTo>
                <a:close/>
                <a:moveTo>
                  <a:pt x="0" y="0"/>
                </a:moveTo>
                <a:lnTo>
                  <a:pt x="425277" y="0"/>
                </a:lnTo>
                <a:cubicBezTo>
                  <a:pt x="404004" y="8265"/>
                  <a:pt x="384511" y="20974"/>
                  <a:pt x="367956" y="37504"/>
                </a:cubicBezTo>
                <a:lnTo>
                  <a:pt x="129060" y="276033"/>
                </a:lnTo>
                <a:lnTo>
                  <a:pt x="129060" y="479814"/>
                </a:lnTo>
                <a:lnTo>
                  <a:pt x="94080" y="514741"/>
                </a:lnTo>
                <a:lnTo>
                  <a:pt x="126301" y="546912"/>
                </a:lnTo>
                <a:lnTo>
                  <a:pt x="161281" y="511986"/>
                </a:lnTo>
                <a:lnTo>
                  <a:pt x="365375" y="511986"/>
                </a:lnTo>
                <a:lnTo>
                  <a:pt x="485624" y="391921"/>
                </a:lnTo>
                <a:lnTo>
                  <a:pt x="486069" y="561220"/>
                </a:lnTo>
                <a:cubicBezTo>
                  <a:pt x="486069" y="586282"/>
                  <a:pt x="506540" y="606722"/>
                  <a:pt x="531640" y="606722"/>
                </a:cubicBezTo>
                <a:lnTo>
                  <a:pt x="91143" y="606722"/>
                </a:lnTo>
                <a:cubicBezTo>
                  <a:pt x="65954" y="606722"/>
                  <a:pt x="45571" y="586282"/>
                  <a:pt x="45571" y="561220"/>
                </a:cubicBezTo>
                <a:lnTo>
                  <a:pt x="45571" y="45502"/>
                </a:lnTo>
                <a:cubicBezTo>
                  <a:pt x="45571" y="20351"/>
                  <a:pt x="25189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文本框 21">
            <a:extLst>
              <a:ext uri="{FF2B5EF4-FFF2-40B4-BE49-F238E27FC236}">
                <a16:creationId xmlns:a16="http://schemas.microsoft.com/office/drawing/2014/main" id="{6CA76AFB-9D58-9E9A-D375-915ACA0D17A9}"/>
              </a:ext>
            </a:extLst>
          </p:cNvPr>
          <p:cNvSpPr txBox="1"/>
          <p:nvPr/>
        </p:nvSpPr>
        <p:spPr bwMode="auto">
          <a:xfrm>
            <a:off x="435744" y="1543296"/>
            <a:ext cx="60007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dirty="0"/>
              <a:t>建立基本数据库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E43F77C4-ADC8-61AC-D6C6-E9D676251853}"/>
              </a:ext>
            </a:extLst>
          </p:cNvPr>
          <p:cNvSpPr txBox="1"/>
          <p:nvPr/>
        </p:nvSpPr>
        <p:spPr>
          <a:xfrm>
            <a:off x="620433" y="216417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002060"/>
                </a:solidFill>
              </a:rPr>
              <a:t>PART 04</a:t>
            </a:r>
            <a:endParaRPr lang="zh-CN" altLang="en-US" sz="54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14:cNvPr>
              <p14:cNvContentPartPr/>
              <p14:nvPr/>
            </p14:nvContentPartPr>
            <p14:xfrm>
              <a:off x="961289" y="424009"/>
              <a:ext cx="360" cy="360"/>
            </p14:xfrm>
          </p:contentPart>
        </mc:Choice>
        <mc:Fallback xmlns=""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3289" y="40600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14:cNvPr>
              <p14:cNvContentPartPr/>
              <p14:nvPr/>
            </p14:nvContentPartPr>
            <p14:xfrm>
              <a:off x="65798" y="1411489"/>
              <a:ext cx="360" cy="360"/>
            </p14:xfrm>
          </p:contentPart>
        </mc:Choice>
        <mc:Fallback xmlns=""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98" y="13754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14:cNvPr>
              <p14:cNvContentPartPr/>
              <p14:nvPr/>
            </p14:nvContentPartPr>
            <p14:xfrm>
              <a:off x="56438" y="1411489"/>
              <a:ext cx="12103200" cy="360"/>
            </p14:xfrm>
          </p:contentPart>
        </mc:Choice>
        <mc:Fallback xmlns=""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98" y="1375489"/>
                <a:ext cx="1217484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173" name="文本框 172">
            <a:extLst>
              <a:ext uri="{FF2B5EF4-FFF2-40B4-BE49-F238E27FC236}">
                <a16:creationId xmlns:a16="http://schemas.microsoft.com/office/drawing/2014/main" id="{A0EB9764-D1FF-DE0C-82EF-2484EBD07596}"/>
              </a:ext>
            </a:extLst>
          </p:cNvPr>
          <p:cNvSpPr txBox="1"/>
          <p:nvPr/>
        </p:nvSpPr>
        <p:spPr>
          <a:xfrm>
            <a:off x="10991750" y="83671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06</a:t>
            </a:r>
            <a:endParaRPr lang="zh-CN" altLang="en-US" dirty="0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21C05BD2-6A8A-0B23-27B9-5DC28FCF624E}"/>
              </a:ext>
            </a:extLst>
          </p:cNvPr>
          <p:cNvSpPr txBox="1"/>
          <p:nvPr/>
        </p:nvSpPr>
        <p:spPr>
          <a:xfrm>
            <a:off x="8909005" y="82556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PART 04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6F0805B7-98EB-D6F5-627A-FCB79661CC19}"/>
              </a:ext>
            </a:extLst>
          </p:cNvPr>
          <p:cNvSpPr txBox="1"/>
          <p:nvPr/>
        </p:nvSpPr>
        <p:spPr>
          <a:xfrm>
            <a:off x="10079684" y="825591"/>
            <a:ext cx="96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05</a:t>
            </a:r>
            <a:endParaRPr lang="zh-CN" altLang="en-US" dirty="0"/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2100019A-24EA-94B4-B771-566F76D7F3A7}"/>
              </a:ext>
            </a:extLst>
          </p:cNvPr>
          <p:cNvSpPr txBox="1"/>
          <p:nvPr/>
        </p:nvSpPr>
        <p:spPr>
          <a:xfrm>
            <a:off x="7721517" y="83671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03</a:t>
            </a:r>
            <a:endParaRPr lang="zh-CN" altLang="en-US" dirty="0"/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A53DB0E5-9ED5-1C28-3724-02111BA3EC75}"/>
              </a:ext>
            </a:extLst>
          </p:cNvPr>
          <p:cNvSpPr txBox="1"/>
          <p:nvPr/>
        </p:nvSpPr>
        <p:spPr>
          <a:xfrm>
            <a:off x="6671270" y="82556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02</a:t>
            </a:r>
            <a:endParaRPr lang="zh-CN" altLang="en-US" dirty="0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405898AC-7A60-93FA-D8D7-F32216FF823B}"/>
              </a:ext>
            </a:extLst>
          </p:cNvPr>
          <p:cNvSpPr txBox="1"/>
          <p:nvPr/>
        </p:nvSpPr>
        <p:spPr>
          <a:xfrm>
            <a:off x="5716561" y="825562"/>
            <a:ext cx="94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01</a:t>
            </a:r>
            <a:endParaRPr lang="zh-CN" altLang="en-US" dirty="0"/>
          </a:p>
        </p:txBody>
      </p:sp>
      <p:sp>
        <p:nvSpPr>
          <p:cNvPr id="179" name="tryptic-brochure_17749">
            <a:extLst>
              <a:ext uri="{FF2B5EF4-FFF2-40B4-BE49-F238E27FC236}">
                <a16:creationId xmlns:a16="http://schemas.microsoft.com/office/drawing/2014/main" id="{664E021A-1EC3-886B-8CE0-0164DEB17F1E}"/>
              </a:ext>
            </a:extLst>
          </p:cNvPr>
          <p:cNvSpPr/>
          <p:nvPr/>
        </p:nvSpPr>
        <p:spPr>
          <a:xfrm>
            <a:off x="5876367" y="122629"/>
            <a:ext cx="540815" cy="618582"/>
          </a:xfrm>
          <a:custGeom>
            <a:avLst/>
            <a:gdLst>
              <a:gd name="T0" fmla="*/ 1372 w 2289"/>
              <a:gd name="T1" fmla="*/ 437 h 2622"/>
              <a:gd name="T2" fmla="*/ 1430 w 2289"/>
              <a:gd name="T3" fmla="*/ 161 h 2622"/>
              <a:gd name="T4" fmla="*/ 1666 w 2289"/>
              <a:gd name="T5" fmla="*/ 6 h 2622"/>
              <a:gd name="T6" fmla="*/ 1734 w 2289"/>
              <a:gd name="T7" fmla="*/ 0 h 2622"/>
              <a:gd name="T8" fmla="*/ 2096 w 2289"/>
              <a:gd name="T9" fmla="*/ 301 h 2622"/>
              <a:gd name="T10" fmla="*/ 1802 w 2289"/>
              <a:gd name="T11" fmla="*/ 731 h 2622"/>
              <a:gd name="T12" fmla="*/ 1733 w 2289"/>
              <a:gd name="T13" fmla="*/ 738 h 2622"/>
              <a:gd name="T14" fmla="*/ 1372 w 2289"/>
              <a:gd name="T15" fmla="*/ 437 h 2622"/>
              <a:gd name="T16" fmla="*/ 2282 w 2289"/>
              <a:gd name="T17" fmla="*/ 2156 h 2622"/>
              <a:gd name="T18" fmla="*/ 2234 w 2289"/>
              <a:gd name="T19" fmla="*/ 2199 h 2622"/>
              <a:gd name="T20" fmla="*/ 455 w 2289"/>
              <a:gd name="T21" fmla="*/ 2620 h 2622"/>
              <a:gd name="T22" fmla="*/ 440 w 2289"/>
              <a:gd name="T23" fmla="*/ 2622 h 2622"/>
              <a:gd name="T24" fmla="*/ 383 w 2289"/>
              <a:gd name="T25" fmla="*/ 2590 h 2622"/>
              <a:gd name="T26" fmla="*/ 142 w 2289"/>
              <a:gd name="T27" fmla="*/ 1843 h 2622"/>
              <a:gd name="T28" fmla="*/ 1 w 2289"/>
              <a:gd name="T29" fmla="*/ 438 h 2622"/>
              <a:gd name="T30" fmla="*/ 62 w 2289"/>
              <a:gd name="T31" fmla="*/ 369 h 2622"/>
              <a:gd name="T32" fmla="*/ 1240 w 2289"/>
              <a:gd name="T33" fmla="*/ 277 h 2622"/>
              <a:gd name="T34" fmla="*/ 1241 w 2289"/>
              <a:gd name="T35" fmla="*/ 462 h 2622"/>
              <a:gd name="T36" fmla="*/ 1301 w 2289"/>
              <a:gd name="T37" fmla="*/ 623 h 2622"/>
              <a:gd name="T38" fmla="*/ 902 w 2289"/>
              <a:gd name="T39" fmla="*/ 941 h 2622"/>
              <a:gd name="T40" fmla="*/ 892 w 2289"/>
              <a:gd name="T41" fmla="*/ 1035 h 2622"/>
              <a:gd name="T42" fmla="*/ 944 w 2289"/>
              <a:gd name="T43" fmla="*/ 1060 h 2622"/>
              <a:gd name="T44" fmla="*/ 985 w 2289"/>
              <a:gd name="T45" fmla="*/ 1046 h 2622"/>
              <a:gd name="T46" fmla="*/ 1384 w 2289"/>
              <a:gd name="T47" fmla="*/ 728 h 2622"/>
              <a:gd name="T48" fmla="*/ 1733 w 2289"/>
              <a:gd name="T49" fmla="*/ 871 h 2622"/>
              <a:gd name="T50" fmla="*/ 1827 w 2289"/>
              <a:gd name="T51" fmla="*/ 862 h 2622"/>
              <a:gd name="T52" fmla="*/ 1884 w 2289"/>
              <a:gd name="T53" fmla="*/ 848 h 2622"/>
              <a:gd name="T54" fmla="*/ 1920 w 2289"/>
              <a:gd name="T55" fmla="*/ 1210 h 2622"/>
              <a:gd name="T56" fmla="*/ 2272 w 2289"/>
              <a:gd name="T57" fmla="*/ 2093 h 2622"/>
              <a:gd name="T58" fmla="*/ 2282 w 2289"/>
              <a:gd name="T59" fmla="*/ 2156 h 2622"/>
              <a:gd name="T60" fmla="*/ 1363 w 2289"/>
              <a:gd name="T61" fmla="*/ 1918 h 2622"/>
              <a:gd name="T62" fmla="*/ 1283 w 2289"/>
              <a:gd name="T63" fmla="*/ 1869 h 2622"/>
              <a:gd name="T64" fmla="*/ 578 w 2289"/>
              <a:gd name="T65" fmla="*/ 2039 h 2622"/>
              <a:gd name="T66" fmla="*/ 529 w 2289"/>
              <a:gd name="T67" fmla="*/ 2120 h 2622"/>
              <a:gd name="T68" fmla="*/ 593 w 2289"/>
              <a:gd name="T69" fmla="*/ 2171 h 2622"/>
              <a:gd name="T70" fmla="*/ 609 w 2289"/>
              <a:gd name="T71" fmla="*/ 2169 h 2622"/>
              <a:gd name="T72" fmla="*/ 1314 w 2289"/>
              <a:gd name="T73" fmla="*/ 1998 h 2622"/>
              <a:gd name="T74" fmla="*/ 1363 w 2289"/>
              <a:gd name="T75" fmla="*/ 1918 h 2622"/>
              <a:gd name="T76" fmla="*/ 1579 w 2289"/>
              <a:gd name="T77" fmla="*/ 1369 h 2622"/>
              <a:gd name="T78" fmla="*/ 1500 w 2289"/>
              <a:gd name="T79" fmla="*/ 1317 h 2622"/>
              <a:gd name="T80" fmla="*/ 440 w 2289"/>
              <a:gd name="T81" fmla="*/ 1537 h 2622"/>
              <a:gd name="T82" fmla="*/ 388 w 2289"/>
              <a:gd name="T83" fmla="*/ 1616 h 2622"/>
              <a:gd name="T84" fmla="*/ 453 w 2289"/>
              <a:gd name="T85" fmla="*/ 1669 h 2622"/>
              <a:gd name="T86" fmla="*/ 467 w 2289"/>
              <a:gd name="T87" fmla="*/ 1668 h 2622"/>
              <a:gd name="T88" fmla="*/ 1527 w 2289"/>
              <a:gd name="T89" fmla="*/ 1448 h 2622"/>
              <a:gd name="T90" fmla="*/ 1579 w 2289"/>
              <a:gd name="T91" fmla="*/ 1369 h 2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89" h="2622">
                <a:moveTo>
                  <a:pt x="1372" y="437"/>
                </a:moveTo>
                <a:cubicBezTo>
                  <a:pt x="1353" y="340"/>
                  <a:pt x="1374" y="242"/>
                  <a:pt x="1430" y="161"/>
                </a:cubicBezTo>
                <a:cubicBezTo>
                  <a:pt x="1485" y="79"/>
                  <a:pt x="1569" y="25"/>
                  <a:pt x="1666" y="6"/>
                </a:cubicBezTo>
                <a:cubicBezTo>
                  <a:pt x="1689" y="2"/>
                  <a:pt x="1712" y="0"/>
                  <a:pt x="1734" y="0"/>
                </a:cubicBezTo>
                <a:cubicBezTo>
                  <a:pt x="1911" y="0"/>
                  <a:pt x="2064" y="126"/>
                  <a:pt x="2096" y="301"/>
                </a:cubicBezTo>
                <a:cubicBezTo>
                  <a:pt x="2134" y="500"/>
                  <a:pt x="2002" y="694"/>
                  <a:pt x="1802" y="731"/>
                </a:cubicBezTo>
                <a:cubicBezTo>
                  <a:pt x="1779" y="735"/>
                  <a:pt x="1756" y="738"/>
                  <a:pt x="1733" y="738"/>
                </a:cubicBezTo>
                <a:cubicBezTo>
                  <a:pt x="1557" y="738"/>
                  <a:pt x="1404" y="611"/>
                  <a:pt x="1372" y="437"/>
                </a:cubicBezTo>
                <a:close/>
                <a:moveTo>
                  <a:pt x="2282" y="2156"/>
                </a:moveTo>
                <a:cubicBezTo>
                  <a:pt x="2274" y="2177"/>
                  <a:pt x="2256" y="2194"/>
                  <a:pt x="2234" y="2199"/>
                </a:cubicBezTo>
                <a:lnTo>
                  <a:pt x="455" y="2620"/>
                </a:lnTo>
                <a:cubicBezTo>
                  <a:pt x="450" y="2622"/>
                  <a:pt x="445" y="2622"/>
                  <a:pt x="440" y="2622"/>
                </a:cubicBezTo>
                <a:cubicBezTo>
                  <a:pt x="417" y="2622"/>
                  <a:pt x="395" y="2610"/>
                  <a:pt x="383" y="2590"/>
                </a:cubicBezTo>
                <a:cubicBezTo>
                  <a:pt x="378" y="2582"/>
                  <a:pt x="258" y="2381"/>
                  <a:pt x="142" y="1843"/>
                </a:cubicBezTo>
                <a:cubicBezTo>
                  <a:pt x="26" y="1310"/>
                  <a:pt x="2" y="473"/>
                  <a:pt x="1" y="438"/>
                </a:cubicBezTo>
                <a:cubicBezTo>
                  <a:pt x="0" y="402"/>
                  <a:pt x="27" y="372"/>
                  <a:pt x="62" y="369"/>
                </a:cubicBezTo>
                <a:lnTo>
                  <a:pt x="1240" y="277"/>
                </a:lnTo>
                <a:cubicBezTo>
                  <a:pt x="1229" y="337"/>
                  <a:pt x="1229" y="399"/>
                  <a:pt x="1241" y="462"/>
                </a:cubicBezTo>
                <a:cubicBezTo>
                  <a:pt x="1252" y="520"/>
                  <a:pt x="1272" y="574"/>
                  <a:pt x="1301" y="623"/>
                </a:cubicBezTo>
                <a:lnTo>
                  <a:pt x="902" y="941"/>
                </a:lnTo>
                <a:cubicBezTo>
                  <a:pt x="873" y="964"/>
                  <a:pt x="869" y="1006"/>
                  <a:pt x="892" y="1035"/>
                </a:cubicBezTo>
                <a:cubicBezTo>
                  <a:pt x="905" y="1052"/>
                  <a:pt x="924" y="1060"/>
                  <a:pt x="944" y="1060"/>
                </a:cubicBezTo>
                <a:cubicBezTo>
                  <a:pt x="958" y="1060"/>
                  <a:pt x="973" y="1055"/>
                  <a:pt x="985" y="1046"/>
                </a:cubicBezTo>
                <a:lnTo>
                  <a:pt x="1384" y="728"/>
                </a:lnTo>
                <a:cubicBezTo>
                  <a:pt x="1475" y="817"/>
                  <a:pt x="1599" y="871"/>
                  <a:pt x="1733" y="871"/>
                </a:cubicBezTo>
                <a:cubicBezTo>
                  <a:pt x="1765" y="871"/>
                  <a:pt x="1796" y="868"/>
                  <a:pt x="1827" y="862"/>
                </a:cubicBezTo>
                <a:cubicBezTo>
                  <a:pt x="1846" y="858"/>
                  <a:pt x="1865" y="854"/>
                  <a:pt x="1884" y="848"/>
                </a:cubicBezTo>
                <a:cubicBezTo>
                  <a:pt x="1893" y="958"/>
                  <a:pt x="1905" y="1080"/>
                  <a:pt x="1920" y="1210"/>
                </a:cubicBezTo>
                <a:cubicBezTo>
                  <a:pt x="1979" y="1715"/>
                  <a:pt x="2269" y="2089"/>
                  <a:pt x="2272" y="2093"/>
                </a:cubicBezTo>
                <a:cubicBezTo>
                  <a:pt x="2286" y="2111"/>
                  <a:pt x="2289" y="2135"/>
                  <a:pt x="2282" y="2156"/>
                </a:cubicBezTo>
                <a:close/>
                <a:moveTo>
                  <a:pt x="1363" y="1918"/>
                </a:moveTo>
                <a:cubicBezTo>
                  <a:pt x="1355" y="1882"/>
                  <a:pt x="1319" y="1860"/>
                  <a:pt x="1283" y="1869"/>
                </a:cubicBezTo>
                <a:lnTo>
                  <a:pt x="578" y="2039"/>
                </a:lnTo>
                <a:cubicBezTo>
                  <a:pt x="542" y="2048"/>
                  <a:pt x="520" y="2084"/>
                  <a:pt x="529" y="2120"/>
                </a:cubicBezTo>
                <a:cubicBezTo>
                  <a:pt x="536" y="2150"/>
                  <a:pt x="563" y="2171"/>
                  <a:pt x="593" y="2171"/>
                </a:cubicBezTo>
                <a:cubicBezTo>
                  <a:pt x="598" y="2171"/>
                  <a:pt x="604" y="2170"/>
                  <a:pt x="609" y="2169"/>
                </a:cubicBezTo>
                <a:lnTo>
                  <a:pt x="1314" y="1998"/>
                </a:lnTo>
                <a:cubicBezTo>
                  <a:pt x="1350" y="1990"/>
                  <a:pt x="1372" y="1954"/>
                  <a:pt x="1363" y="1918"/>
                </a:cubicBezTo>
                <a:close/>
                <a:moveTo>
                  <a:pt x="1579" y="1369"/>
                </a:moveTo>
                <a:cubicBezTo>
                  <a:pt x="1571" y="1333"/>
                  <a:pt x="1536" y="1309"/>
                  <a:pt x="1500" y="1317"/>
                </a:cubicBezTo>
                <a:lnTo>
                  <a:pt x="440" y="1537"/>
                </a:lnTo>
                <a:cubicBezTo>
                  <a:pt x="404" y="1544"/>
                  <a:pt x="381" y="1580"/>
                  <a:pt x="388" y="1616"/>
                </a:cubicBezTo>
                <a:cubicBezTo>
                  <a:pt x="395" y="1647"/>
                  <a:pt x="422" y="1669"/>
                  <a:pt x="453" y="1669"/>
                </a:cubicBezTo>
                <a:cubicBezTo>
                  <a:pt x="458" y="1669"/>
                  <a:pt x="462" y="1668"/>
                  <a:pt x="467" y="1668"/>
                </a:cubicBezTo>
                <a:lnTo>
                  <a:pt x="1527" y="1448"/>
                </a:lnTo>
                <a:cubicBezTo>
                  <a:pt x="1563" y="1440"/>
                  <a:pt x="1586" y="1405"/>
                  <a:pt x="1579" y="13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0" name="triptych-brochure_30017">
            <a:extLst>
              <a:ext uri="{FF2B5EF4-FFF2-40B4-BE49-F238E27FC236}">
                <a16:creationId xmlns:a16="http://schemas.microsoft.com/office/drawing/2014/main" id="{25810AC4-6719-B6DA-8855-52B69308C215}"/>
              </a:ext>
            </a:extLst>
          </p:cNvPr>
          <p:cNvSpPr/>
          <p:nvPr/>
        </p:nvSpPr>
        <p:spPr>
          <a:xfrm>
            <a:off x="6863514" y="122629"/>
            <a:ext cx="540815" cy="618582"/>
          </a:xfrm>
          <a:custGeom>
            <a:avLst/>
            <a:gdLst>
              <a:gd name="connsiteX0" fmla="*/ 242039 w 605098"/>
              <a:gd name="connsiteY0" fmla="*/ 412737 h 604040"/>
              <a:gd name="connsiteX1" fmla="*/ 362988 w 605098"/>
              <a:gd name="connsiteY1" fmla="*/ 412737 h 604040"/>
              <a:gd name="connsiteX2" fmla="*/ 362988 w 605098"/>
              <a:gd name="connsiteY2" fmla="*/ 523595 h 604040"/>
              <a:gd name="connsiteX3" fmla="*/ 242039 w 605098"/>
              <a:gd name="connsiteY3" fmla="*/ 523595 h 604040"/>
              <a:gd name="connsiteX4" fmla="*/ 560997 w 605098"/>
              <a:gd name="connsiteY4" fmla="*/ 357132 h 604040"/>
              <a:gd name="connsiteX5" fmla="*/ 568051 w 605098"/>
              <a:gd name="connsiteY5" fmla="*/ 364480 h 604040"/>
              <a:gd name="connsiteX6" fmla="*/ 559197 w 605098"/>
              <a:gd name="connsiteY6" fmla="*/ 377526 h 604040"/>
              <a:gd name="connsiteX7" fmla="*/ 475303 w 605098"/>
              <a:gd name="connsiteY7" fmla="*/ 417263 h 604040"/>
              <a:gd name="connsiteX8" fmla="*/ 470951 w 605098"/>
              <a:gd name="connsiteY8" fmla="*/ 418312 h 604040"/>
              <a:gd name="connsiteX9" fmla="*/ 463897 w 605098"/>
              <a:gd name="connsiteY9" fmla="*/ 410815 h 604040"/>
              <a:gd name="connsiteX10" fmla="*/ 472602 w 605098"/>
              <a:gd name="connsiteY10" fmla="*/ 397919 h 604040"/>
              <a:gd name="connsiteX11" fmla="*/ 556645 w 605098"/>
              <a:gd name="connsiteY11" fmla="*/ 358032 h 604040"/>
              <a:gd name="connsiteX12" fmla="*/ 560997 w 605098"/>
              <a:gd name="connsiteY12" fmla="*/ 357132 h 604040"/>
              <a:gd name="connsiteX13" fmla="*/ 560997 w 605098"/>
              <a:gd name="connsiteY13" fmla="*/ 310417 h 604040"/>
              <a:gd name="connsiteX14" fmla="*/ 568051 w 605098"/>
              <a:gd name="connsiteY14" fmla="*/ 317756 h 604040"/>
              <a:gd name="connsiteX15" fmla="*/ 559197 w 605098"/>
              <a:gd name="connsiteY15" fmla="*/ 330787 h 604040"/>
              <a:gd name="connsiteX16" fmla="*/ 475303 w 605098"/>
              <a:gd name="connsiteY16" fmla="*/ 370479 h 604040"/>
              <a:gd name="connsiteX17" fmla="*/ 470951 w 605098"/>
              <a:gd name="connsiteY17" fmla="*/ 371527 h 604040"/>
              <a:gd name="connsiteX18" fmla="*/ 463897 w 605098"/>
              <a:gd name="connsiteY18" fmla="*/ 364188 h 604040"/>
              <a:gd name="connsiteX19" fmla="*/ 472602 w 605098"/>
              <a:gd name="connsiteY19" fmla="*/ 351157 h 604040"/>
              <a:gd name="connsiteX20" fmla="*/ 556645 w 605098"/>
              <a:gd name="connsiteY20" fmla="*/ 311465 h 604040"/>
              <a:gd name="connsiteX21" fmla="*/ 560997 w 605098"/>
              <a:gd name="connsiteY21" fmla="*/ 310417 h 604040"/>
              <a:gd name="connsiteX22" fmla="*/ 44092 w 605098"/>
              <a:gd name="connsiteY22" fmla="*/ 310417 h 604040"/>
              <a:gd name="connsiteX23" fmla="*/ 48445 w 605098"/>
              <a:gd name="connsiteY23" fmla="*/ 311465 h 604040"/>
              <a:gd name="connsiteX24" fmla="*/ 132496 w 605098"/>
              <a:gd name="connsiteY24" fmla="*/ 351157 h 604040"/>
              <a:gd name="connsiteX25" fmla="*/ 141201 w 605098"/>
              <a:gd name="connsiteY25" fmla="*/ 364188 h 604040"/>
              <a:gd name="connsiteX26" fmla="*/ 134147 w 605098"/>
              <a:gd name="connsiteY26" fmla="*/ 371527 h 604040"/>
              <a:gd name="connsiteX27" fmla="*/ 129944 w 605098"/>
              <a:gd name="connsiteY27" fmla="*/ 370629 h 604040"/>
              <a:gd name="connsiteX28" fmla="*/ 45893 w 605098"/>
              <a:gd name="connsiteY28" fmla="*/ 330787 h 604040"/>
              <a:gd name="connsiteX29" fmla="*/ 37188 w 605098"/>
              <a:gd name="connsiteY29" fmla="*/ 317756 h 604040"/>
              <a:gd name="connsiteX30" fmla="*/ 44092 w 605098"/>
              <a:gd name="connsiteY30" fmla="*/ 310417 h 604040"/>
              <a:gd name="connsiteX31" fmla="*/ 242073 w 605098"/>
              <a:gd name="connsiteY31" fmla="*/ 261727 h 604040"/>
              <a:gd name="connsiteX32" fmla="*/ 363016 w 605098"/>
              <a:gd name="connsiteY32" fmla="*/ 261727 h 604040"/>
              <a:gd name="connsiteX33" fmla="*/ 373220 w 605098"/>
              <a:gd name="connsiteY33" fmla="*/ 271778 h 604040"/>
              <a:gd name="connsiteX34" fmla="*/ 363016 w 605098"/>
              <a:gd name="connsiteY34" fmla="*/ 281979 h 604040"/>
              <a:gd name="connsiteX35" fmla="*/ 242073 w 605098"/>
              <a:gd name="connsiteY35" fmla="*/ 281979 h 604040"/>
              <a:gd name="connsiteX36" fmla="*/ 232019 w 605098"/>
              <a:gd name="connsiteY36" fmla="*/ 271778 h 604040"/>
              <a:gd name="connsiteX37" fmla="*/ 242073 w 605098"/>
              <a:gd name="connsiteY37" fmla="*/ 261727 h 604040"/>
              <a:gd name="connsiteX38" fmla="*/ 242073 w 605098"/>
              <a:gd name="connsiteY38" fmla="*/ 221434 h 604040"/>
              <a:gd name="connsiteX39" fmla="*/ 363016 w 605098"/>
              <a:gd name="connsiteY39" fmla="*/ 221434 h 604040"/>
              <a:gd name="connsiteX40" fmla="*/ 373220 w 605098"/>
              <a:gd name="connsiteY40" fmla="*/ 231635 h 604040"/>
              <a:gd name="connsiteX41" fmla="*/ 363016 w 605098"/>
              <a:gd name="connsiteY41" fmla="*/ 241686 h 604040"/>
              <a:gd name="connsiteX42" fmla="*/ 242073 w 605098"/>
              <a:gd name="connsiteY42" fmla="*/ 241686 h 604040"/>
              <a:gd name="connsiteX43" fmla="*/ 232019 w 605098"/>
              <a:gd name="connsiteY43" fmla="*/ 231635 h 604040"/>
              <a:gd name="connsiteX44" fmla="*/ 242073 w 605098"/>
              <a:gd name="connsiteY44" fmla="*/ 221434 h 604040"/>
              <a:gd name="connsiteX45" fmla="*/ 564735 w 605098"/>
              <a:gd name="connsiteY45" fmla="*/ 192785 h 604040"/>
              <a:gd name="connsiteX46" fmla="*/ 564735 w 605098"/>
              <a:gd name="connsiteY46" fmla="*/ 262610 h 604040"/>
              <a:gd name="connsiteX47" fmla="*/ 464038 w 605098"/>
              <a:gd name="connsiteY47" fmla="*/ 310559 h 604040"/>
              <a:gd name="connsiteX48" fmla="*/ 464038 w 605098"/>
              <a:gd name="connsiteY48" fmla="*/ 240733 h 604040"/>
              <a:gd name="connsiteX49" fmla="*/ 242073 w 605098"/>
              <a:gd name="connsiteY49" fmla="*/ 181283 h 604040"/>
              <a:gd name="connsiteX50" fmla="*/ 363016 w 605098"/>
              <a:gd name="connsiteY50" fmla="*/ 181283 h 604040"/>
              <a:gd name="connsiteX51" fmla="*/ 373220 w 605098"/>
              <a:gd name="connsiteY51" fmla="*/ 191303 h 604040"/>
              <a:gd name="connsiteX52" fmla="*/ 363016 w 605098"/>
              <a:gd name="connsiteY52" fmla="*/ 201324 h 604040"/>
              <a:gd name="connsiteX53" fmla="*/ 242073 w 605098"/>
              <a:gd name="connsiteY53" fmla="*/ 201324 h 604040"/>
              <a:gd name="connsiteX54" fmla="*/ 232019 w 605098"/>
              <a:gd name="connsiteY54" fmla="*/ 191303 h 604040"/>
              <a:gd name="connsiteX55" fmla="*/ 242073 w 605098"/>
              <a:gd name="connsiteY55" fmla="*/ 181283 h 604040"/>
              <a:gd name="connsiteX56" fmla="*/ 40363 w 605098"/>
              <a:gd name="connsiteY56" fmla="*/ 122219 h 604040"/>
              <a:gd name="connsiteX57" fmla="*/ 141201 w 605098"/>
              <a:gd name="connsiteY57" fmla="*/ 170165 h 604040"/>
              <a:gd name="connsiteX58" fmla="*/ 141201 w 605098"/>
              <a:gd name="connsiteY58" fmla="*/ 310558 h 604040"/>
              <a:gd name="connsiteX59" fmla="*/ 40363 w 605098"/>
              <a:gd name="connsiteY59" fmla="*/ 262611 h 604040"/>
              <a:gd name="connsiteX60" fmla="*/ 211764 w 605098"/>
              <a:gd name="connsiteY60" fmla="*/ 100661 h 604040"/>
              <a:gd name="connsiteX61" fmla="*/ 211764 w 605098"/>
              <a:gd name="connsiteY61" fmla="*/ 583965 h 604040"/>
              <a:gd name="connsiteX62" fmla="*/ 393335 w 605098"/>
              <a:gd name="connsiteY62" fmla="*/ 583965 h 604040"/>
              <a:gd name="connsiteX63" fmla="*/ 393335 w 605098"/>
              <a:gd name="connsiteY63" fmla="*/ 100661 h 604040"/>
              <a:gd name="connsiteX64" fmla="*/ 191656 w 605098"/>
              <a:gd name="connsiteY64" fmla="*/ 80586 h 604040"/>
              <a:gd name="connsiteX65" fmla="*/ 413443 w 605098"/>
              <a:gd name="connsiteY65" fmla="*/ 80586 h 604040"/>
              <a:gd name="connsiteX66" fmla="*/ 413443 w 605098"/>
              <a:gd name="connsiteY66" fmla="*/ 604040 h 604040"/>
              <a:gd name="connsiteX67" fmla="*/ 191656 w 605098"/>
              <a:gd name="connsiteY67" fmla="*/ 604040 h 604040"/>
              <a:gd name="connsiteX68" fmla="*/ 584990 w 605098"/>
              <a:gd name="connsiteY68" fmla="*/ 30561 h 604040"/>
              <a:gd name="connsiteX69" fmla="*/ 443782 w 605098"/>
              <a:gd name="connsiteY69" fmla="*/ 93632 h 604040"/>
              <a:gd name="connsiteX70" fmla="*/ 443782 w 605098"/>
              <a:gd name="connsiteY70" fmla="*/ 573029 h 604040"/>
              <a:gd name="connsiteX71" fmla="*/ 584990 w 605098"/>
              <a:gd name="connsiteY71" fmla="*/ 510408 h 604040"/>
              <a:gd name="connsiteX72" fmla="*/ 20107 w 605098"/>
              <a:gd name="connsiteY72" fmla="*/ 30561 h 604040"/>
              <a:gd name="connsiteX73" fmla="*/ 20107 w 605098"/>
              <a:gd name="connsiteY73" fmla="*/ 510408 h 604040"/>
              <a:gd name="connsiteX74" fmla="*/ 161308 w 605098"/>
              <a:gd name="connsiteY74" fmla="*/ 573029 h 604040"/>
              <a:gd name="connsiteX75" fmla="*/ 161308 w 605098"/>
              <a:gd name="connsiteY75" fmla="*/ 93632 h 604040"/>
              <a:gd name="connsiteX76" fmla="*/ 605098 w 605098"/>
              <a:gd name="connsiteY76" fmla="*/ 0 h 604040"/>
              <a:gd name="connsiteX77" fmla="*/ 605098 w 605098"/>
              <a:gd name="connsiteY77" fmla="*/ 523591 h 604040"/>
              <a:gd name="connsiteX78" fmla="*/ 423674 w 605098"/>
              <a:gd name="connsiteY78" fmla="*/ 604040 h 604040"/>
              <a:gd name="connsiteX79" fmla="*/ 423674 w 605098"/>
              <a:gd name="connsiteY79" fmla="*/ 80598 h 604040"/>
              <a:gd name="connsiteX80" fmla="*/ 0 w 605098"/>
              <a:gd name="connsiteY80" fmla="*/ 0 h 604040"/>
              <a:gd name="connsiteX81" fmla="*/ 181565 w 605098"/>
              <a:gd name="connsiteY81" fmla="*/ 80598 h 604040"/>
              <a:gd name="connsiteX82" fmla="*/ 181565 w 605098"/>
              <a:gd name="connsiteY82" fmla="*/ 604040 h 604040"/>
              <a:gd name="connsiteX83" fmla="*/ 0 w 605098"/>
              <a:gd name="connsiteY83" fmla="*/ 523591 h 60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5098" h="604040">
                <a:moveTo>
                  <a:pt x="242039" y="412737"/>
                </a:moveTo>
                <a:lnTo>
                  <a:pt x="362988" y="412737"/>
                </a:lnTo>
                <a:lnTo>
                  <a:pt x="362988" y="523595"/>
                </a:lnTo>
                <a:lnTo>
                  <a:pt x="242039" y="523595"/>
                </a:lnTo>
                <a:close/>
                <a:moveTo>
                  <a:pt x="560997" y="357132"/>
                </a:moveTo>
                <a:cubicBezTo>
                  <a:pt x="565050" y="357132"/>
                  <a:pt x="568051" y="360131"/>
                  <a:pt x="568051" y="364480"/>
                </a:cubicBezTo>
                <a:cubicBezTo>
                  <a:pt x="568051" y="369428"/>
                  <a:pt x="564149" y="375276"/>
                  <a:pt x="559197" y="377526"/>
                </a:cubicBezTo>
                <a:lnTo>
                  <a:pt x="475303" y="417263"/>
                </a:lnTo>
                <a:cubicBezTo>
                  <a:pt x="473802" y="418012"/>
                  <a:pt x="472301" y="418312"/>
                  <a:pt x="470951" y="418312"/>
                </a:cubicBezTo>
                <a:cubicBezTo>
                  <a:pt x="466899" y="418312"/>
                  <a:pt x="464047" y="415313"/>
                  <a:pt x="463897" y="410815"/>
                </a:cubicBezTo>
                <a:cubicBezTo>
                  <a:pt x="463897" y="405866"/>
                  <a:pt x="467799" y="400168"/>
                  <a:pt x="472602" y="397919"/>
                </a:cubicBezTo>
                <a:lnTo>
                  <a:pt x="556645" y="358032"/>
                </a:lnTo>
                <a:cubicBezTo>
                  <a:pt x="558146" y="357432"/>
                  <a:pt x="559647" y="357132"/>
                  <a:pt x="560997" y="357132"/>
                </a:cubicBezTo>
                <a:close/>
                <a:moveTo>
                  <a:pt x="560997" y="310417"/>
                </a:moveTo>
                <a:cubicBezTo>
                  <a:pt x="565050" y="310417"/>
                  <a:pt x="568051" y="313412"/>
                  <a:pt x="568051" y="317756"/>
                </a:cubicBezTo>
                <a:cubicBezTo>
                  <a:pt x="568051" y="322848"/>
                  <a:pt x="564149" y="328540"/>
                  <a:pt x="559197" y="330787"/>
                </a:cubicBezTo>
                <a:lnTo>
                  <a:pt x="475303" y="370479"/>
                </a:lnTo>
                <a:cubicBezTo>
                  <a:pt x="473802" y="371228"/>
                  <a:pt x="472301" y="371527"/>
                  <a:pt x="470951" y="371527"/>
                </a:cubicBezTo>
                <a:cubicBezTo>
                  <a:pt x="466899" y="371527"/>
                  <a:pt x="464047" y="368532"/>
                  <a:pt x="463897" y="364188"/>
                </a:cubicBezTo>
                <a:cubicBezTo>
                  <a:pt x="463897" y="359245"/>
                  <a:pt x="467799" y="353403"/>
                  <a:pt x="472602" y="351157"/>
                </a:cubicBezTo>
                <a:lnTo>
                  <a:pt x="556645" y="311465"/>
                </a:lnTo>
                <a:cubicBezTo>
                  <a:pt x="558146" y="310716"/>
                  <a:pt x="559647" y="310417"/>
                  <a:pt x="560997" y="310417"/>
                </a:cubicBezTo>
                <a:close/>
                <a:moveTo>
                  <a:pt x="44092" y="310417"/>
                </a:moveTo>
                <a:cubicBezTo>
                  <a:pt x="45593" y="310417"/>
                  <a:pt x="46944" y="310716"/>
                  <a:pt x="48445" y="311465"/>
                </a:cubicBezTo>
                <a:lnTo>
                  <a:pt x="132496" y="351157"/>
                </a:lnTo>
                <a:cubicBezTo>
                  <a:pt x="137299" y="353403"/>
                  <a:pt x="141201" y="359245"/>
                  <a:pt x="141201" y="364188"/>
                </a:cubicBezTo>
                <a:cubicBezTo>
                  <a:pt x="141201" y="368532"/>
                  <a:pt x="138349" y="371527"/>
                  <a:pt x="134147" y="371527"/>
                </a:cubicBezTo>
                <a:cubicBezTo>
                  <a:pt x="132796" y="371527"/>
                  <a:pt x="131295" y="371228"/>
                  <a:pt x="129944" y="370629"/>
                </a:cubicBezTo>
                <a:lnTo>
                  <a:pt x="45893" y="330787"/>
                </a:lnTo>
                <a:cubicBezTo>
                  <a:pt x="40940" y="328540"/>
                  <a:pt x="37188" y="322848"/>
                  <a:pt x="37188" y="317756"/>
                </a:cubicBezTo>
                <a:cubicBezTo>
                  <a:pt x="37188" y="313412"/>
                  <a:pt x="40040" y="310417"/>
                  <a:pt x="44092" y="310417"/>
                </a:cubicBezTo>
                <a:close/>
                <a:moveTo>
                  <a:pt x="242073" y="261727"/>
                </a:moveTo>
                <a:lnTo>
                  <a:pt x="363016" y="261727"/>
                </a:lnTo>
                <a:cubicBezTo>
                  <a:pt x="368568" y="261727"/>
                  <a:pt x="373220" y="266227"/>
                  <a:pt x="373220" y="271778"/>
                </a:cubicBezTo>
                <a:cubicBezTo>
                  <a:pt x="373220" y="277478"/>
                  <a:pt x="368568" y="281979"/>
                  <a:pt x="363016" y="281979"/>
                </a:cubicBezTo>
                <a:lnTo>
                  <a:pt x="242073" y="281979"/>
                </a:lnTo>
                <a:cubicBezTo>
                  <a:pt x="236521" y="281979"/>
                  <a:pt x="232019" y="277328"/>
                  <a:pt x="232019" y="271778"/>
                </a:cubicBezTo>
                <a:cubicBezTo>
                  <a:pt x="232019" y="266227"/>
                  <a:pt x="236521" y="261727"/>
                  <a:pt x="242073" y="261727"/>
                </a:cubicBezTo>
                <a:close/>
                <a:moveTo>
                  <a:pt x="242073" y="221434"/>
                </a:moveTo>
                <a:lnTo>
                  <a:pt x="363016" y="221434"/>
                </a:lnTo>
                <a:cubicBezTo>
                  <a:pt x="368568" y="221434"/>
                  <a:pt x="373220" y="226084"/>
                  <a:pt x="373220" y="231635"/>
                </a:cubicBezTo>
                <a:cubicBezTo>
                  <a:pt x="373220" y="237185"/>
                  <a:pt x="368568" y="241686"/>
                  <a:pt x="363016" y="241686"/>
                </a:cubicBezTo>
                <a:lnTo>
                  <a:pt x="242073" y="241686"/>
                </a:lnTo>
                <a:cubicBezTo>
                  <a:pt x="236521" y="241686"/>
                  <a:pt x="232019" y="237185"/>
                  <a:pt x="232019" y="231635"/>
                </a:cubicBezTo>
                <a:cubicBezTo>
                  <a:pt x="232019" y="226084"/>
                  <a:pt x="236521" y="221434"/>
                  <a:pt x="242073" y="221434"/>
                </a:cubicBezTo>
                <a:close/>
                <a:moveTo>
                  <a:pt x="564735" y="192785"/>
                </a:moveTo>
                <a:lnTo>
                  <a:pt x="564735" y="262610"/>
                </a:lnTo>
                <a:lnTo>
                  <a:pt x="464038" y="310559"/>
                </a:lnTo>
                <a:lnTo>
                  <a:pt x="464038" y="240733"/>
                </a:lnTo>
                <a:close/>
                <a:moveTo>
                  <a:pt x="242073" y="181283"/>
                </a:moveTo>
                <a:lnTo>
                  <a:pt x="363016" y="181283"/>
                </a:lnTo>
                <a:cubicBezTo>
                  <a:pt x="368568" y="181283"/>
                  <a:pt x="373220" y="185770"/>
                  <a:pt x="373220" y="191303"/>
                </a:cubicBezTo>
                <a:cubicBezTo>
                  <a:pt x="373220" y="196837"/>
                  <a:pt x="368568" y="201324"/>
                  <a:pt x="363016" y="201324"/>
                </a:cubicBezTo>
                <a:lnTo>
                  <a:pt x="242073" y="201324"/>
                </a:lnTo>
                <a:cubicBezTo>
                  <a:pt x="236521" y="201324"/>
                  <a:pt x="232019" y="196837"/>
                  <a:pt x="232019" y="191303"/>
                </a:cubicBezTo>
                <a:cubicBezTo>
                  <a:pt x="232019" y="185770"/>
                  <a:pt x="236521" y="181283"/>
                  <a:pt x="242073" y="181283"/>
                </a:cubicBezTo>
                <a:close/>
                <a:moveTo>
                  <a:pt x="40363" y="122219"/>
                </a:moveTo>
                <a:lnTo>
                  <a:pt x="141201" y="170165"/>
                </a:lnTo>
                <a:lnTo>
                  <a:pt x="141201" y="310558"/>
                </a:lnTo>
                <a:lnTo>
                  <a:pt x="40363" y="262611"/>
                </a:lnTo>
                <a:close/>
                <a:moveTo>
                  <a:pt x="211764" y="100661"/>
                </a:moveTo>
                <a:lnTo>
                  <a:pt x="211764" y="583965"/>
                </a:lnTo>
                <a:lnTo>
                  <a:pt x="393335" y="583965"/>
                </a:lnTo>
                <a:lnTo>
                  <a:pt x="393335" y="100661"/>
                </a:lnTo>
                <a:close/>
                <a:moveTo>
                  <a:pt x="191656" y="80586"/>
                </a:moveTo>
                <a:lnTo>
                  <a:pt x="413443" y="80586"/>
                </a:lnTo>
                <a:lnTo>
                  <a:pt x="413443" y="604040"/>
                </a:lnTo>
                <a:lnTo>
                  <a:pt x="191656" y="604040"/>
                </a:lnTo>
                <a:close/>
                <a:moveTo>
                  <a:pt x="584990" y="30561"/>
                </a:moveTo>
                <a:lnTo>
                  <a:pt x="443782" y="93632"/>
                </a:lnTo>
                <a:lnTo>
                  <a:pt x="443782" y="573029"/>
                </a:lnTo>
                <a:lnTo>
                  <a:pt x="584990" y="510408"/>
                </a:lnTo>
                <a:close/>
                <a:moveTo>
                  <a:pt x="20107" y="30561"/>
                </a:moveTo>
                <a:lnTo>
                  <a:pt x="20107" y="510408"/>
                </a:lnTo>
                <a:lnTo>
                  <a:pt x="161308" y="573029"/>
                </a:lnTo>
                <a:lnTo>
                  <a:pt x="161308" y="93632"/>
                </a:lnTo>
                <a:close/>
                <a:moveTo>
                  <a:pt x="605098" y="0"/>
                </a:moveTo>
                <a:lnTo>
                  <a:pt x="605098" y="523591"/>
                </a:lnTo>
                <a:lnTo>
                  <a:pt x="423674" y="604040"/>
                </a:lnTo>
                <a:lnTo>
                  <a:pt x="423674" y="80598"/>
                </a:lnTo>
                <a:close/>
                <a:moveTo>
                  <a:pt x="0" y="0"/>
                </a:moveTo>
                <a:lnTo>
                  <a:pt x="181565" y="80598"/>
                </a:lnTo>
                <a:lnTo>
                  <a:pt x="181565" y="604040"/>
                </a:lnTo>
                <a:lnTo>
                  <a:pt x="0" y="5235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silhouette-with-document_62784">
            <a:extLst>
              <a:ext uri="{FF2B5EF4-FFF2-40B4-BE49-F238E27FC236}">
                <a16:creationId xmlns:a16="http://schemas.microsoft.com/office/drawing/2014/main" id="{533FB6E3-0031-3119-A067-308C9EE78D32}"/>
              </a:ext>
            </a:extLst>
          </p:cNvPr>
          <p:cNvSpPr/>
          <p:nvPr/>
        </p:nvSpPr>
        <p:spPr>
          <a:xfrm>
            <a:off x="7850661" y="122630"/>
            <a:ext cx="637724" cy="696582"/>
          </a:xfrm>
          <a:custGeom>
            <a:avLst/>
            <a:gdLst>
              <a:gd name="connsiteX0" fmla="*/ 332825 w 599014"/>
              <a:gd name="connsiteY0" fmla="*/ 323318 h 518742"/>
              <a:gd name="connsiteX1" fmla="*/ 480885 w 599014"/>
              <a:gd name="connsiteY1" fmla="*/ 323318 h 518742"/>
              <a:gd name="connsiteX2" fmla="*/ 508708 w 599014"/>
              <a:gd name="connsiteY2" fmla="*/ 351111 h 518742"/>
              <a:gd name="connsiteX3" fmla="*/ 480885 w 599014"/>
              <a:gd name="connsiteY3" fmla="*/ 378903 h 518742"/>
              <a:gd name="connsiteX4" fmla="*/ 332825 w 599014"/>
              <a:gd name="connsiteY4" fmla="*/ 378903 h 518742"/>
              <a:gd name="connsiteX5" fmla="*/ 305002 w 599014"/>
              <a:gd name="connsiteY5" fmla="*/ 351111 h 518742"/>
              <a:gd name="connsiteX6" fmla="*/ 332825 w 599014"/>
              <a:gd name="connsiteY6" fmla="*/ 323318 h 518742"/>
              <a:gd name="connsiteX7" fmla="*/ 332825 w 599014"/>
              <a:gd name="connsiteY7" fmla="*/ 230145 h 518742"/>
              <a:gd name="connsiteX8" fmla="*/ 480885 w 599014"/>
              <a:gd name="connsiteY8" fmla="*/ 230145 h 518742"/>
              <a:gd name="connsiteX9" fmla="*/ 508708 w 599014"/>
              <a:gd name="connsiteY9" fmla="*/ 257937 h 518742"/>
              <a:gd name="connsiteX10" fmla="*/ 480885 w 599014"/>
              <a:gd name="connsiteY10" fmla="*/ 285730 h 518742"/>
              <a:gd name="connsiteX11" fmla="*/ 332825 w 599014"/>
              <a:gd name="connsiteY11" fmla="*/ 285730 h 518742"/>
              <a:gd name="connsiteX12" fmla="*/ 305002 w 599014"/>
              <a:gd name="connsiteY12" fmla="*/ 257937 h 518742"/>
              <a:gd name="connsiteX13" fmla="*/ 332825 w 599014"/>
              <a:gd name="connsiteY13" fmla="*/ 230145 h 518742"/>
              <a:gd name="connsiteX14" fmla="*/ 24843 w 599014"/>
              <a:gd name="connsiteY14" fmla="*/ 151784 h 518742"/>
              <a:gd name="connsiteX15" fmla="*/ 183839 w 599014"/>
              <a:gd name="connsiteY15" fmla="*/ 151784 h 518742"/>
              <a:gd name="connsiteX16" fmla="*/ 207688 w 599014"/>
              <a:gd name="connsiteY16" fmla="*/ 176583 h 518742"/>
              <a:gd name="connsiteX17" fmla="*/ 207688 w 599014"/>
              <a:gd name="connsiteY17" fmla="*/ 329348 h 518742"/>
              <a:gd name="connsiteX18" fmla="*/ 182845 w 599014"/>
              <a:gd name="connsiteY18" fmla="*/ 354147 h 518742"/>
              <a:gd name="connsiteX19" fmla="*/ 163964 w 599014"/>
              <a:gd name="connsiteY19" fmla="*/ 344227 h 518742"/>
              <a:gd name="connsiteX20" fmla="*/ 155021 w 599014"/>
              <a:gd name="connsiteY20" fmla="*/ 494016 h 518742"/>
              <a:gd name="connsiteX21" fmla="*/ 129184 w 599014"/>
              <a:gd name="connsiteY21" fmla="*/ 516831 h 518742"/>
              <a:gd name="connsiteX22" fmla="*/ 78504 w 599014"/>
              <a:gd name="connsiteY22" fmla="*/ 516831 h 518742"/>
              <a:gd name="connsiteX23" fmla="*/ 53661 w 599014"/>
              <a:gd name="connsiteY23" fmla="*/ 494016 h 518742"/>
              <a:gd name="connsiteX24" fmla="*/ 43724 w 599014"/>
              <a:gd name="connsiteY24" fmla="*/ 345219 h 518742"/>
              <a:gd name="connsiteX25" fmla="*/ 24843 w 599014"/>
              <a:gd name="connsiteY25" fmla="*/ 354147 h 518742"/>
              <a:gd name="connsiteX26" fmla="*/ 994 w 599014"/>
              <a:gd name="connsiteY26" fmla="*/ 329348 h 518742"/>
              <a:gd name="connsiteX27" fmla="*/ 0 w 599014"/>
              <a:gd name="connsiteY27" fmla="*/ 176583 h 518742"/>
              <a:gd name="connsiteX28" fmla="*/ 24843 w 599014"/>
              <a:gd name="connsiteY28" fmla="*/ 151784 h 518742"/>
              <a:gd name="connsiteX29" fmla="*/ 332825 w 599014"/>
              <a:gd name="connsiteY29" fmla="*/ 137928 h 518742"/>
              <a:gd name="connsiteX30" fmla="*/ 480885 w 599014"/>
              <a:gd name="connsiteY30" fmla="*/ 137928 h 518742"/>
              <a:gd name="connsiteX31" fmla="*/ 508708 w 599014"/>
              <a:gd name="connsiteY31" fmla="*/ 165721 h 518742"/>
              <a:gd name="connsiteX32" fmla="*/ 480885 w 599014"/>
              <a:gd name="connsiteY32" fmla="*/ 193513 h 518742"/>
              <a:gd name="connsiteX33" fmla="*/ 332825 w 599014"/>
              <a:gd name="connsiteY33" fmla="*/ 193513 h 518742"/>
              <a:gd name="connsiteX34" fmla="*/ 305002 w 599014"/>
              <a:gd name="connsiteY34" fmla="*/ 165721 h 518742"/>
              <a:gd name="connsiteX35" fmla="*/ 332825 w 599014"/>
              <a:gd name="connsiteY35" fmla="*/ 137928 h 518742"/>
              <a:gd name="connsiteX36" fmla="*/ 347698 w 599014"/>
              <a:gd name="connsiteY36" fmla="*/ 55512 h 518742"/>
              <a:gd name="connsiteX37" fmla="*/ 347698 w 599014"/>
              <a:gd name="connsiteY37" fmla="*/ 61464 h 518742"/>
              <a:gd name="connsiteX38" fmla="*/ 283131 w 599014"/>
              <a:gd name="connsiteY38" fmla="*/ 124947 h 518742"/>
              <a:gd name="connsiteX39" fmla="*/ 276178 w 599014"/>
              <a:gd name="connsiteY39" fmla="*/ 124947 h 518742"/>
              <a:gd name="connsiteX40" fmla="*/ 276178 w 599014"/>
              <a:gd name="connsiteY40" fmla="*/ 456251 h 518742"/>
              <a:gd name="connsiteX41" fmla="*/ 283131 w 599014"/>
              <a:gd name="connsiteY41" fmla="*/ 463194 h 518742"/>
              <a:gd name="connsiteX42" fmla="*/ 536433 w 599014"/>
              <a:gd name="connsiteY42" fmla="*/ 463194 h 518742"/>
              <a:gd name="connsiteX43" fmla="*/ 543387 w 599014"/>
              <a:gd name="connsiteY43" fmla="*/ 456251 h 518742"/>
              <a:gd name="connsiteX44" fmla="*/ 542394 w 599014"/>
              <a:gd name="connsiteY44" fmla="*/ 62455 h 518742"/>
              <a:gd name="connsiteX45" fmla="*/ 536433 w 599014"/>
              <a:gd name="connsiteY45" fmla="*/ 55512 h 518742"/>
              <a:gd name="connsiteX46" fmla="*/ 337765 w 599014"/>
              <a:gd name="connsiteY46" fmla="*/ 956 h 518742"/>
              <a:gd name="connsiteX47" fmla="*/ 537427 w 599014"/>
              <a:gd name="connsiteY47" fmla="*/ 956 h 518742"/>
              <a:gd name="connsiteX48" fmla="*/ 599014 w 599014"/>
              <a:gd name="connsiteY48" fmla="*/ 62455 h 518742"/>
              <a:gd name="connsiteX49" fmla="*/ 599014 w 599014"/>
              <a:gd name="connsiteY49" fmla="*/ 456251 h 518742"/>
              <a:gd name="connsiteX50" fmla="*/ 537427 w 599014"/>
              <a:gd name="connsiteY50" fmla="*/ 518742 h 518742"/>
              <a:gd name="connsiteX51" fmla="*/ 283131 w 599014"/>
              <a:gd name="connsiteY51" fmla="*/ 518742 h 518742"/>
              <a:gd name="connsiteX52" fmla="*/ 221544 w 599014"/>
              <a:gd name="connsiteY52" fmla="*/ 456251 h 518742"/>
              <a:gd name="connsiteX53" fmla="*/ 221544 w 599014"/>
              <a:gd name="connsiteY53" fmla="*/ 117011 h 518742"/>
              <a:gd name="connsiteX54" fmla="*/ 237437 w 599014"/>
              <a:gd name="connsiteY54" fmla="*/ 79318 h 518742"/>
              <a:gd name="connsiteX55" fmla="*/ 298031 w 599014"/>
              <a:gd name="connsiteY55" fmla="*/ 17819 h 518742"/>
              <a:gd name="connsiteX56" fmla="*/ 301011 w 599014"/>
              <a:gd name="connsiteY56" fmla="*/ 15835 h 518742"/>
              <a:gd name="connsiteX57" fmla="*/ 337765 w 599014"/>
              <a:gd name="connsiteY57" fmla="*/ 956 h 518742"/>
              <a:gd name="connsiteX58" fmla="*/ 104322 w 599014"/>
              <a:gd name="connsiteY58" fmla="*/ 0 h 518742"/>
              <a:gd name="connsiteX59" fmla="*/ 171853 w 599014"/>
              <a:gd name="connsiteY59" fmla="*/ 67929 h 518742"/>
              <a:gd name="connsiteX60" fmla="*/ 104322 w 599014"/>
              <a:gd name="connsiteY60" fmla="*/ 135858 h 518742"/>
              <a:gd name="connsiteX61" fmla="*/ 36791 w 599014"/>
              <a:gd name="connsiteY61" fmla="*/ 67929 h 518742"/>
              <a:gd name="connsiteX62" fmla="*/ 104322 w 599014"/>
              <a:gd name="connsiteY62" fmla="*/ 0 h 51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99014" h="518742">
                <a:moveTo>
                  <a:pt x="332825" y="323318"/>
                </a:moveTo>
                <a:lnTo>
                  <a:pt x="480885" y="323318"/>
                </a:lnTo>
                <a:cubicBezTo>
                  <a:pt x="495790" y="323318"/>
                  <a:pt x="507714" y="335229"/>
                  <a:pt x="508708" y="351111"/>
                </a:cubicBezTo>
                <a:cubicBezTo>
                  <a:pt x="508708" y="365999"/>
                  <a:pt x="495790" y="378903"/>
                  <a:pt x="480885" y="378903"/>
                </a:cubicBezTo>
                <a:lnTo>
                  <a:pt x="332825" y="378903"/>
                </a:lnTo>
                <a:cubicBezTo>
                  <a:pt x="317920" y="378903"/>
                  <a:pt x="305002" y="365999"/>
                  <a:pt x="305002" y="351111"/>
                </a:cubicBezTo>
                <a:cubicBezTo>
                  <a:pt x="305002" y="335229"/>
                  <a:pt x="317920" y="323318"/>
                  <a:pt x="332825" y="323318"/>
                </a:cubicBezTo>
                <a:close/>
                <a:moveTo>
                  <a:pt x="332825" y="230145"/>
                </a:moveTo>
                <a:lnTo>
                  <a:pt x="480885" y="230145"/>
                </a:lnTo>
                <a:cubicBezTo>
                  <a:pt x="495790" y="230145"/>
                  <a:pt x="508708" y="243049"/>
                  <a:pt x="508708" y="257937"/>
                </a:cubicBezTo>
                <a:cubicBezTo>
                  <a:pt x="508708" y="273819"/>
                  <a:pt x="495790" y="285730"/>
                  <a:pt x="480885" y="285730"/>
                </a:cubicBezTo>
                <a:lnTo>
                  <a:pt x="332825" y="285730"/>
                </a:lnTo>
                <a:cubicBezTo>
                  <a:pt x="317920" y="285730"/>
                  <a:pt x="305002" y="273819"/>
                  <a:pt x="305002" y="257937"/>
                </a:cubicBezTo>
                <a:cubicBezTo>
                  <a:pt x="305002" y="243049"/>
                  <a:pt x="317920" y="230145"/>
                  <a:pt x="332825" y="230145"/>
                </a:cubicBezTo>
                <a:close/>
                <a:moveTo>
                  <a:pt x="24843" y="151784"/>
                </a:moveTo>
                <a:cubicBezTo>
                  <a:pt x="34780" y="151784"/>
                  <a:pt x="183839" y="151784"/>
                  <a:pt x="183839" y="151784"/>
                </a:cubicBezTo>
                <a:cubicBezTo>
                  <a:pt x="196757" y="151784"/>
                  <a:pt x="207688" y="163688"/>
                  <a:pt x="207688" y="176583"/>
                </a:cubicBezTo>
                <a:lnTo>
                  <a:pt x="207688" y="329348"/>
                </a:lnTo>
                <a:cubicBezTo>
                  <a:pt x="207688" y="342243"/>
                  <a:pt x="196757" y="354147"/>
                  <a:pt x="182845" y="354147"/>
                </a:cubicBezTo>
                <a:cubicBezTo>
                  <a:pt x="175889" y="354147"/>
                  <a:pt x="168933" y="350179"/>
                  <a:pt x="163964" y="344227"/>
                </a:cubicBezTo>
                <a:lnTo>
                  <a:pt x="155021" y="494016"/>
                </a:lnTo>
                <a:cubicBezTo>
                  <a:pt x="154027" y="506911"/>
                  <a:pt x="143096" y="516831"/>
                  <a:pt x="129184" y="516831"/>
                </a:cubicBezTo>
                <a:lnTo>
                  <a:pt x="78504" y="516831"/>
                </a:lnTo>
                <a:cubicBezTo>
                  <a:pt x="65586" y="516831"/>
                  <a:pt x="54655" y="506911"/>
                  <a:pt x="53661" y="494016"/>
                </a:cubicBezTo>
                <a:lnTo>
                  <a:pt x="43724" y="345219"/>
                </a:lnTo>
                <a:cubicBezTo>
                  <a:pt x="39749" y="350179"/>
                  <a:pt x="32793" y="354147"/>
                  <a:pt x="24843" y="354147"/>
                </a:cubicBezTo>
                <a:cubicBezTo>
                  <a:pt x="11925" y="354147"/>
                  <a:pt x="994" y="343235"/>
                  <a:pt x="994" y="329348"/>
                </a:cubicBezTo>
                <a:lnTo>
                  <a:pt x="0" y="176583"/>
                </a:lnTo>
                <a:cubicBezTo>
                  <a:pt x="0" y="162696"/>
                  <a:pt x="10931" y="151784"/>
                  <a:pt x="24843" y="151784"/>
                </a:cubicBezTo>
                <a:close/>
                <a:moveTo>
                  <a:pt x="332825" y="137928"/>
                </a:moveTo>
                <a:lnTo>
                  <a:pt x="480885" y="137928"/>
                </a:lnTo>
                <a:cubicBezTo>
                  <a:pt x="495790" y="137928"/>
                  <a:pt x="508708" y="149839"/>
                  <a:pt x="508708" y="165721"/>
                </a:cubicBezTo>
                <a:cubicBezTo>
                  <a:pt x="508708" y="180609"/>
                  <a:pt x="495790" y="193513"/>
                  <a:pt x="480885" y="193513"/>
                </a:cubicBezTo>
                <a:lnTo>
                  <a:pt x="332825" y="193513"/>
                </a:lnTo>
                <a:cubicBezTo>
                  <a:pt x="317920" y="193513"/>
                  <a:pt x="305002" y="180609"/>
                  <a:pt x="305002" y="165721"/>
                </a:cubicBezTo>
                <a:cubicBezTo>
                  <a:pt x="305002" y="149839"/>
                  <a:pt x="317920" y="137928"/>
                  <a:pt x="332825" y="137928"/>
                </a:cubicBezTo>
                <a:close/>
                <a:moveTo>
                  <a:pt x="347698" y="55512"/>
                </a:moveTo>
                <a:lnTo>
                  <a:pt x="347698" y="61464"/>
                </a:lnTo>
                <a:cubicBezTo>
                  <a:pt x="347698" y="96181"/>
                  <a:pt x="318892" y="124947"/>
                  <a:pt x="283131" y="124947"/>
                </a:cubicBezTo>
                <a:lnTo>
                  <a:pt x="276178" y="124947"/>
                </a:lnTo>
                <a:lnTo>
                  <a:pt x="276178" y="456251"/>
                </a:lnTo>
                <a:cubicBezTo>
                  <a:pt x="276178" y="460218"/>
                  <a:pt x="279158" y="463194"/>
                  <a:pt x="283131" y="463194"/>
                </a:cubicBezTo>
                <a:lnTo>
                  <a:pt x="536433" y="463194"/>
                </a:lnTo>
                <a:cubicBezTo>
                  <a:pt x="540407" y="463194"/>
                  <a:pt x="543387" y="460218"/>
                  <a:pt x="543387" y="456251"/>
                </a:cubicBezTo>
                <a:lnTo>
                  <a:pt x="542394" y="62455"/>
                </a:lnTo>
                <a:cubicBezTo>
                  <a:pt x="542394" y="58488"/>
                  <a:pt x="540407" y="55512"/>
                  <a:pt x="536433" y="55512"/>
                </a:cubicBezTo>
                <a:close/>
                <a:moveTo>
                  <a:pt x="337765" y="956"/>
                </a:moveTo>
                <a:lnTo>
                  <a:pt x="537427" y="956"/>
                </a:lnTo>
                <a:cubicBezTo>
                  <a:pt x="571200" y="956"/>
                  <a:pt x="599014" y="27738"/>
                  <a:pt x="599014" y="62455"/>
                </a:cubicBezTo>
                <a:lnTo>
                  <a:pt x="599014" y="456251"/>
                </a:lnTo>
                <a:cubicBezTo>
                  <a:pt x="599014" y="489976"/>
                  <a:pt x="571200" y="518742"/>
                  <a:pt x="537427" y="518742"/>
                </a:cubicBezTo>
                <a:lnTo>
                  <a:pt x="283131" y="518742"/>
                </a:lnTo>
                <a:cubicBezTo>
                  <a:pt x="249358" y="518742"/>
                  <a:pt x="221544" y="489976"/>
                  <a:pt x="221544" y="456251"/>
                </a:cubicBezTo>
                <a:lnTo>
                  <a:pt x="221544" y="117011"/>
                </a:lnTo>
                <a:cubicBezTo>
                  <a:pt x="221544" y="103125"/>
                  <a:pt x="226511" y="89238"/>
                  <a:pt x="237437" y="79318"/>
                </a:cubicBezTo>
                <a:cubicBezTo>
                  <a:pt x="257304" y="58488"/>
                  <a:pt x="278164" y="38649"/>
                  <a:pt x="298031" y="17819"/>
                </a:cubicBezTo>
                <a:cubicBezTo>
                  <a:pt x="298031" y="17819"/>
                  <a:pt x="299025" y="16827"/>
                  <a:pt x="301011" y="15835"/>
                </a:cubicBezTo>
                <a:cubicBezTo>
                  <a:pt x="310945" y="5916"/>
                  <a:pt x="323858" y="956"/>
                  <a:pt x="337765" y="956"/>
                </a:cubicBezTo>
                <a:close/>
                <a:moveTo>
                  <a:pt x="104322" y="0"/>
                </a:moveTo>
                <a:cubicBezTo>
                  <a:pt x="141618" y="0"/>
                  <a:pt x="171853" y="30413"/>
                  <a:pt x="171853" y="67929"/>
                </a:cubicBezTo>
                <a:cubicBezTo>
                  <a:pt x="171853" y="105445"/>
                  <a:pt x="141618" y="135858"/>
                  <a:pt x="104322" y="135858"/>
                </a:cubicBezTo>
                <a:cubicBezTo>
                  <a:pt x="67026" y="135858"/>
                  <a:pt x="36791" y="105445"/>
                  <a:pt x="36791" y="67929"/>
                </a:cubicBezTo>
                <a:cubicBezTo>
                  <a:pt x="36791" y="30413"/>
                  <a:pt x="67026" y="0"/>
                  <a:pt x="1043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ploma_12623">
            <a:extLst>
              <a:ext uri="{FF2B5EF4-FFF2-40B4-BE49-F238E27FC236}">
                <a16:creationId xmlns:a16="http://schemas.microsoft.com/office/drawing/2014/main" id="{87043067-5750-DDDE-641A-72C28AEE0A43}"/>
              </a:ext>
            </a:extLst>
          </p:cNvPr>
          <p:cNvSpPr/>
          <p:nvPr/>
        </p:nvSpPr>
        <p:spPr>
          <a:xfrm>
            <a:off x="8934717" y="186929"/>
            <a:ext cx="791642" cy="497719"/>
          </a:xfrm>
          <a:custGeom>
            <a:avLst/>
            <a:gdLst>
              <a:gd name="T0" fmla="*/ 600116 w 606244"/>
              <a:gd name="T1" fmla="*/ 600116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455839 w 606244"/>
              <a:gd name="T33" fmla="*/ 455839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600116 w 606244"/>
              <a:gd name="T57" fmla="*/ 600116 w 606244"/>
              <a:gd name="T58" fmla="*/ 600116 w 606244"/>
              <a:gd name="T59" fmla="*/ 600116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  <a:gd name="T70" fmla="*/ 600116 w 606244"/>
              <a:gd name="T71" fmla="*/ 600116 w 606244"/>
              <a:gd name="T72" fmla="*/ 600116 w 606244"/>
              <a:gd name="T73" fmla="*/ 600116 w 606244"/>
              <a:gd name="T74" fmla="*/ 455839 w 606244"/>
              <a:gd name="T75" fmla="*/ 455839 w 606244"/>
              <a:gd name="T76" fmla="*/ 600116 w 606244"/>
              <a:gd name="T77" fmla="*/ 600116 w 606244"/>
              <a:gd name="T78" fmla="*/ 600116 w 606244"/>
              <a:gd name="T79" fmla="*/ 600116 w 606244"/>
              <a:gd name="T80" fmla="*/ 600116 w 606244"/>
              <a:gd name="T81" fmla="*/ 600116 w 606244"/>
              <a:gd name="T82" fmla="*/ 600116 w 606244"/>
              <a:gd name="T83" fmla="*/ 600116 w 606244"/>
              <a:gd name="T84" fmla="*/ 600116 w 606244"/>
              <a:gd name="T85" fmla="*/ 600116 w 606244"/>
              <a:gd name="T86" fmla="*/ 600116 w 606244"/>
              <a:gd name="T87" fmla="*/ 600116 w 606244"/>
              <a:gd name="T88" fmla="*/ 600116 w 606244"/>
              <a:gd name="T89" fmla="*/ 600116 w 606244"/>
              <a:gd name="T90" fmla="*/ 600116 w 606244"/>
              <a:gd name="T91" fmla="*/ 600116 w 606244"/>
              <a:gd name="T92" fmla="*/ 600116 w 606244"/>
              <a:gd name="T93" fmla="*/ 600116 w 606244"/>
              <a:gd name="T94" fmla="*/ 600116 w 606244"/>
              <a:gd name="T95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76" h="372">
                <a:moveTo>
                  <a:pt x="672" y="131"/>
                </a:moveTo>
                <a:cubicBezTo>
                  <a:pt x="668" y="113"/>
                  <a:pt x="659" y="96"/>
                  <a:pt x="651" y="79"/>
                </a:cubicBezTo>
                <a:cubicBezTo>
                  <a:pt x="641" y="59"/>
                  <a:pt x="630" y="40"/>
                  <a:pt x="614" y="24"/>
                </a:cubicBezTo>
                <a:cubicBezTo>
                  <a:pt x="603" y="12"/>
                  <a:pt x="587" y="0"/>
                  <a:pt x="570" y="1"/>
                </a:cubicBezTo>
                <a:cubicBezTo>
                  <a:pt x="556" y="2"/>
                  <a:pt x="542" y="11"/>
                  <a:pt x="530" y="16"/>
                </a:cubicBezTo>
                <a:cubicBezTo>
                  <a:pt x="513" y="24"/>
                  <a:pt x="495" y="32"/>
                  <a:pt x="478" y="39"/>
                </a:cubicBezTo>
                <a:cubicBezTo>
                  <a:pt x="462" y="46"/>
                  <a:pt x="445" y="53"/>
                  <a:pt x="428" y="59"/>
                </a:cubicBezTo>
                <a:cubicBezTo>
                  <a:pt x="404" y="55"/>
                  <a:pt x="377" y="63"/>
                  <a:pt x="357" y="75"/>
                </a:cubicBezTo>
                <a:cubicBezTo>
                  <a:pt x="350" y="79"/>
                  <a:pt x="343" y="83"/>
                  <a:pt x="337" y="88"/>
                </a:cubicBezTo>
                <a:cubicBezTo>
                  <a:pt x="262" y="107"/>
                  <a:pt x="185" y="119"/>
                  <a:pt x="108" y="129"/>
                </a:cubicBezTo>
                <a:cubicBezTo>
                  <a:pt x="91" y="132"/>
                  <a:pt x="73" y="134"/>
                  <a:pt x="56" y="136"/>
                </a:cubicBezTo>
                <a:cubicBezTo>
                  <a:pt x="52" y="135"/>
                  <a:pt x="49" y="137"/>
                  <a:pt x="47" y="140"/>
                </a:cubicBezTo>
                <a:cubicBezTo>
                  <a:pt x="42" y="141"/>
                  <a:pt x="37" y="142"/>
                  <a:pt x="32" y="145"/>
                </a:cubicBezTo>
                <a:cubicBezTo>
                  <a:pt x="21" y="150"/>
                  <a:pt x="14" y="161"/>
                  <a:pt x="10" y="172"/>
                </a:cubicBezTo>
                <a:cubicBezTo>
                  <a:pt x="0" y="197"/>
                  <a:pt x="3" y="225"/>
                  <a:pt x="7" y="251"/>
                </a:cubicBezTo>
                <a:cubicBezTo>
                  <a:pt x="12" y="279"/>
                  <a:pt x="22" y="307"/>
                  <a:pt x="39" y="329"/>
                </a:cubicBezTo>
                <a:cubicBezTo>
                  <a:pt x="44" y="337"/>
                  <a:pt x="51" y="344"/>
                  <a:pt x="58" y="349"/>
                </a:cubicBezTo>
                <a:cubicBezTo>
                  <a:pt x="59" y="351"/>
                  <a:pt x="59" y="352"/>
                  <a:pt x="60" y="352"/>
                </a:cubicBezTo>
                <a:cubicBezTo>
                  <a:pt x="78" y="372"/>
                  <a:pt x="110" y="372"/>
                  <a:pt x="133" y="364"/>
                </a:cubicBezTo>
                <a:cubicBezTo>
                  <a:pt x="140" y="362"/>
                  <a:pt x="147" y="359"/>
                  <a:pt x="154" y="357"/>
                </a:cubicBezTo>
                <a:cubicBezTo>
                  <a:pt x="192" y="343"/>
                  <a:pt x="230" y="329"/>
                  <a:pt x="267" y="315"/>
                </a:cubicBezTo>
                <a:cubicBezTo>
                  <a:pt x="295" y="304"/>
                  <a:pt x="322" y="294"/>
                  <a:pt x="349" y="284"/>
                </a:cubicBezTo>
                <a:cubicBezTo>
                  <a:pt x="347" y="295"/>
                  <a:pt x="345" y="307"/>
                  <a:pt x="341" y="318"/>
                </a:cubicBezTo>
                <a:cubicBezTo>
                  <a:pt x="337" y="328"/>
                  <a:pt x="333" y="339"/>
                  <a:pt x="330" y="349"/>
                </a:cubicBezTo>
                <a:cubicBezTo>
                  <a:pt x="328" y="352"/>
                  <a:pt x="332" y="356"/>
                  <a:pt x="336" y="355"/>
                </a:cubicBezTo>
                <a:cubicBezTo>
                  <a:pt x="349" y="351"/>
                  <a:pt x="361" y="340"/>
                  <a:pt x="371" y="331"/>
                </a:cubicBezTo>
                <a:cubicBezTo>
                  <a:pt x="373" y="329"/>
                  <a:pt x="374" y="330"/>
                  <a:pt x="377" y="333"/>
                </a:cubicBezTo>
                <a:cubicBezTo>
                  <a:pt x="379" y="335"/>
                  <a:pt x="382" y="338"/>
                  <a:pt x="384" y="341"/>
                </a:cubicBezTo>
                <a:cubicBezTo>
                  <a:pt x="386" y="345"/>
                  <a:pt x="394" y="354"/>
                  <a:pt x="392" y="359"/>
                </a:cubicBezTo>
                <a:cubicBezTo>
                  <a:pt x="390" y="365"/>
                  <a:pt x="399" y="367"/>
                  <a:pt x="402" y="361"/>
                </a:cubicBezTo>
                <a:lnTo>
                  <a:pt x="402" y="361"/>
                </a:lnTo>
                <a:cubicBezTo>
                  <a:pt x="411" y="326"/>
                  <a:pt x="420" y="291"/>
                  <a:pt x="426" y="255"/>
                </a:cubicBezTo>
                <a:cubicBezTo>
                  <a:pt x="428" y="254"/>
                  <a:pt x="431" y="253"/>
                  <a:pt x="433" y="252"/>
                </a:cubicBezTo>
                <a:cubicBezTo>
                  <a:pt x="435" y="268"/>
                  <a:pt x="439" y="283"/>
                  <a:pt x="447" y="296"/>
                </a:cubicBezTo>
                <a:cubicBezTo>
                  <a:pt x="451" y="303"/>
                  <a:pt x="457" y="309"/>
                  <a:pt x="464" y="313"/>
                </a:cubicBezTo>
                <a:cubicBezTo>
                  <a:pt x="468" y="315"/>
                  <a:pt x="478" y="315"/>
                  <a:pt x="475" y="308"/>
                </a:cubicBezTo>
                <a:cubicBezTo>
                  <a:pt x="472" y="302"/>
                  <a:pt x="471" y="299"/>
                  <a:pt x="471" y="292"/>
                </a:cubicBezTo>
                <a:cubicBezTo>
                  <a:pt x="472" y="289"/>
                  <a:pt x="472" y="285"/>
                  <a:pt x="475" y="283"/>
                </a:cubicBezTo>
                <a:cubicBezTo>
                  <a:pt x="478" y="281"/>
                  <a:pt x="486" y="288"/>
                  <a:pt x="488" y="290"/>
                </a:cubicBezTo>
                <a:cubicBezTo>
                  <a:pt x="499" y="297"/>
                  <a:pt x="513" y="297"/>
                  <a:pt x="525" y="296"/>
                </a:cubicBezTo>
                <a:cubicBezTo>
                  <a:pt x="530" y="295"/>
                  <a:pt x="540" y="294"/>
                  <a:pt x="544" y="290"/>
                </a:cubicBezTo>
                <a:cubicBezTo>
                  <a:pt x="548" y="287"/>
                  <a:pt x="545" y="282"/>
                  <a:pt x="541" y="282"/>
                </a:cubicBezTo>
                <a:cubicBezTo>
                  <a:pt x="540" y="282"/>
                  <a:pt x="539" y="282"/>
                  <a:pt x="538" y="282"/>
                </a:cubicBezTo>
                <a:cubicBezTo>
                  <a:pt x="538" y="282"/>
                  <a:pt x="537" y="282"/>
                  <a:pt x="537" y="283"/>
                </a:cubicBezTo>
                <a:cubicBezTo>
                  <a:pt x="533" y="284"/>
                  <a:pt x="530" y="280"/>
                  <a:pt x="527" y="277"/>
                </a:cubicBezTo>
                <a:cubicBezTo>
                  <a:pt x="519" y="268"/>
                  <a:pt x="515" y="255"/>
                  <a:pt x="512" y="244"/>
                </a:cubicBezTo>
                <a:cubicBezTo>
                  <a:pt x="510" y="237"/>
                  <a:pt x="509" y="230"/>
                  <a:pt x="508" y="223"/>
                </a:cubicBezTo>
                <a:cubicBezTo>
                  <a:pt x="531" y="214"/>
                  <a:pt x="555" y="205"/>
                  <a:pt x="578" y="195"/>
                </a:cubicBezTo>
                <a:cubicBezTo>
                  <a:pt x="607" y="184"/>
                  <a:pt x="638" y="173"/>
                  <a:pt x="666" y="157"/>
                </a:cubicBezTo>
                <a:cubicBezTo>
                  <a:pt x="676" y="152"/>
                  <a:pt x="674" y="141"/>
                  <a:pt x="672" y="131"/>
                </a:cubicBezTo>
                <a:close/>
                <a:moveTo>
                  <a:pt x="338" y="122"/>
                </a:moveTo>
                <a:cubicBezTo>
                  <a:pt x="336" y="118"/>
                  <a:pt x="333" y="114"/>
                  <a:pt x="330" y="110"/>
                </a:cubicBezTo>
                <a:cubicBezTo>
                  <a:pt x="334" y="109"/>
                  <a:pt x="339" y="108"/>
                  <a:pt x="343" y="107"/>
                </a:cubicBezTo>
                <a:cubicBezTo>
                  <a:pt x="344" y="107"/>
                  <a:pt x="345" y="107"/>
                  <a:pt x="346" y="107"/>
                </a:cubicBezTo>
                <a:cubicBezTo>
                  <a:pt x="348" y="109"/>
                  <a:pt x="350" y="111"/>
                  <a:pt x="352" y="115"/>
                </a:cubicBezTo>
                <a:cubicBezTo>
                  <a:pt x="359" y="130"/>
                  <a:pt x="360" y="147"/>
                  <a:pt x="361" y="162"/>
                </a:cubicBezTo>
                <a:cubicBezTo>
                  <a:pt x="361" y="166"/>
                  <a:pt x="361" y="170"/>
                  <a:pt x="361" y="174"/>
                </a:cubicBezTo>
                <a:cubicBezTo>
                  <a:pt x="355" y="156"/>
                  <a:pt x="348" y="138"/>
                  <a:pt x="338" y="122"/>
                </a:cubicBezTo>
                <a:close/>
                <a:moveTo>
                  <a:pt x="79" y="336"/>
                </a:moveTo>
                <a:cubicBezTo>
                  <a:pt x="67" y="333"/>
                  <a:pt x="58" y="326"/>
                  <a:pt x="50" y="316"/>
                </a:cubicBezTo>
                <a:cubicBezTo>
                  <a:pt x="48" y="314"/>
                  <a:pt x="47" y="312"/>
                  <a:pt x="45" y="309"/>
                </a:cubicBezTo>
                <a:cubicBezTo>
                  <a:pt x="44" y="308"/>
                  <a:pt x="43" y="306"/>
                  <a:pt x="43" y="305"/>
                </a:cubicBezTo>
                <a:cubicBezTo>
                  <a:pt x="42" y="304"/>
                  <a:pt x="42" y="304"/>
                  <a:pt x="42" y="303"/>
                </a:cubicBezTo>
                <a:cubicBezTo>
                  <a:pt x="34" y="287"/>
                  <a:pt x="34" y="270"/>
                  <a:pt x="43" y="255"/>
                </a:cubicBezTo>
                <a:cubicBezTo>
                  <a:pt x="50" y="244"/>
                  <a:pt x="62" y="236"/>
                  <a:pt x="75" y="240"/>
                </a:cubicBezTo>
                <a:cubicBezTo>
                  <a:pt x="85" y="243"/>
                  <a:pt x="89" y="254"/>
                  <a:pt x="88" y="264"/>
                </a:cubicBezTo>
                <a:cubicBezTo>
                  <a:pt x="88" y="273"/>
                  <a:pt x="83" y="283"/>
                  <a:pt x="74" y="285"/>
                </a:cubicBezTo>
                <a:cubicBezTo>
                  <a:pt x="68" y="286"/>
                  <a:pt x="64" y="280"/>
                  <a:pt x="62" y="275"/>
                </a:cubicBezTo>
                <a:cubicBezTo>
                  <a:pt x="60" y="272"/>
                  <a:pt x="60" y="269"/>
                  <a:pt x="61" y="266"/>
                </a:cubicBezTo>
                <a:cubicBezTo>
                  <a:pt x="62" y="264"/>
                  <a:pt x="70" y="260"/>
                  <a:pt x="71" y="264"/>
                </a:cubicBezTo>
                <a:cubicBezTo>
                  <a:pt x="73" y="270"/>
                  <a:pt x="83" y="267"/>
                  <a:pt x="81" y="261"/>
                </a:cubicBezTo>
                <a:cubicBezTo>
                  <a:pt x="76" y="247"/>
                  <a:pt x="55" y="251"/>
                  <a:pt x="52" y="264"/>
                </a:cubicBezTo>
                <a:cubicBezTo>
                  <a:pt x="47" y="278"/>
                  <a:pt x="58" y="294"/>
                  <a:pt x="73" y="295"/>
                </a:cubicBezTo>
                <a:cubicBezTo>
                  <a:pt x="101" y="296"/>
                  <a:pt x="104" y="251"/>
                  <a:pt x="88" y="236"/>
                </a:cubicBezTo>
                <a:cubicBezTo>
                  <a:pt x="76" y="225"/>
                  <a:pt x="58" y="227"/>
                  <a:pt x="46" y="237"/>
                </a:cubicBezTo>
                <a:cubicBezTo>
                  <a:pt x="37" y="244"/>
                  <a:pt x="30" y="255"/>
                  <a:pt x="27" y="266"/>
                </a:cubicBezTo>
                <a:cubicBezTo>
                  <a:pt x="27" y="264"/>
                  <a:pt x="26" y="262"/>
                  <a:pt x="26" y="260"/>
                </a:cubicBezTo>
                <a:cubicBezTo>
                  <a:pt x="20" y="237"/>
                  <a:pt x="16" y="210"/>
                  <a:pt x="23" y="187"/>
                </a:cubicBezTo>
                <a:cubicBezTo>
                  <a:pt x="25" y="178"/>
                  <a:pt x="29" y="169"/>
                  <a:pt x="35" y="163"/>
                </a:cubicBezTo>
                <a:cubicBezTo>
                  <a:pt x="41" y="157"/>
                  <a:pt x="48" y="156"/>
                  <a:pt x="55" y="157"/>
                </a:cubicBezTo>
                <a:cubicBezTo>
                  <a:pt x="103" y="178"/>
                  <a:pt x="135" y="225"/>
                  <a:pt x="139" y="277"/>
                </a:cubicBezTo>
                <a:cubicBezTo>
                  <a:pt x="139" y="286"/>
                  <a:pt x="139" y="295"/>
                  <a:pt x="137" y="304"/>
                </a:cubicBezTo>
                <a:cubicBezTo>
                  <a:pt x="135" y="313"/>
                  <a:pt x="133" y="316"/>
                  <a:pt x="127" y="322"/>
                </a:cubicBezTo>
                <a:cubicBezTo>
                  <a:pt x="115" y="333"/>
                  <a:pt x="96" y="336"/>
                  <a:pt x="79" y="336"/>
                </a:cubicBezTo>
                <a:close/>
                <a:moveTo>
                  <a:pt x="311" y="277"/>
                </a:moveTo>
                <a:cubicBezTo>
                  <a:pt x="266" y="294"/>
                  <a:pt x="222" y="311"/>
                  <a:pt x="177" y="327"/>
                </a:cubicBezTo>
                <a:cubicBezTo>
                  <a:pt x="164" y="332"/>
                  <a:pt x="151" y="337"/>
                  <a:pt x="138" y="341"/>
                </a:cubicBezTo>
                <a:cubicBezTo>
                  <a:pt x="135" y="343"/>
                  <a:pt x="132" y="344"/>
                  <a:pt x="129" y="345"/>
                </a:cubicBezTo>
                <a:cubicBezTo>
                  <a:pt x="132" y="343"/>
                  <a:pt x="135" y="341"/>
                  <a:pt x="137" y="339"/>
                </a:cubicBezTo>
                <a:cubicBezTo>
                  <a:pt x="156" y="325"/>
                  <a:pt x="160" y="302"/>
                  <a:pt x="159" y="280"/>
                </a:cubicBezTo>
                <a:cubicBezTo>
                  <a:pt x="157" y="228"/>
                  <a:pt x="129" y="181"/>
                  <a:pt x="87" y="152"/>
                </a:cubicBezTo>
                <a:cubicBezTo>
                  <a:pt x="129" y="147"/>
                  <a:pt x="171" y="140"/>
                  <a:pt x="212" y="133"/>
                </a:cubicBezTo>
                <a:cubicBezTo>
                  <a:pt x="248" y="127"/>
                  <a:pt x="283" y="120"/>
                  <a:pt x="319" y="113"/>
                </a:cubicBezTo>
                <a:cubicBezTo>
                  <a:pt x="323" y="117"/>
                  <a:pt x="327" y="123"/>
                  <a:pt x="330" y="128"/>
                </a:cubicBezTo>
                <a:cubicBezTo>
                  <a:pt x="346" y="153"/>
                  <a:pt x="354" y="182"/>
                  <a:pt x="359" y="210"/>
                </a:cubicBezTo>
                <a:cubicBezTo>
                  <a:pt x="358" y="227"/>
                  <a:pt x="356" y="244"/>
                  <a:pt x="353" y="261"/>
                </a:cubicBezTo>
                <a:cubicBezTo>
                  <a:pt x="339" y="266"/>
                  <a:pt x="325" y="272"/>
                  <a:pt x="311" y="277"/>
                </a:cubicBezTo>
                <a:close/>
                <a:moveTo>
                  <a:pt x="418" y="244"/>
                </a:moveTo>
                <a:cubicBezTo>
                  <a:pt x="413" y="273"/>
                  <a:pt x="407" y="301"/>
                  <a:pt x="400" y="329"/>
                </a:cubicBezTo>
                <a:cubicBezTo>
                  <a:pt x="399" y="333"/>
                  <a:pt x="397" y="338"/>
                  <a:pt x="396" y="342"/>
                </a:cubicBezTo>
                <a:cubicBezTo>
                  <a:pt x="396" y="342"/>
                  <a:pt x="396" y="341"/>
                  <a:pt x="395" y="341"/>
                </a:cubicBezTo>
                <a:cubicBezTo>
                  <a:pt x="391" y="333"/>
                  <a:pt x="385" y="325"/>
                  <a:pt x="377" y="321"/>
                </a:cubicBezTo>
                <a:cubicBezTo>
                  <a:pt x="374" y="320"/>
                  <a:pt x="371" y="319"/>
                  <a:pt x="368" y="321"/>
                </a:cubicBezTo>
                <a:cubicBezTo>
                  <a:pt x="362" y="325"/>
                  <a:pt x="357" y="330"/>
                  <a:pt x="351" y="335"/>
                </a:cubicBezTo>
                <a:cubicBezTo>
                  <a:pt x="348" y="337"/>
                  <a:pt x="346" y="338"/>
                  <a:pt x="343" y="340"/>
                </a:cubicBezTo>
                <a:cubicBezTo>
                  <a:pt x="346" y="334"/>
                  <a:pt x="348" y="327"/>
                  <a:pt x="350" y="321"/>
                </a:cubicBezTo>
                <a:cubicBezTo>
                  <a:pt x="356" y="304"/>
                  <a:pt x="359" y="287"/>
                  <a:pt x="362" y="269"/>
                </a:cubicBezTo>
                <a:cubicBezTo>
                  <a:pt x="368" y="235"/>
                  <a:pt x="372" y="199"/>
                  <a:pt x="371" y="164"/>
                </a:cubicBezTo>
                <a:cubicBezTo>
                  <a:pt x="370" y="143"/>
                  <a:pt x="368" y="116"/>
                  <a:pt x="353" y="99"/>
                </a:cubicBezTo>
                <a:cubicBezTo>
                  <a:pt x="366" y="95"/>
                  <a:pt x="379" y="93"/>
                  <a:pt x="392" y="99"/>
                </a:cubicBezTo>
                <a:cubicBezTo>
                  <a:pt x="402" y="104"/>
                  <a:pt x="409" y="113"/>
                  <a:pt x="414" y="123"/>
                </a:cubicBezTo>
                <a:cubicBezTo>
                  <a:pt x="420" y="134"/>
                  <a:pt x="424" y="149"/>
                  <a:pt x="425" y="162"/>
                </a:cubicBezTo>
                <a:cubicBezTo>
                  <a:pt x="428" y="189"/>
                  <a:pt x="423" y="217"/>
                  <a:pt x="418" y="244"/>
                </a:cubicBezTo>
                <a:close/>
                <a:moveTo>
                  <a:pt x="430" y="232"/>
                </a:moveTo>
                <a:cubicBezTo>
                  <a:pt x="430" y="231"/>
                  <a:pt x="430" y="231"/>
                  <a:pt x="430" y="230"/>
                </a:cubicBezTo>
                <a:cubicBezTo>
                  <a:pt x="431" y="229"/>
                  <a:pt x="431" y="228"/>
                  <a:pt x="431" y="227"/>
                </a:cubicBezTo>
                <a:cubicBezTo>
                  <a:pt x="431" y="229"/>
                  <a:pt x="431" y="230"/>
                  <a:pt x="431" y="232"/>
                </a:cubicBezTo>
                <a:cubicBezTo>
                  <a:pt x="431" y="232"/>
                  <a:pt x="430" y="232"/>
                  <a:pt x="430" y="232"/>
                </a:cubicBezTo>
                <a:close/>
                <a:moveTo>
                  <a:pt x="510" y="268"/>
                </a:moveTo>
                <a:cubicBezTo>
                  <a:pt x="513" y="274"/>
                  <a:pt x="517" y="281"/>
                  <a:pt x="522" y="286"/>
                </a:cubicBezTo>
                <a:cubicBezTo>
                  <a:pt x="515" y="287"/>
                  <a:pt x="507" y="286"/>
                  <a:pt x="500" y="284"/>
                </a:cubicBezTo>
                <a:cubicBezTo>
                  <a:pt x="490" y="281"/>
                  <a:pt x="477" y="265"/>
                  <a:pt x="467" y="277"/>
                </a:cubicBezTo>
                <a:cubicBezTo>
                  <a:pt x="462" y="283"/>
                  <a:pt x="461" y="291"/>
                  <a:pt x="461" y="298"/>
                </a:cubicBezTo>
                <a:cubicBezTo>
                  <a:pt x="445" y="282"/>
                  <a:pt x="441" y="254"/>
                  <a:pt x="441" y="232"/>
                </a:cubicBezTo>
                <a:cubicBezTo>
                  <a:pt x="441" y="213"/>
                  <a:pt x="438" y="194"/>
                  <a:pt x="435" y="175"/>
                </a:cubicBezTo>
                <a:cubicBezTo>
                  <a:pt x="435" y="154"/>
                  <a:pt x="431" y="133"/>
                  <a:pt x="420" y="114"/>
                </a:cubicBezTo>
                <a:cubicBezTo>
                  <a:pt x="414" y="104"/>
                  <a:pt x="406" y="95"/>
                  <a:pt x="394" y="90"/>
                </a:cubicBezTo>
                <a:cubicBezTo>
                  <a:pt x="392" y="88"/>
                  <a:pt x="389" y="88"/>
                  <a:pt x="387" y="87"/>
                </a:cubicBezTo>
                <a:cubicBezTo>
                  <a:pt x="385" y="86"/>
                  <a:pt x="382" y="86"/>
                  <a:pt x="380" y="86"/>
                </a:cubicBezTo>
                <a:cubicBezTo>
                  <a:pt x="371" y="85"/>
                  <a:pt x="361" y="86"/>
                  <a:pt x="352" y="89"/>
                </a:cubicBezTo>
                <a:cubicBezTo>
                  <a:pt x="368" y="79"/>
                  <a:pt x="386" y="71"/>
                  <a:pt x="404" y="69"/>
                </a:cubicBezTo>
                <a:cubicBezTo>
                  <a:pt x="420" y="67"/>
                  <a:pt x="437" y="70"/>
                  <a:pt x="449" y="81"/>
                </a:cubicBezTo>
                <a:cubicBezTo>
                  <a:pt x="459" y="89"/>
                  <a:pt x="465" y="101"/>
                  <a:pt x="470" y="113"/>
                </a:cubicBezTo>
                <a:cubicBezTo>
                  <a:pt x="483" y="140"/>
                  <a:pt x="489" y="170"/>
                  <a:pt x="494" y="199"/>
                </a:cubicBezTo>
                <a:cubicBezTo>
                  <a:pt x="498" y="223"/>
                  <a:pt x="500" y="246"/>
                  <a:pt x="510" y="268"/>
                </a:cubicBezTo>
                <a:close/>
                <a:moveTo>
                  <a:pt x="648" y="144"/>
                </a:moveTo>
                <a:cubicBezTo>
                  <a:pt x="636" y="150"/>
                  <a:pt x="622" y="156"/>
                  <a:pt x="610" y="161"/>
                </a:cubicBezTo>
                <a:cubicBezTo>
                  <a:pt x="575" y="175"/>
                  <a:pt x="540" y="189"/>
                  <a:pt x="505" y="203"/>
                </a:cubicBezTo>
                <a:cubicBezTo>
                  <a:pt x="501" y="181"/>
                  <a:pt x="496" y="159"/>
                  <a:pt x="490" y="137"/>
                </a:cubicBezTo>
                <a:cubicBezTo>
                  <a:pt x="483" y="113"/>
                  <a:pt x="472" y="87"/>
                  <a:pt x="453" y="71"/>
                </a:cubicBezTo>
                <a:cubicBezTo>
                  <a:pt x="458" y="69"/>
                  <a:pt x="464" y="67"/>
                  <a:pt x="469" y="64"/>
                </a:cubicBezTo>
                <a:cubicBezTo>
                  <a:pt x="501" y="51"/>
                  <a:pt x="533" y="36"/>
                  <a:pt x="565" y="23"/>
                </a:cubicBezTo>
                <a:cubicBezTo>
                  <a:pt x="580" y="17"/>
                  <a:pt x="595" y="31"/>
                  <a:pt x="604" y="42"/>
                </a:cubicBezTo>
                <a:cubicBezTo>
                  <a:pt x="618" y="58"/>
                  <a:pt x="629" y="79"/>
                  <a:pt x="638" y="98"/>
                </a:cubicBezTo>
                <a:cubicBezTo>
                  <a:pt x="645" y="111"/>
                  <a:pt x="653" y="127"/>
                  <a:pt x="654" y="141"/>
                </a:cubicBezTo>
                <a:cubicBezTo>
                  <a:pt x="652" y="142"/>
                  <a:pt x="650" y="143"/>
                  <a:pt x="648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menu_204988">
            <a:extLst>
              <a:ext uri="{FF2B5EF4-FFF2-40B4-BE49-F238E27FC236}">
                <a16:creationId xmlns:a16="http://schemas.microsoft.com/office/drawing/2014/main" id="{16BF0A2C-23CD-C623-54AC-9D7D13276C44}"/>
              </a:ext>
            </a:extLst>
          </p:cNvPr>
          <p:cNvSpPr/>
          <p:nvPr/>
        </p:nvSpPr>
        <p:spPr>
          <a:xfrm>
            <a:off x="10172691" y="150690"/>
            <a:ext cx="536820" cy="614014"/>
          </a:xfrm>
          <a:custGeom>
            <a:avLst/>
            <a:gdLst>
              <a:gd name="connsiteX0" fmla="*/ 0 w 337161"/>
              <a:gd name="connsiteY0" fmla="*/ 417818 h 606722"/>
              <a:gd name="connsiteX1" fmla="*/ 245567 w 337161"/>
              <a:gd name="connsiteY1" fmla="*/ 535905 h 606722"/>
              <a:gd name="connsiteX2" fmla="*/ 245567 w 337161"/>
              <a:gd name="connsiteY2" fmla="*/ 606722 h 606722"/>
              <a:gd name="connsiteX3" fmla="*/ 0 w 337161"/>
              <a:gd name="connsiteY3" fmla="*/ 488546 h 606722"/>
              <a:gd name="connsiteX4" fmla="*/ 0 w 337161"/>
              <a:gd name="connsiteY4" fmla="*/ 7974 h 606722"/>
              <a:gd name="connsiteX5" fmla="*/ 245567 w 337161"/>
              <a:gd name="connsiteY5" fmla="*/ 126186 h 606722"/>
              <a:gd name="connsiteX6" fmla="*/ 245567 w 337161"/>
              <a:gd name="connsiteY6" fmla="*/ 505531 h 606722"/>
              <a:gd name="connsiteX7" fmla="*/ 0 w 337161"/>
              <a:gd name="connsiteY7" fmla="*/ 387319 h 606722"/>
              <a:gd name="connsiteX8" fmla="*/ 46714 w 337161"/>
              <a:gd name="connsiteY8" fmla="*/ 0 h 606722"/>
              <a:gd name="connsiteX9" fmla="*/ 337161 w 337161"/>
              <a:gd name="connsiteY9" fmla="*/ 0 h 606722"/>
              <a:gd name="connsiteX10" fmla="*/ 337161 w 337161"/>
              <a:gd name="connsiteY10" fmla="*/ 479210 h 606722"/>
              <a:gd name="connsiteX11" fmla="*/ 281884 w 337161"/>
              <a:gd name="connsiteY11" fmla="*/ 464101 h 606722"/>
              <a:gd name="connsiteX12" fmla="*/ 277968 w 337161"/>
              <a:gd name="connsiteY12" fmla="*/ 463657 h 606722"/>
              <a:gd name="connsiteX13" fmla="*/ 273072 w 337161"/>
              <a:gd name="connsiteY13" fmla="*/ 464368 h 606722"/>
              <a:gd name="connsiteX14" fmla="*/ 273072 w 337161"/>
              <a:gd name="connsiteY14" fmla="*/ 117581 h 606722"/>
              <a:gd name="connsiteX15" fmla="*/ 265684 w 337161"/>
              <a:gd name="connsiteY15" fmla="*/ 105227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7161" h="606722">
                <a:moveTo>
                  <a:pt x="0" y="417818"/>
                </a:moveTo>
                <a:lnTo>
                  <a:pt x="245567" y="535905"/>
                </a:lnTo>
                <a:lnTo>
                  <a:pt x="245567" y="606722"/>
                </a:lnTo>
                <a:lnTo>
                  <a:pt x="0" y="488546"/>
                </a:lnTo>
                <a:close/>
                <a:moveTo>
                  <a:pt x="0" y="7974"/>
                </a:moveTo>
                <a:lnTo>
                  <a:pt x="245567" y="126186"/>
                </a:lnTo>
                <a:lnTo>
                  <a:pt x="245567" y="505531"/>
                </a:lnTo>
                <a:lnTo>
                  <a:pt x="0" y="387319"/>
                </a:lnTo>
                <a:close/>
                <a:moveTo>
                  <a:pt x="46714" y="0"/>
                </a:moveTo>
                <a:lnTo>
                  <a:pt x="337161" y="0"/>
                </a:lnTo>
                <a:lnTo>
                  <a:pt x="337161" y="479210"/>
                </a:lnTo>
                <a:lnTo>
                  <a:pt x="281884" y="464101"/>
                </a:lnTo>
                <a:cubicBezTo>
                  <a:pt x="280638" y="463746"/>
                  <a:pt x="279214" y="463657"/>
                  <a:pt x="277968" y="463657"/>
                </a:cubicBezTo>
                <a:cubicBezTo>
                  <a:pt x="276455" y="463657"/>
                  <a:pt x="274852" y="463924"/>
                  <a:pt x="273072" y="464368"/>
                </a:cubicBezTo>
                <a:lnTo>
                  <a:pt x="273072" y="117581"/>
                </a:lnTo>
                <a:cubicBezTo>
                  <a:pt x="273072" y="112248"/>
                  <a:pt x="270402" y="107538"/>
                  <a:pt x="265684" y="1052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literature_221906">
            <a:extLst>
              <a:ext uri="{FF2B5EF4-FFF2-40B4-BE49-F238E27FC236}">
                <a16:creationId xmlns:a16="http://schemas.microsoft.com/office/drawing/2014/main" id="{99A393F2-2568-69FA-E016-E02DC9A0A331}"/>
              </a:ext>
            </a:extLst>
          </p:cNvPr>
          <p:cNvSpPr/>
          <p:nvPr/>
        </p:nvSpPr>
        <p:spPr>
          <a:xfrm>
            <a:off x="11155844" y="128365"/>
            <a:ext cx="617043" cy="627376"/>
          </a:xfrm>
          <a:custGeom>
            <a:avLst/>
            <a:gdLst>
              <a:gd name="connsiteX0" fmla="*/ 486121 w 607634"/>
              <a:gd name="connsiteY0" fmla="*/ 34142 h 606722"/>
              <a:gd name="connsiteX1" fmla="*/ 572055 w 607634"/>
              <a:gd name="connsiteY1" fmla="*/ 69671 h 606722"/>
              <a:gd name="connsiteX2" fmla="*/ 572055 w 607634"/>
              <a:gd name="connsiteY2" fmla="*/ 241293 h 606722"/>
              <a:gd name="connsiteX3" fmla="*/ 346428 w 607634"/>
              <a:gd name="connsiteY3" fmla="*/ 466509 h 606722"/>
              <a:gd name="connsiteX4" fmla="*/ 206869 w 607634"/>
              <a:gd name="connsiteY4" fmla="*/ 466509 h 606722"/>
              <a:gd name="connsiteX5" fmla="*/ 280743 w 607634"/>
              <a:gd name="connsiteY5" fmla="*/ 392741 h 606722"/>
              <a:gd name="connsiteX6" fmla="*/ 357198 w 607634"/>
              <a:gd name="connsiteY6" fmla="*/ 392741 h 606722"/>
              <a:gd name="connsiteX7" fmla="*/ 357198 w 607634"/>
              <a:gd name="connsiteY7" fmla="*/ 347235 h 606722"/>
              <a:gd name="connsiteX8" fmla="*/ 326313 w 607634"/>
              <a:gd name="connsiteY8" fmla="*/ 347235 h 606722"/>
              <a:gd name="connsiteX9" fmla="*/ 377402 w 607634"/>
              <a:gd name="connsiteY9" fmla="*/ 296220 h 606722"/>
              <a:gd name="connsiteX10" fmla="*/ 453857 w 607634"/>
              <a:gd name="connsiteY10" fmla="*/ 296220 h 606722"/>
              <a:gd name="connsiteX11" fmla="*/ 453857 w 607634"/>
              <a:gd name="connsiteY11" fmla="*/ 250714 h 606722"/>
              <a:gd name="connsiteX12" fmla="*/ 422972 w 607634"/>
              <a:gd name="connsiteY12" fmla="*/ 250714 h 606722"/>
              <a:gd name="connsiteX13" fmla="*/ 502186 w 607634"/>
              <a:gd name="connsiteY13" fmla="*/ 171613 h 606722"/>
              <a:gd name="connsiteX14" fmla="*/ 469967 w 607634"/>
              <a:gd name="connsiteY14" fmla="*/ 139440 h 606722"/>
              <a:gd name="connsiteX15" fmla="*/ 174649 w 607634"/>
              <a:gd name="connsiteY15" fmla="*/ 434335 h 606722"/>
              <a:gd name="connsiteX16" fmla="*/ 174649 w 607634"/>
              <a:gd name="connsiteY16" fmla="*/ 294886 h 606722"/>
              <a:gd name="connsiteX17" fmla="*/ 400187 w 607634"/>
              <a:gd name="connsiteY17" fmla="*/ 69671 h 606722"/>
              <a:gd name="connsiteX18" fmla="*/ 486121 w 607634"/>
              <a:gd name="connsiteY18" fmla="*/ 34142 h 606722"/>
              <a:gd name="connsiteX19" fmla="*/ 0 w 607634"/>
              <a:gd name="connsiteY19" fmla="*/ 0 h 606722"/>
              <a:gd name="connsiteX20" fmla="*/ 425277 w 607634"/>
              <a:gd name="connsiteY20" fmla="*/ 0 h 606722"/>
              <a:gd name="connsiteX21" fmla="*/ 367956 w 607634"/>
              <a:gd name="connsiteY21" fmla="*/ 37504 h 606722"/>
              <a:gd name="connsiteX22" fmla="*/ 129060 w 607634"/>
              <a:gd name="connsiteY22" fmla="*/ 276033 h 606722"/>
              <a:gd name="connsiteX23" fmla="*/ 129060 w 607634"/>
              <a:gd name="connsiteY23" fmla="*/ 479814 h 606722"/>
              <a:gd name="connsiteX24" fmla="*/ 94080 w 607634"/>
              <a:gd name="connsiteY24" fmla="*/ 514741 h 606722"/>
              <a:gd name="connsiteX25" fmla="*/ 126301 w 607634"/>
              <a:gd name="connsiteY25" fmla="*/ 546912 h 606722"/>
              <a:gd name="connsiteX26" fmla="*/ 161281 w 607634"/>
              <a:gd name="connsiteY26" fmla="*/ 511986 h 606722"/>
              <a:gd name="connsiteX27" fmla="*/ 365375 w 607634"/>
              <a:gd name="connsiteY27" fmla="*/ 511986 h 606722"/>
              <a:gd name="connsiteX28" fmla="*/ 485624 w 607634"/>
              <a:gd name="connsiteY28" fmla="*/ 391921 h 606722"/>
              <a:gd name="connsiteX29" fmla="*/ 486069 w 607634"/>
              <a:gd name="connsiteY29" fmla="*/ 561220 h 606722"/>
              <a:gd name="connsiteX30" fmla="*/ 531640 w 607634"/>
              <a:gd name="connsiteY30" fmla="*/ 606722 h 606722"/>
              <a:gd name="connsiteX31" fmla="*/ 91143 w 607634"/>
              <a:gd name="connsiteY31" fmla="*/ 606722 h 606722"/>
              <a:gd name="connsiteX32" fmla="*/ 45571 w 607634"/>
              <a:gd name="connsiteY32" fmla="*/ 561220 h 606722"/>
              <a:gd name="connsiteX33" fmla="*/ 45571 w 607634"/>
              <a:gd name="connsiteY33" fmla="*/ 45502 h 606722"/>
              <a:gd name="connsiteX34" fmla="*/ 0 w 607634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7634" h="606722">
                <a:moveTo>
                  <a:pt x="486121" y="34142"/>
                </a:moveTo>
                <a:cubicBezTo>
                  <a:pt x="517228" y="34142"/>
                  <a:pt x="548335" y="45985"/>
                  <a:pt x="572055" y="69671"/>
                </a:cubicBezTo>
                <a:cubicBezTo>
                  <a:pt x="619494" y="117042"/>
                  <a:pt x="619494" y="193922"/>
                  <a:pt x="572055" y="241293"/>
                </a:cubicBezTo>
                <a:lnTo>
                  <a:pt x="346428" y="466509"/>
                </a:lnTo>
                <a:lnTo>
                  <a:pt x="206869" y="466509"/>
                </a:lnTo>
                <a:lnTo>
                  <a:pt x="280743" y="392741"/>
                </a:lnTo>
                <a:lnTo>
                  <a:pt x="357198" y="392741"/>
                </a:lnTo>
                <a:lnTo>
                  <a:pt x="357198" y="347235"/>
                </a:lnTo>
                <a:lnTo>
                  <a:pt x="326313" y="347235"/>
                </a:lnTo>
                <a:lnTo>
                  <a:pt x="377402" y="296220"/>
                </a:lnTo>
                <a:lnTo>
                  <a:pt x="453857" y="296220"/>
                </a:lnTo>
                <a:lnTo>
                  <a:pt x="453857" y="250714"/>
                </a:lnTo>
                <a:lnTo>
                  <a:pt x="422972" y="250714"/>
                </a:lnTo>
                <a:lnTo>
                  <a:pt x="502186" y="171613"/>
                </a:lnTo>
                <a:lnTo>
                  <a:pt x="469967" y="139440"/>
                </a:lnTo>
                <a:lnTo>
                  <a:pt x="174649" y="434335"/>
                </a:lnTo>
                <a:lnTo>
                  <a:pt x="174649" y="294886"/>
                </a:lnTo>
                <a:lnTo>
                  <a:pt x="400187" y="69671"/>
                </a:lnTo>
                <a:cubicBezTo>
                  <a:pt x="423907" y="45985"/>
                  <a:pt x="455014" y="34142"/>
                  <a:pt x="486121" y="34142"/>
                </a:cubicBezTo>
                <a:close/>
                <a:moveTo>
                  <a:pt x="0" y="0"/>
                </a:moveTo>
                <a:lnTo>
                  <a:pt x="425277" y="0"/>
                </a:lnTo>
                <a:cubicBezTo>
                  <a:pt x="404004" y="8265"/>
                  <a:pt x="384511" y="20974"/>
                  <a:pt x="367956" y="37504"/>
                </a:cubicBezTo>
                <a:lnTo>
                  <a:pt x="129060" y="276033"/>
                </a:lnTo>
                <a:lnTo>
                  <a:pt x="129060" y="479814"/>
                </a:lnTo>
                <a:lnTo>
                  <a:pt x="94080" y="514741"/>
                </a:lnTo>
                <a:lnTo>
                  <a:pt x="126301" y="546912"/>
                </a:lnTo>
                <a:lnTo>
                  <a:pt x="161281" y="511986"/>
                </a:lnTo>
                <a:lnTo>
                  <a:pt x="365375" y="511986"/>
                </a:lnTo>
                <a:lnTo>
                  <a:pt x="485624" y="391921"/>
                </a:lnTo>
                <a:lnTo>
                  <a:pt x="486069" y="561220"/>
                </a:lnTo>
                <a:cubicBezTo>
                  <a:pt x="486069" y="586282"/>
                  <a:pt x="506540" y="606722"/>
                  <a:pt x="531640" y="606722"/>
                </a:cubicBezTo>
                <a:lnTo>
                  <a:pt x="91143" y="606722"/>
                </a:lnTo>
                <a:cubicBezTo>
                  <a:pt x="65954" y="606722"/>
                  <a:pt x="45571" y="586282"/>
                  <a:pt x="45571" y="561220"/>
                </a:cubicBezTo>
                <a:lnTo>
                  <a:pt x="45571" y="45502"/>
                </a:lnTo>
                <a:cubicBezTo>
                  <a:pt x="45571" y="20351"/>
                  <a:pt x="25189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57B523-CE7E-D020-4E94-3A757676C2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3038" y="2643733"/>
            <a:ext cx="7404330" cy="39536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7A3EC23-21D9-CE67-7BBE-D9B43CF7E3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6574" y="2564904"/>
            <a:ext cx="3825572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6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文本框 21">
            <a:extLst>
              <a:ext uri="{FF2B5EF4-FFF2-40B4-BE49-F238E27FC236}">
                <a16:creationId xmlns:a16="http://schemas.microsoft.com/office/drawing/2014/main" id="{6CA76AFB-9D58-9E9A-D375-915ACA0D17A9}"/>
              </a:ext>
            </a:extLst>
          </p:cNvPr>
          <p:cNvSpPr txBox="1"/>
          <p:nvPr/>
        </p:nvSpPr>
        <p:spPr bwMode="auto">
          <a:xfrm>
            <a:off x="562400" y="1875221"/>
            <a:ext cx="60007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dirty="0"/>
              <a:t>医疗问答机器人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E43F77C4-ADC8-61AC-D6C6-E9D676251853}"/>
              </a:ext>
            </a:extLst>
          </p:cNvPr>
          <p:cNvSpPr txBox="1"/>
          <p:nvPr/>
        </p:nvSpPr>
        <p:spPr>
          <a:xfrm>
            <a:off x="620433" y="216417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002060"/>
                </a:solidFill>
              </a:rPr>
              <a:t>PART 05</a:t>
            </a:r>
            <a:endParaRPr lang="zh-CN" altLang="en-US" sz="5400" dirty="0">
              <a:solidFill>
                <a:srgbClr val="002060"/>
              </a:solidFill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E1C08336-1BD7-218D-41B6-83B71D30EA46}"/>
              </a:ext>
            </a:extLst>
          </p:cNvPr>
          <p:cNvSpPr txBox="1"/>
          <p:nvPr/>
        </p:nvSpPr>
        <p:spPr>
          <a:xfrm>
            <a:off x="620433" y="3167390"/>
            <a:ext cx="103713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QABasedOnMedicaKnowledgeGraph</a:t>
            </a:r>
            <a:endParaRPr lang="en-US" altLang="zh-CN" sz="2800" dirty="0"/>
          </a:p>
          <a:p>
            <a:r>
              <a:rPr lang="zh-CN" altLang="en-US" sz="2800" dirty="0"/>
              <a:t>开源项目地址：</a:t>
            </a:r>
            <a:r>
              <a:rPr lang="en-US" altLang="zh-CN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https://github.com/liuhuanyong/QASystemOnMedicalKG</a:t>
            </a:r>
            <a:endParaRPr lang="zh-CN" altLang="zh-CN" sz="2800" dirty="0"/>
          </a:p>
          <a:p>
            <a:r>
              <a:rPr lang="zh-CN" altLang="en-US" sz="2800" dirty="0"/>
              <a:t>配套学习网址：</a:t>
            </a:r>
            <a:endParaRPr lang="en-US" altLang="zh-CN" sz="2800" dirty="0"/>
          </a:p>
          <a:p>
            <a:endParaRPr lang="zh-CN" alt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14:cNvPr>
              <p14:cNvContentPartPr/>
              <p14:nvPr/>
            </p14:nvContentPartPr>
            <p14:xfrm>
              <a:off x="961289" y="424009"/>
              <a:ext cx="360" cy="360"/>
            </p14:xfrm>
          </p:contentPart>
        </mc:Choice>
        <mc:Fallback xmlns=""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8877843D-12E1-8927-407F-1E27AC3E6B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289" y="40600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14:cNvPr>
              <p14:cNvContentPartPr/>
              <p14:nvPr/>
            </p14:nvContentPartPr>
            <p14:xfrm>
              <a:off x="65798" y="1411489"/>
              <a:ext cx="360" cy="360"/>
            </p14:xfrm>
          </p:contentPart>
        </mc:Choice>
        <mc:Fallback xmlns=""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888D21E0-EF92-B860-F7AE-074E5D8FA6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98" y="137548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14:cNvPr>
              <p14:cNvContentPartPr/>
              <p14:nvPr/>
            </p14:nvContentPartPr>
            <p14:xfrm>
              <a:off x="56438" y="1411489"/>
              <a:ext cx="12103200" cy="360"/>
            </p14:xfrm>
          </p:contentPart>
        </mc:Choice>
        <mc:Fallback xmlns="">
          <p:pic>
            <p:nvPicPr>
              <p:cNvPr id="172" name="墨迹 171">
                <a:extLst>
                  <a:ext uri="{FF2B5EF4-FFF2-40B4-BE49-F238E27FC236}">
                    <a16:creationId xmlns:a16="http://schemas.microsoft.com/office/drawing/2014/main" id="{805AFA1A-1616-D93D-74BB-659573B4D42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98" y="1375489"/>
                <a:ext cx="1217484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173" name="文本框 172">
            <a:extLst>
              <a:ext uri="{FF2B5EF4-FFF2-40B4-BE49-F238E27FC236}">
                <a16:creationId xmlns:a16="http://schemas.microsoft.com/office/drawing/2014/main" id="{C7297440-5CC2-9D41-8ACE-F076C0EE1335}"/>
              </a:ext>
            </a:extLst>
          </p:cNvPr>
          <p:cNvSpPr txBox="1"/>
          <p:nvPr/>
        </p:nvSpPr>
        <p:spPr>
          <a:xfrm>
            <a:off x="10991750" y="83671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06</a:t>
            </a:r>
            <a:endParaRPr lang="zh-CN" altLang="en-US" dirty="0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1552C264-4801-215C-56E4-7A28D8756A84}"/>
              </a:ext>
            </a:extLst>
          </p:cNvPr>
          <p:cNvSpPr txBox="1"/>
          <p:nvPr/>
        </p:nvSpPr>
        <p:spPr>
          <a:xfrm>
            <a:off x="8909005" y="82556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04</a:t>
            </a:r>
            <a:endParaRPr lang="zh-CN" altLang="en-US" dirty="0"/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0D9EDD18-F2BD-5206-05C8-C687508518D0}"/>
              </a:ext>
            </a:extLst>
          </p:cNvPr>
          <p:cNvSpPr txBox="1"/>
          <p:nvPr/>
        </p:nvSpPr>
        <p:spPr>
          <a:xfrm>
            <a:off x="10079684" y="825591"/>
            <a:ext cx="96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PART 05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D7582482-2B04-0182-AEA4-C65A22B1E2B7}"/>
              </a:ext>
            </a:extLst>
          </p:cNvPr>
          <p:cNvSpPr txBox="1"/>
          <p:nvPr/>
        </p:nvSpPr>
        <p:spPr>
          <a:xfrm>
            <a:off x="7721517" y="836712"/>
            <a:ext cx="110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03</a:t>
            </a:r>
            <a:endParaRPr lang="zh-CN" altLang="en-US" dirty="0"/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0B2B4BD4-3A06-06CF-9C2B-A02D45EB356E}"/>
              </a:ext>
            </a:extLst>
          </p:cNvPr>
          <p:cNvSpPr txBox="1"/>
          <p:nvPr/>
        </p:nvSpPr>
        <p:spPr>
          <a:xfrm>
            <a:off x="6671270" y="825562"/>
            <a:ext cx="107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02</a:t>
            </a:r>
            <a:endParaRPr lang="zh-CN" altLang="en-US" dirty="0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E1748137-DC98-B146-6FAC-17127AD48CC3}"/>
              </a:ext>
            </a:extLst>
          </p:cNvPr>
          <p:cNvSpPr txBox="1"/>
          <p:nvPr/>
        </p:nvSpPr>
        <p:spPr>
          <a:xfrm>
            <a:off x="5716561" y="825562"/>
            <a:ext cx="94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01</a:t>
            </a:r>
            <a:endParaRPr lang="zh-CN" altLang="en-US" dirty="0"/>
          </a:p>
        </p:txBody>
      </p:sp>
      <p:sp>
        <p:nvSpPr>
          <p:cNvPr id="179" name="tryptic-brochure_17749">
            <a:extLst>
              <a:ext uri="{FF2B5EF4-FFF2-40B4-BE49-F238E27FC236}">
                <a16:creationId xmlns:a16="http://schemas.microsoft.com/office/drawing/2014/main" id="{2744E4B9-5F14-8FAD-22E3-5E4DCE672E9E}"/>
              </a:ext>
            </a:extLst>
          </p:cNvPr>
          <p:cNvSpPr/>
          <p:nvPr/>
        </p:nvSpPr>
        <p:spPr>
          <a:xfrm>
            <a:off x="5876367" y="122629"/>
            <a:ext cx="540815" cy="618582"/>
          </a:xfrm>
          <a:custGeom>
            <a:avLst/>
            <a:gdLst>
              <a:gd name="T0" fmla="*/ 1372 w 2289"/>
              <a:gd name="T1" fmla="*/ 437 h 2622"/>
              <a:gd name="T2" fmla="*/ 1430 w 2289"/>
              <a:gd name="T3" fmla="*/ 161 h 2622"/>
              <a:gd name="T4" fmla="*/ 1666 w 2289"/>
              <a:gd name="T5" fmla="*/ 6 h 2622"/>
              <a:gd name="T6" fmla="*/ 1734 w 2289"/>
              <a:gd name="T7" fmla="*/ 0 h 2622"/>
              <a:gd name="T8" fmla="*/ 2096 w 2289"/>
              <a:gd name="T9" fmla="*/ 301 h 2622"/>
              <a:gd name="T10" fmla="*/ 1802 w 2289"/>
              <a:gd name="T11" fmla="*/ 731 h 2622"/>
              <a:gd name="T12" fmla="*/ 1733 w 2289"/>
              <a:gd name="T13" fmla="*/ 738 h 2622"/>
              <a:gd name="T14" fmla="*/ 1372 w 2289"/>
              <a:gd name="T15" fmla="*/ 437 h 2622"/>
              <a:gd name="T16" fmla="*/ 2282 w 2289"/>
              <a:gd name="T17" fmla="*/ 2156 h 2622"/>
              <a:gd name="T18" fmla="*/ 2234 w 2289"/>
              <a:gd name="T19" fmla="*/ 2199 h 2622"/>
              <a:gd name="T20" fmla="*/ 455 w 2289"/>
              <a:gd name="T21" fmla="*/ 2620 h 2622"/>
              <a:gd name="T22" fmla="*/ 440 w 2289"/>
              <a:gd name="T23" fmla="*/ 2622 h 2622"/>
              <a:gd name="T24" fmla="*/ 383 w 2289"/>
              <a:gd name="T25" fmla="*/ 2590 h 2622"/>
              <a:gd name="T26" fmla="*/ 142 w 2289"/>
              <a:gd name="T27" fmla="*/ 1843 h 2622"/>
              <a:gd name="T28" fmla="*/ 1 w 2289"/>
              <a:gd name="T29" fmla="*/ 438 h 2622"/>
              <a:gd name="T30" fmla="*/ 62 w 2289"/>
              <a:gd name="T31" fmla="*/ 369 h 2622"/>
              <a:gd name="T32" fmla="*/ 1240 w 2289"/>
              <a:gd name="T33" fmla="*/ 277 h 2622"/>
              <a:gd name="T34" fmla="*/ 1241 w 2289"/>
              <a:gd name="T35" fmla="*/ 462 h 2622"/>
              <a:gd name="T36" fmla="*/ 1301 w 2289"/>
              <a:gd name="T37" fmla="*/ 623 h 2622"/>
              <a:gd name="T38" fmla="*/ 902 w 2289"/>
              <a:gd name="T39" fmla="*/ 941 h 2622"/>
              <a:gd name="T40" fmla="*/ 892 w 2289"/>
              <a:gd name="T41" fmla="*/ 1035 h 2622"/>
              <a:gd name="T42" fmla="*/ 944 w 2289"/>
              <a:gd name="T43" fmla="*/ 1060 h 2622"/>
              <a:gd name="T44" fmla="*/ 985 w 2289"/>
              <a:gd name="T45" fmla="*/ 1046 h 2622"/>
              <a:gd name="T46" fmla="*/ 1384 w 2289"/>
              <a:gd name="T47" fmla="*/ 728 h 2622"/>
              <a:gd name="T48" fmla="*/ 1733 w 2289"/>
              <a:gd name="T49" fmla="*/ 871 h 2622"/>
              <a:gd name="T50" fmla="*/ 1827 w 2289"/>
              <a:gd name="T51" fmla="*/ 862 h 2622"/>
              <a:gd name="T52" fmla="*/ 1884 w 2289"/>
              <a:gd name="T53" fmla="*/ 848 h 2622"/>
              <a:gd name="T54" fmla="*/ 1920 w 2289"/>
              <a:gd name="T55" fmla="*/ 1210 h 2622"/>
              <a:gd name="T56" fmla="*/ 2272 w 2289"/>
              <a:gd name="T57" fmla="*/ 2093 h 2622"/>
              <a:gd name="T58" fmla="*/ 2282 w 2289"/>
              <a:gd name="T59" fmla="*/ 2156 h 2622"/>
              <a:gd name="T60" fmla="*/ 1363 w 2289"/>
              <a:gd name="T61" fmla="*/ 1918 h 2622"/>
              <a:gd name="T62" fmla="*/ 1283 w 2289"/>
              <a:gd name="T63" fmla="*/ 1869 h 2622"/>
              <a:gd name="T64" fmla="*/ 578 w 2289"/>
              <a:gd name="T65" fmla="*/ 2039 h 2622"/>
              <a:gd name="T66" fmla="*/ 529 w 2289"/>
              <a:gd name="T67" fmla="*/ 2120 h 2622"/>
              <a:gd name="T68" fmla="*/ 593 w 2289"/>
              <a:gd name="T69" fmla="*/ 2171 h 2622"/>
              <a:gd name="T70" fmla="*/ 609 w 2289"/>
              <a:gd name="T71" fmla="*/ 2169 h 2622"/>
              <a:gd name="T72" fmla="*/ 1314 w 2289"/>
              <a:gd name="T73" fmla="*/ 1998 h 2622"/>
              <a:gd name="T74" fmla="*/ 1363 w 2289"/>
              <a:gd name="T75" fmla="*/ 1918 h 2622"/>
              <a:gd name="T76" fmla="*/ 1579 w 2289"/>
              <a:gd name="T77" fmla="*/ 1369 h 2622"/>
              <a:gd name="T78" fmla="*/ 1500 w 2289"/>
              <a:gd name="T79" fmla="*/ 1317 h 2622"/>
              <a:gd name="T80" fmla="*/ 440 w 2289"/>
              <a:gd name="T81" fmla="*/ 1537 h 2622"/>
              <a:gd name="T82" fmla="*/ 388 w 2289"/>
              <a:gd name="T83" fmla="*/ 1616 h 2622"/>
              <a:gd name="T84" fmla="*/ 453 w 2289"/>
              <a:gd name="T85" fmla="*/ 1669 h 2622"/>
              <a:gd name="T86" fmla="*/ 467 w 2289"/>
              <a:gd name="T87" fmla="*/ 1668 h 2622"/>
              <a:gd name="T88" fmla="*/ 1527 w 2289"/>
              <a:gd name="T89" fmla="*/ 1448 h 2622"/>
              <a:gd name="T90" fmla="*/ 1579 w 2289"/>
              <a:gd name="T91" fmla="*/ 1369 h 2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289" h="2622">
                <a:moveTo>
                  <a:pt x="1372" y="437"/>
                </a:moveTo>
                <a:cubicBezTo>
                  <a:pt x="1353" y="340"/>
                  <a:pt x="1374" y="242"/>
                  <a:pt x="1430" y="161"/>
                </a:cubicBezTo>
                <a:cubicBezTo>
                  <a:pt x="1485" y="79"/>
                  <a:pt x="1569" y="25"/>
                  <a:pt x="1666" y="6"/>
                </a:cubicBezTo>
                <a:cubicBezTo>
                  <a:pt x="1689" y="2"/>
                  <a:pt x="1712" y="0"/>
                  <a:pt x="1734" y="0"/>
                </a:cubicBezTo>
                <a:cubicBezTo>
                  <a:pt x="1911" y="0"/>
                  <a:pt x="2064" y="126"/>
                  <a:pt x="2096" y="301"/>
                </a:cubicBezTo>
                <a:cubicBezTo>
                  <a:pt x="2134" y="500"/>
                  <a:pt x="2002" y="694"/>
                  <a:pt x="1802" y="731"/>
                </a:cubicBezTo>
                <a:cubicBezTo>
                  <a:pt x="1779" y="735"/>
                  <a:pt x="1756" y="738"/>
                  <a:pt x="1733" y="738"/>
                </a:cubicBezTo>
                <a:cubicBezTo>
                  <a:pt x="1557" y="738"/>
                  <a:pt x="1404" y="611"/>
                  <a:pt x="1372" y="437"/>
                </a:cubicBezTo>
                <a:close/>
                <a:moveTo>
                  <a:pt x="2282" y="2156"/>
                </a:moveTo>
                <a:cubicBezTo>
                  <a:pt x="2274" y="2177"/>
                  <a:pt x="2256" y="2194"/>
                  <a:pt x="2234" y="2199"/>
                </a:cubicBezTo>
                <a:lnTo>
                  <a:pt x="455" y="2620"/>
                </a:lnTo>
                <a:cubicBezTo>
                  <a:pt x="450" y="2622"/>
                  <a:pt x="445" y="2622"/>
                  <a:pt x="440" y="2622"/>
                </a:cubicBezTo>
                <a:cubicBezTo>
                  <a:pt x="417" y="2622"/>
                  <a:pt x="395" y="2610"/>
                  <a:pt x="383" y="2590"/>
                </a:cubicBezTo>
                <a:cubicBezTo>
                  <a:pt x="378" y="2582"/>
                  <a:pt x="258" y="2381"/>
                  <a:pt x="142" y="1843"/>
                </a:cubicBezTo>
                <a:cubicBezTo>
                  <a:pt x="26" y="1310"/>
                  <a:pt x="2" y="473"/>
                  <a:pt x="1" y="438"/>
                </a:cubicBezTo>
                <a:cubicBezTo>
                  <a:pt x="0" y="402"/>
                  <a:pt x="27" y="372"/>
                  <a:pt x="62" y="369"/>
                </a:cubicBezTo>
                <a:lnTo>
                  <a:pt x="1240" y="277"/>
                </a:lnTo>
                <a:cubicBezTo>
                  <a:pt x="1229" y="337"/>
                  <a:pt x="1229" y="399"/>
                  <a:pt x="1241" y="462"/>
                </a:cubicBezTo>
                <a:cubicBezTo>
                  <a:pt x="1252" y="520"/>
                  <a:pt x="1272" y="574"/>
                  <a:pt x="1301" y="623"/>
                </a:cubicBezTo>
                <a:lnTo>
                  <a:pt x="902" y="941"/>
                </a:lnTo>
                <a:cubicBezTo>
                  <a:pt x="873" y="964"/>
                  <a:pt x="869" y="1006"/>
                  <a:pt x="892" y="1035"/>
                </a:cubicBezTo>
                <a:cubicBezTo>
                  <a:pt x="905" y="1052"/>
                  <a:pt x="924" y="1060"/>
                  <a:pt x="944" y="1060"/>
                </a:cubicBezTo>
                <a:cubicBezTo>
                  <a:pt x="958" y="1060"/>
                  <a:pt x="973" y="1055"/>
                  <a:pt x="985" y="1046"/>
                </a:cubicBezTo>
                <a:lnTo>
                  <a:pt x="1384" y="728"/>
                </a:lnTo>
                <a:cubicBezTo>
                  <a:pt x="1475" y="817"/>
                  <a:pt x="1599" y="871"/>
                  <a:pt x="1733" y="871"/>
                </a:cubicBezTo>
                <a:cubicBezTo>
                  <a:pt x="1765" y="871"/>
                  <a:pt x="1796" y="868"/>
                  <a:pt x="1827" y="862"/>
                </a:cubicBezTo>
                <a:cubicBezTo>
                  <a:pt x="1846" y="858"/>
                  <a:pt x="1865" y="854"/>
                  <a:pt x="1884" y="848"/>
                </a:cubicBezTo>
                <a:cubicBezTo>
                  <a:pt x="1893" y="958"/>
                  <a:pt x="1905" y="1080"/>
                  <a:pt x="1920" y="1210"/>
                </a:cubicBezTo>
                <a:cubicBezTo>
                  <a:pt x="1979" y="1715"/>
                  <a:pt x="2269" y="2089"/>
                  <a:pt x="2272" y="2093"/>
                </a:cubicBezTo>
                <a:cubicBezTo>
                  <a:pt x="2286" y="2111"/>
                  <a:pt x="2289" y="2135"/>
                  <a:pt x="2282" y="2156"/>
                </a:cubicBezTo>
                <a:close/>
                <a:moveTo>
                  <a:pt x="1363" y="1918"/>
                </a:moveTo>
                <a:cubicBezTo>
                  <a:pt x="1355" y="1882"/>
                  <a:pt x="1319" y="1860"/>
                  <a:pt x="1283" y="1869"/>
                </a:cubicBezTo>
                <a:lnTo>
                  <a:pt x="578" y="2039"/>
                </a:lnTo>
                <a:cubicBezTo>
                  <a:pt x="542" y="2048"/>
                  <a:pt x="520" y="2084"/>
                  <a:pt x="529" y="2120"/>
                </a:cubicBezTo>
                <a:cubicBezTo>
                  <a:pt x="536" y="2150"/>
                  <a:pt x="563" y="2171"/>
                  <a:pt x="593" y="2171"/>
                </a:cubicBezTo>
                <a:cubicBezTo>
                  <a:pt x="598" y="2171"/>
                  <a:pt x="604" y="2170"/>
                  <a:pt x="609" y="2169"/>
                </a:cubicBezTo>
                <a:lnTo>
                  <a:pt x="1314" y="1998"/>
                </a:lnTo>
                <a:cubicBezTo>
                  <a:pt x="1350" y="1990"/>
                  <a:pt x="1372" y="1954"/>
                  <a:pt x="1363" y="1918"/>
                </a:cubicBezTo>
                <a:close/>
                <a:moveTo>
                  <a:pt x="1579" y="1369"/>
                </a:moveTo>
                <a:cubicBezTo>
                  <a:pt x="1571" y="1333"/>
                  <a:pt x="1536" y="1309"/>
                  <a:pt x="1500" y="1317"/>
                </a:cubicBezTo>
                <a:lnTo>
                  <a:pt x="440" y="1537"/>
                </a:lnTo>
                <a:cubicBezTo>
                  <a:pt x="404" y="1544"/>
                  <a:pt x="381" y="1580"/>
                  <a:pt x="388" y="1616"/>
                </a:cubicBezTo>
                <a:cubicBezTo>
                  <a:pt x="395" y="1647"/>
                  <a:pt x="422" y="1669"/>
                  <a:pt x="453" y="1669"/>
                </a:cubicBezTo>
                <a:cubicBezTo>
                  <a:pt x="458" y="1669"/>
                  <a:pt x="462" y="1668"/>
                  <a:pt x="467" y="1668"/>
                </a:cubicBezTo>
                <a:lnTo>
                  <a:pt x="1527" y="1448"/>
                </a:lnTo>
                <a:cubicBezTo>
                  <a:pt x="1563" y="1440"/>
                  <a:pt x="1586" y="1405"/>
                  <a:pt x="1579" y="13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0" name="triptych-brochure_30017">
            <a:extLst>
              <a:ext uri="{FF2B5EF4-FFF2-40B4-BE49-F238E27FC236}">
                <a16:creationId xmlns:a16="http://schemas.microsoft.com/office/drawing/2014/main" id="{00EC1820-DA01-3594-E4AA-54AC0B0F3044}"/>
              </a:ext>
            </a:extLst>
          </p:cNvPr>
          <p:cNvSpPr/>
          <p:nvPr/>
        </p:nvSpPr>
        <p:spPr>
          <a:xfrm>
            <a:off x="6863514" y="122629"/>
            <a:ext cx="540815" cy="618582"/>
          </a:xfrm>
          <a:custGeom>
            <a:avLst/>
            <a:gdLst>
              <a:gd name="connsiteX0" fmla="*/ 242039 w 605098"/>
              <a:gd name="connsiteY0" fmla="*/ 412737 h 604040"/>
              <a:gd name="connsiteX1" fmla="*/ 362988 w 605098"/>
              <a:gd name="connsiteY1" fmla="*/ 412737 h 604040"/>
              <a:gd name="connsiteX2" fmla="*/ 362988 w 605098"/>
              <a:gd name="connsiteY2" fmla="*/ 523595 h 604040"/>
              <a:gd name="connsiteX3" fmla="*/ 242039 w 605098"/>
              <a:gd name="connsiteY3" fmla="*/ 523595 h 604040"/>
              <a:gd name="connsiteX4" fmla="*/ 560997 w 605098"/>
              <a:gd name="connsiteY4" fmla="*/ 357132 h 604040"/>
              <a:gd name="connsiteX5" fmla="*/ 568051 w 605098"/>
              <a:gd name="connsiteY5" fmla="*/ 364480 h 604040"/>
              <a:gd name="connsiteX6" fmla="*/ 559197 w 605098"/>
              <a:gd name="connsiteY6" fmla="*/ 377526 h 604040"/>
              <a:gd name="connsiteX7" fmla="*/ 475303 w 605098"/>
              <a:gd name="connsiteY7" fmla="*/ 417263 h 604040"/>
              <a:gd name="connsiteX8" fmla="*/ 470951 w 605098"/>
              <a:gd name="connsiteY8" fmla="*/ 418312 h 604040"/>
              <a:gd name="connsiteX9" fmla="*/ 463897 w 605098"/>
              <a:gd name="connsiteY9" fmla="*/ 410815 h 604040"/>
              <a:gd name="connsiteX10" fmla="*/ 472602 w 605098"/>
              <a:gd name="connsiteY10" fmla="*/ 397919 h 604040"/>
              <a:gd name="connsiteX11" fmla="*/ 556645 w 605098"/>
              <a:gd name="connsiteY11" fmla="*/ 358032 h 604040"/>
              <a:gd name="connsiteX12" fmla="*/ 560997 w 605098"/>
              <a:gd name="connsiteY12" fmla="*/ 357132 h 604040"/>
              <a:gd name="connsiteX13" fmla="*/ 560997 w 605098"/>
              <a:gd name="connsiteY13" fmla="*/ 310417 h 604040"/>
              <a:gd name="connsiteX14" fmla="*/ 568051 w 605098"/>
              <a:gd name="connsiteY14" fmla="*/ 317756 h 604040"/>
              <a:gd name="connsiteX15" fmla="*/ 559197 w 605098"/>
              <a:gd name="connsiteY15" fmla="*/ 330787 h 604040"/>
              <a:gd name="connsiteX16" fmla="*/ 475303 w 605098"/>
              <a:gd name="connsiteY16" fmla="*/ 370479 h 604040"/>
              <a:gd name="connsiteX17" fmla="*/ 470951 w 605098"/>
              <a:gd name="connsiteY17" fmla="*/ 371527 h 604040"/>
              <a:gd name="connsiteX18" fmla="*/ 463897 w 605098"/>
              <a:gd name="connsiteY18" fmla="*/ 364188 h 604040"/>
              <a:gd name="connsiteX19" fmla="*/ 472602 w 605098"/>
              <a:gd name="connsiteY19" fmla="*/ 351157 h 604040"/>
              <a:gd name="connsiteX20" fmla="*/ 556645 w 605098"/>
              <a:gd name="connsiteY20" fmla="*/ 311465 h 604040"/>
              <a:gd name="connsiteX21" fmla="*/ 560997 w 605098"/>
              <a:gd name="connsiteY21" fmla="*/ 310417 h 604040"/>
              <a:gd name="connsiteX22" fmla="*/ 44092 w 605098"/>
              <a:gd name="connsiteY22" fmla="*/ 310417 h 604040"/>
              <a:gd name="connsiteX23" fmla="*/ 48445 w 605098"/>
              <a:gd name="connsiteY23" fmla="*/ 311465 h 604040"/>
              <a:gd name="connsiteX24" fmla="*/ 132496 w 605098"/>
              <a:gd name="connsiteY24" fmla="*/ 351157 h 604040"/>
              <a:gd name="connsiteX25" fmla="*/ 141201 w 605098"/>
              <a:gd name="connsiteY25" fmla="*/ 364188 h 604040"/>
              <a:gd name="connsiteX26" fmla="*/ 134147 w 605098"/>
              <a:gd name="connsiteY26" fmla="*/ 371527 h 604040"/>
              <a:gd name="connsiteX27" fmla="*/ 129944 w 605098"/>
              <a:gd name="connsiteY27" fmla="*/ 370629 h 604040"/>
              <a:gd name="connsiteX28" fmla="*/ 45893 w 605098"/>
              <a:gd name="connsiteY28" fmla="*/ 330787 h 604040"/>
              <a:gd name="connsiteX29" fmla="*/ 37188 w 605098"/>
              <a:gd name="connsiteY29" fmla="*/ 317756 h 604040"/>
              <a:gd name="connsiteX30" fmla="*/ 44092 w 605098"/>
              <a:gd name="connsiteY30" fmla="*/ 310417 h 604040"/>
              <a:gd name="connsiteX31" fmla="*/ 242073 w 605098"/>
              <a:gd name="connsiteY31" fmla="*/ 261727 h 604040"/>
              <a:gd name="connsiteX32" fmla="*/ 363016 w 605098"/>
              <a:gd name="connsiteY32" fmla="*/ 261727 h 604040"/>
              <a:gd name="connsiteX33" fmla="*/ 373220 w 605098"/>
              <a:gd name="connsiteY33" fmla="*/ 271778 h 604040"/>
              <a:gd name="connsiteX34" fmla="*/ 363016 w 605098"/>
              <a:gd name="connsiteY34" fmla="*/ 281979 h 604040"/>
              <a:gd name="connsiteX35" fmla="*/ 242073 w 605098"/>
              <a:gd name="connsiteY35" fmla="*/ 281979 h 604040"/>
              <a:gd name="connsiteX36" fmla="*/ 232019 w 605098"/>
              <a:gd name="connsiteY36" fmla="*/ 271778 h 604040"/>
              <a:gd name="connsiteX37" fmla="*/ 242073 w 605098"/>
              <a:gd name="connsiteY37" fmla="*/ 261727 h 604040"/>
              <a:gd name="connsiteX38" fmla="*/ 242073 w 605098"/>
              <a:gd name="connsiteY38" fmla="*/ 221434 h 604040"/>
              <a:gd name="connsiteX39" fmla="*/ 363016 w 605098"/>
              <a:gd name="connsiteY39" fmla="*/ 221434 h 604040"/>
              <a:gd name="connsiteX40" fmla="*/ 373220 w 605098"/>
              <a:gd name="connsiteY40" fmla="*/ 231635 h 604040"/>
              <a:gd name="connsiteX41" fmla="*/ 363016 w 605098"/>
              <a:gd name="connsiteY41" fmla="*/ 241686 h 604040"/>
              <a:gd name="connsiteX42" fmla="*/ 242073 w 605098"/>
              <a:gd name="connsiteY42" fmla="*/ 241686 h 604040"/>
              <a:gd name="connsiteX43" fmla="*/ 232019 w 605098"/>
              <a:gd name="connsiteY43" fmla="*/ 231635 h 604040"/>
              <a:gd name="connsiteX44" fmla="*/ 242073 w 605098"/>
              <a:gd name="connsiteY44" fmla="*/ 221434 h 604040"/>
              <a:gd name="connsiteX45" fmla="*/ 564735 w 605098"/>
              <a:gd name="connsiteY45" fmla="*/ 192785 h 604040"/>
              <a:gd name="connsiteX46" fmla="*/ 564735 w 605098"/>
              <a:gd name="connsiteY46" fmla="*/ 262610 h 604040"/>
              <a:gd name="connsiteX47" fmla="*/ 464038 w 605098"/>
              <a:gd name="connsiteY47" fmla="*/ 310559 h 604040"/>
              <a:gd name="connsiteX48" fmla="*/ 464038 w 605098"/>
              <a:gd name="connsiteY48" fmla="*/ 240733 h 604040"/>
              <a:gd name="connsiteX49" fmla="*/ 242073 w 605098"/>
              <a:gd name="connsiteY49" fmla="*/ 181283 h 604040"/>
              <a:gd name="connsiteX50" fmla="*/ 363016 w 605098"/>
              <a:gd name="connsiteY50" fmla="*/ 181283 h 604040"/>
              <a:gd name="connsiteX51" fmla="*/ 373220 w 605098"/>
              <a:gd name="connsiteY51" fmla="*/ 191303 h 604040"/>
              <a:gd name="connsiteX52" fmla="*/ 363016 w 605098"/>
              <a:gd name="connsiteY52" fmla="*/ 201324 h 604040"/>
              <a:gd name="connsiteX53" fmla="*/ 242073 w 605098"/>
              <a:gd name="connsiteY53" fmla="*/ 201324 h 604040"/>
              <a:gd name="connsiteX54" fmla="*/ 232019 w 605098"/>
              <a:gd name="connsiteY54" fmla="*/ 191303 h 604040"/>
              <a:gd name="connsiteX55" fmla="*/ 242073 w 605098"/>
              <a:gd name="connsiteY55" fmla="*/ 181283 h 604040"/>
              <a:gd name="connsiteX56" fmla="*/ 40363 w 605098"/>
              <a:gd name="connsiteY56" fmla="*/ 122219 h 604040"/>
              <a:gd name="connsiteX57" fmla="*/ 141201 w 605098"/>
              <a:gd name="connsiteY57" fmla="*/ 170165 h 604040"/>
              <a:gd name="connsiteX58" fmla="*/ 141201 w 605098"/>
              <a:gd name="connsiteY58" fmla="*/ 310558 h 604040"/>
              <a:gd name="connsiteX59" fmla="*/ 40363 w 605098"/>
              <a:gd name="connsiteY59" fmla="*/ 262611 h 604040"/>
              <a:gd name="connsiteX60" fmla="*/ 211764 w 605098"/>
              <a:gd name="connsiteY60" fmla="*/ 100661 h 604040"/>
              <a:gd name="connsiteX61" fmla="*/ 211764 w 605098"/>
              <a:gd name="connsiteY61" fmla="*/ 583965 h 604040"/>
              <a:gd name="connsiteX62" fmla="*/ 393335 w 605098"/>
              <a:gd name="connsiteY62" fmla="*/ 583965 h 604040"/>
              <a:gd name="connsiteX63" fmla="*/ 393335 w 605098"/>
              <a:gd name="connsiteY63" fmla="*/ 100661 h 604040"/>
              <a:gd name="connsiteX64" fmla="*/ 191656 w 605098"/>
              <a:gd name="connsiteY64" fmla="*/ 80586 h 604040"/>
              <a:gd name="connsiteX65" fmla="*/ 413443 w 605098"/>
              <a:gd name="connsiteY65" fmla="*/ 80586 h 604040"/>
              <a:gd name="connsiteX66" fmla="*/ 413443 w 605098"/>
              <a:gd name="connsiteY66" fmla="*/ 604040 h 604040"/>
              <a:gd name="connsiteX67" fmla="*/ 191656 w 605098"/>
              <a:gd name="connsiteY67" fmla="*/ 604040 h 604040"/>
              <a:gd name="connsiteX68" fmla="*/ 584990 w 605098"/>
              <a:gd name="connsiteY68" fmla="*/ 30561 h 604040"/>
              <a:gd name="connsiteX69" fmla="*/ 443782 w 605098"/>
              <a:gd name="connsiteY69" fmla="*/ 93632 h 604040"/>
              <a:gd name="connsiteX70" fmla="*/ 443782 w 605098"/>
              <a:gd name="connsiteY70" fmla="*/ 573029 h 604040"/>
              <a:gd name="connsiteX71" fmla="*/ 584990 w 605098"/>
              <a:gd name="connsiteY71" fmla="*/ 510408 h 604040"/>
              <a:gd name="connsiteX72" fmla="*/ 20107 w 605098"/>
              <a:gd name="connsiteY72" fmla="*/ 30561 h 604040"/>
              <a:gd name="connsiteX73" fmla="*/ 20107 w 605098"/>
              <a:gd name="connsiteY73" fmla="*/ 510408 h 604040"/>
              <a:gd name="connsiteX74" fmla="*/ 161308 w 605098"/>
              <a:gd name="connsiteY74" fmla="*/ 573029 h 604040"/>
              <a:gd name="connsiteX75" fmla="*/ 161308 w 605098"/>
              <a:gd name="connsiteY75" fmla="*/ 93632 h 604040"/>
              <a:gd name="connsiteX76" fmla="*/ 605098 w 605098"/>
              <a:gd name="connsiteY76" fmla="*/ 0 h 604040"/>
              <a:gd name="connsiteX77" fmla="*/ 605098 w 605098"/>
              <a:gd name="connsiteY77" fmla="*/ 523591 h 604040"/>
              <a:gd name="connsiteX78" fmla="*/ 423674 w 605098"/>
              <a:gd name="connsiteY78" fmla="*/ 604040 h 604040"/>
              <a:gd name="connsiteX79" fmla="*/ 423674 w 605098"/>
              <a:gd name="connsiteY79" fmla="*/ 80598 h 604040"/>
              <a:gd name="connsiteX80" fmla="*/ 0 w 605098"/>
              <a:gd name="connsiteY80" fmla="*/ 0 h 604040"/>
              <a:gd name="connsiteX81" fmla="*/ 181565 w 605098"/>
              <a:gd name="connsiteY81" fmla="*/ 80598 h 604040"/>
              <a:gd name="connsiteX82" fmla="*/ 181565 w 605098"/>
              <a:gd name="connsiteY82" fmla="*/ 604040 h 604040"/>
              <a:gd name="connsiteX83" fmla="*/ 0 w 605098"/>
              <a:gd name="connsiteY83" fmla="*/ 523591 h 60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5098" h="604040">
                <a:moveTo>
                  <a:pt x="242039" y="412737"/>
                </a:moveTo>
                <a:lnTo>
                  <a:pt x="362988" y="412737"/>
                </a:lnTo>
                <a:lnTo>
                  <a:pt x="362988" y="523595"/>
                </a:lnTo>
                <a:lnTo>
                  <a:pt x="242039" y="523595"/>
                </a:lnTo>
                <a:close/>
                <a:moveTo>
                  <a:pt x="560997" y="357132"/>
                </a:moveTo>
                <a:cubicBezTo>
                  <a:pt x="565050" y="357132"/>
                  <a:pt x="568051" y="360131"/>
                  <a:pt x="568051" y="364480"/>
                </a:cubicBezTo>
                <a:cubicBezTo>
                  <a:pt x="568051" y="369428"/>
                  <a:pt x="564149" y="375276"/>
                  <a:pt x="559197" y="377526"/>
                </a:cubicBezTo>
                <a:lnTo>
                  <a:pt x="475303" y="417263"/>
                </a:lnTo>
                <a:cubicBezTo>
                  <a:pt x="473802" y="418012"/>
                  <a:pt x="472301" y="418312"/>
                  <a:pt x="470951" y="418312"/>
                </a:cubicBezTo>
                <a:cubicBezTo>
                  <a:pt x="466899" y="418312"/>
                  <a:pt x="464047" y="415313"/>
                  <a:pt x="463897" y="410815"/>
                </a:cubicBezTo>
                <a:cubicBezTo>
                  <a:pt x="463897" y="405866"/>
                  <a:pt x="467799" y="400168"/>
                  <a:pt x="472602" y="397919"/>
                </a:cubicBezTo>
                <a:lnTo>
                  <a:pt x="556645" y="358032"/>
                </a:lnTo>
                <a:cubicBezTo>
                  <a:pt x="558146" y="357432"/>
                  <a:pt x="559647" y="357132"/>
                  <a:pt x="560997" y="357132"/>
                </a:cubicBezTo>
                <a:close/>
                <a:moveTo>
                  <a:pt x="560997" y="310417"/>
                </a:moveTo>
                <a:cubicBezTo>
                  <a:pt x="565050" y="310417"/>
                  <a:pt x="568051" y="313412"/>
                  <a:pt x="568051" y="317756"/>
                </a:cubicBezTo>
                <a:cubicBezTo>
                  <a:pt x="568051" y="322848"/>
                  <a:pt x="564149" y="328540"/>
                  <a:pt x="559197" y="330787"/>
                </a:cubicBezTo>
                <a:lnTo>
                  <a:pt x="475303" y="370479"/>
                </a:lnTo>
                <a:cubicBezTo>
                  <a:pt x="473802" y="371228"/>
                  <a:pt x="472301" y="371527"/>
                  <a:pt x="470951" y="371527"/>
                </a:cubicBezTo>
                <a:cubicBezTo>
                  <a:pt x="466899" y="371527"/>
                  <a:pt x="464047" y="368532"/>
                  <a:pt x="463897" y="364188"/>
                </a:cubicBezTo>
                <a:cubicBezTo>
                  <a:pt x="463897" y="359245"/>
                  <a:pt x="467799" y="353403"/>
                  <a:pt x="472602" y="351157"/>
                </a:cubicBezTo>
                <a:lnTo>
                  <a:pt x="556645" y="311465"/>
                </a:lnTo>
                <a:cubicBezTo>
                  <a:pt x="558146" y="310716"/>
                  <a:pt x="559647" y="310417"/>
                  <a:pt x="560997" y="310417"/>
                </a:cubicBezTo>
                <a:close/>
                <a:moveTo>
                  <a:pt x="44092" y="310417"/>
                </a:moveTo>
                <a:cubicBezTo>
                  <a:pt x="45593" y="310417"/>
                  <a:pt x="46944" y="310716"/>
                  <a:pt x="48445" y="311465"/>
                </a:cubicBezTo>
                <a:lnTo>
                  <a:pt x="132496" y="351157"/>
                </a:lnTo>
                <a:cubicBezTo>
                  <a:pt x="137299" y="353403"/>
                  <a:pt x="141201" y="359245"/>
                  <a:pt x="141201" y="364188"/>
                </a:cubicBezTo>
                <a:cubicBezTo>
                  <a:pt x="141201" y="368532"/>
                  <a:pt x="138349" y="371527"/>
                  <a:pt x="134147" y="371527"/>
                </a:cubicBezTo>
                <a:cubicBezTo>
                  <a:pt x="132796" y="371527"/>
                  <a:pt x="131295" y="371228"/>
                  <a:pt x="129944" y="370629"/>
                </a:cubicBezTo>
                <a:lnTo>
                  <a:pt x="45893" y="330787"/>
                </a:lnTo>
                <a:cubicBezTo>
                  <a:pt x="40940" y="328540"/>
                  <a:pt x="37188" y="322848"/>
                  <a:pt x="37188" y="317756"/>
                </a:cubicBezTo>
                <a:cubicBezTo>
                  <a:pt x="37188" y="313412"/>
                  <a:pt x="40040" y="310417"/>
                  <a:pt x="44092" y="310417"/>
                </a:cubicBezTo>
                <a:close/>
                <a:moveTo>
                  <a:pt x="242073" y="261727"/>
                </a:moveTo>
                <a:lnTo>
                  <a:pt x="363016" y="261727"/>
                </a:lnTo>
                <a:cubicBezTo>
                  <a:pt x="368568" y="261727"/>
                  <a:pt x="373220" y="266227"/>
                  <a:pt x="373220" y="271778"/>
                </a:cubicBezTo>
                <a:cubicBezTo>
                  <a:pt x="373220" y="277478"/>
                  <a:pt x="368568" y="281979"/>
                  <a:pt x="363016" y="281979"/>
                </a:cubicBezTo>
                <a:lnTo>
                  <a:pt x="242073" y="281979"/>
                </a:lnTo>
                <a:cubicBezTo>
                  <a:pt x="236521" y="281979"/>
                  <a:pt x="232019" y="277328"/>
                  <a:pt x="232019" y="271778"/>
                </a:cubicBezTo>
                <a:cubicBezTo>
                  <a:pt x="232019" y="266227"/>
                  <a:pt x="236521" y="261727"/>
                  <a:pt x="242073" y="261727"/>
                </a:cubicBezTo>
                <a:close/>
                <a:moveTo>
                  <a:pt x="242073" y="221434"/>
                </a:moveTo>
                <a:lnTo>
                  <a:pt x="363016" y="221434"/>
                </a:lnTo>
                <a:cubicBezTo>
                  <a:pt x="368568" y="221434"/>
                  <a:pt x="373220" y="226084"/>
                  <a:pt x="373220" y="231635"/>
                </a:cubicBezTo>
                <a:cubicBezTo>
                  <a:pt x="373220" y="237185"/>
                  <a:pt x="368568" y="241686"/>
                  <a:pt x="363016" y="241686"/>
                </a:cubicBezTo>
                <a:lnTo>
                  <a:pt x="242073" y="241686"/>
                </a:lnTo>
                <a:cubicBezTo>
                  <a:pt x="236521" y="241686"/>
                  <a:pt x="232019" y="237185"/>
                  <a:pt x="232019" y="231635"/>
                </a:cubicBezTo>
                <a:cubicBezTo>
                  <a:pt x="232019" y="226084"/>
                  <a:pt x="236521" y="221434"/>
                  <a:pt x="242073" y="221434"/>
                </a:cubicBezTo>
                <a:close/>
                <a:moveTo>
                  <a:pt x="564735" y="192785"/>
                </a:moveTo>
                <a:lnTo>
                  <a:pt x="564735" y="262610"/>
                </a:lnTo>
                <a:lnTo>
                  <a:pt x="464038" y="310559"/>
                </a:lnTo>
                <a:lnTo>
                  <a:pt x="464038" y="240733"/>
                </a:lnTo>
                <a:close/>
                <a:moveTo>
                  <a:pt x="242073" y="181283"/>
                </a:moveTo>
                <a:lnTo>
                  <a:pt x="363016" y="181283"/>
                </a:lnTo>
                <a:cubicBezTo>
                  <a:pt x="368568" y="181283"/>
                  <a:pt x="373220" y="185770"/>
                  <a:pt x="373220" y="191303"/>
                </a:cubicBezTo>
                <a:cubicBezTo>
                  <a:pt x="373220" y="196837"/>
                  <a:pt x="368568" y="201324"/>
                  <a:pt x="363016" y="201324"/>
                </a:cubicBezTo>
                <a:lnTo>
                  <a:pt x="242073" y="201324"/>
                </a:lnTo>
                <a:cubicBezTo>
                  <a:pt x="236521" y="201324"/>
                  <a:pt x="232019" y="196837"/>
                  <a:pt x="232019" y="191303"/>
                </a:cubicBezTo>
                <a:cubicBezTo>
                  <a:pt x="232019" y="185770"/>
                  <a:pt x="236521" y="181283"/>
                  <a:pt x="242073" y="181283"/>
                </a:cubicBezTo>
                <a:close/>
                <a:moveTo>
                  <a:pt x="40363" y="122219"/>
                </a:moveTo>
                <a:lnTo>
                  <a:pt x="141201" y="170165"/>
                </a:lnTo>
                <a:lnTo>
                  <a:pt x="141201" y="310558"/>
                </a:lnTo>
                <a:lnTo>
                  <a:pt x="40363" y="262611"/>
                </a:lnTo>
                <a:close/>
                <a:moveTo>
                  <a:pt x="211764" y="100661"/>
                </a:moveTo>
                <a:lnTo>
                  <a:pt x="211764" y="583965"/>
                </a:lnTo>
                <a:lnTo>
                  <a:pt x="393335" y="583965"/>
                </a:lnTo>
                <a:lnTo>
                  <a:pt x="393335" y="100661"/>
                </a:lnTo>
                <a:close/>
                <a:moveTo>
                  <a:pt x="191656" y="80586"/>
                </a:moveTo>
                <a:lnTo>
                  <a:pt x="413443" y="80586"/>
                </a:lnTo>
                <a:lnTo>
                  <a:pt x="413443" y="604040"/>
                </a:lnTo>
                <a:lnTo>
                  <a:pt x="191656" y="604040"/>
                </a:lnTo>
                <a:close/>
                <a:moveTo>
                  <a:pt x="584990" y="30561"/>
                </a:moveTo>
                <a:lnTo>
                  <a:pt x="443782" y="93632"/>
                </a:lnTo>
                <a:lnTo>
                  <a:pt x="443782" y="573029"/>
                </a:lnTo>
                <a:lnTo>
                  <a:pt x="584990" y="510408"/>
                </a:lnTo>
                <a:close/>
                <a:moveTo>
                  <a:pt x="20107" y="30561"/>
                </a:moveTo>
                <a:lnTo>
                  <a:pt x="20107" y="510408"/>
                </a:lnTo>
                <a:lnTo>
                  <a:pt x="161308" y="573029"/>
                </a:lnTo>
                <a:lnTo>
                  <a:pt x="161308" y="93632"/>
                </a:lnTo>
                <a:close/>
                <a:moveTo>
                  <a:pt x="605098" y="0"/>
                </a:moveTo>
                <a:lnTo>
                  <a:pt x="605098" y="523591"/>
                </a:lnTo>
                <a:lnTo>
                  <a:pt x="423674" y="604040"/>
                </a:lnTo>
                <a:lnTo>
                  <a:pt x="423674" y="80598"/>
                </a:lnTo>
                <a:close/>
                <a:moveTo>
                  <a:pt x="0" y="0"/>
                </a:moveTo>
                <a:lnTo>
                  <a:pt x="181565" y="80598"/>
                </a:lnTo>
                <a:lnTo>
                  <a:pt x="181565" y="604040"/>
                </a:lnTo>
                <a:lnTo>
                  <a:pt x="0" y="5235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silhouette-with-document_62784">
            <a:extLst>
              <a:ext uri="{FF2B5EF4-FFF2-40B4-BE49-F238E27FC236}">
                <a16:creationId xmlns:a16="http://schemas.microsoft.com/office/drawing/2014/main" id="{1353CA07-E285-1697-3A98-0EDC8364509E}"/>
              </a:ext>
            </a:extLst>
          </p:cNvPr>
          <p:cNvSpPr/>
          <p:nvPr/>
        </p:nvSpPr>
        <p:spPr>
          <a:xfrm>
            <a:off x="7850661" y="122630"/>
            <a:ext cx="637724" cy="696582"/>
          </a:xfrm>
          <a:custGeom>
            <a:avLst/>
            <a:gdLst>
              <a:gd name="connsiteX0" fmla="*/ 332825 w 599014"/>
              <a:gd name="connsiteY0" fmla="*/ 323318 h 518742"/>
              <a:gd name="connsiteX1" fmla="*/ 480885 w 599014"/>
              <a:gd name="connsiteY1" fmla="*/ 323318 h 518742"/>
              <a:gd name="connsiteX2" fmla="*/ 508708 w 599014"/>
              <a:gd name="connsiteY2" fmla="*/ 351111 h 518742"/>
              <a:gd name="connsiteX3" fmla="*/ 480885 w 599014"/>
              <a:gd name="connsiteY3" fmla="*/ 378903 h 518742"/>
              <a:gd name="connsiteX4" fmla="*/ 332825 w 599014"/>
              <a:gd name="connsiteY4" fmla="*/ 378903 h 518742"/>
              <a:gd name="connsiteX5" fmla="*/ 305002 w 599014"/>
              <a:gd name="connsiteY5" fmla="*/ 351111 h 518742"/>
              <a:gd name="connsiteX6" fmla="*/ 332825 w 599014"/>
              <a:gd name="connsiteY6" fmla="*/ 323318 h 518742"/>
              <a:gd name="connsiteX7" fmla="*/ 332825 w 599014"/>
              <a:gd name="connsiteY7" fmla="*/ 230145 h 518742"/>
              <a:gd name="connsiteX8" fmla="*/ 480885 w 599014"/>
              <a:gd name="connsiteY8" fmla="*/ 230145 h 518742"/>
              <a:gd name="connsiteX9" fmla="*/ 508708 w 599014"/>
              <a:gd name="connsiteY9" fmla="*/ 257937 h 518742"/>
              <a:gd name="connsiteX10" fmla="*/ 480885 w 599014"/>
              <a:gd name="connsiteY10" fmla="*/ 285730 h 518742"/>
              <a:gd name="connsiteX11" fmla="*/ 332825 w 599014"/>
              <a:gd name="connsiteY11" fmla="*/ 285730 h 518742"/>
              <a:gd name="connsiteX12" fmla="*/ 305002 w 599014"/>
              <a:gd name="connsiteY12" fmla="*/ 257937 h 518742"/>
              <a:gd name="connsiteX13" fmla="*/ 332825 w 599014"/>
              <a:gd name="connsiteY13" fmla="*/ 230145 h 518742"/>
              <a:gd name="connsiteX14" fmla="*/ 24843 w 599014"/>
              <a:gd name="connsiteY14" fmla="*/ 151784 h 518742"/>
              <a:gd name="connsiteX15" fmla="*/ 183839 w 599014"/>
              <a:gd name="connsiteY15" fmla="*/ 151784 h 518742"/>
              <a:gd name="connsiteX16" fmla="*/ 207688 w 599014"/>
              <a:gd name="connsiteY16" fmla="*/ 176583 h 518742"/>
              <a:gd name="connsiteX17" fmla="*/ 207688 w 599014"/>
              <a:gd name="connsiteY17" fmla="*/ 329348 h 518742"/>
              <a:gd name="connsiteX18" fmla="*/ 182845 w 599014"/>
              <a:gd name="connsiteY18" fmla="*/ 354147 h 518742"/>
              <a:gd name="connsiteX19" fmla="*/ 163964 w 599014"/>
              <a:gd name="connsiteY19" fmla="*/ 344227 h 518742"/>
              <a:gd name="connsiteX20" fmla="*/ 155021 w 599014"/>
              <a:gd name="connsiteY20" fmla="*/ 494016 h 518742"/>
              <a:gd name="connsiteX21" fmla="*/ 129184 w 599014"/>
              <a:gd name="connsiteY21" fmla="*/ 516831 h 518742"/>
              <a:gd name="connsiteX22" fmla="*/ 78504 w 599014"/>
              <a:gd name="connsiteY22" fmla="*/ 516831 h 518742"/>
              <a:gd name="connsiteX23" fmla="*/ 53661 w 599014"/>
              <a:gd name="connsiteY23" fmla="*/ 494016 h 518742"/>
              <a:gd name="connsiteX24" fmla="*/ 43724 w 599014"/>
              <a:gd name="connsiteY24" fmla="*/ 345219 h 518742"/>
              <a:gd name="connsiteX25" fmla="*/ 24843 w 599014"/>
              <a:gd name="connsiteY25" fmla="*/ 354147 h 518742"/>
              <a:gd name="connsiteX26" fmla="*/ 994 w 599014"/>
              <a:gd name="connsiteY26" fmla="*/ 329348 h 518742"/>
              <a:gd name="connsiteX27" fmla="*/ 0 w 599014"/>
              <a:gd name="connsiteY27" fmla="*/ 176583 h 518742"/>
              <a:gd name="connsiteX28" fmla="*/ 24843 w 599014"/>
              <a:gd name="connsiteY28" fmla="*/ 151784 h 518742"/>
              <a:gd name="connsiteX29" fmla="*/ 332825 w 599014"/>
              <a:gd name="connsiteY29" fmla="*/ 137928 h 518742"/>
              <a:gd name="connsiteX30" fmla="*/ 480885 w 599014"/>
              <a:gd name="connsiteY30" fmla="*/ 137928 h 518742"/>
              <a:gd name="connsiteX31" fmla="*/ 508708 w 599014"/>
              <a:gd name="connsiteY31" fmla="*/ 165721 h 518742"/>
              <a:gd name="connsiteX32" fmla="*/ 480885 w 599014"/>
              <a:gd name="connsiteY32" fmla="*/ 193513 h 518742"/>
              <a:gd name="connsiteX33" fmla="*/ 332825 w 599014"/>
              <a:gd name="connsiteY33" fmla="*/ 193513 h 518742"/>
              <a:gd name="connsiteX34" fmla="*/ 305002 w 599014"/>
              <a:gd name="connsiteY34" fmla="*/ 165721 h 518742"/>
              <a:gd name="connsiteX35" fmla="*/ 332825 w 599014"/>
              <a:gd name="connsiteY35" fmla="*/ 137928 h 518742"/>
              <a:gd name="connsiteX36" fmla="*/ 347698 w 599014"/>
              <a:gd name="connsiteY36" fmla="*/ 55512 h 518742"/>
              <a:gd name="connsiteX37" fmla="*/ 347698 w 599014"/>
              <a:gd name="connsiteY37" fmla="*/ 61464 h 518742"/>
              <a:gd name="connsiteX38" fmla="*/ 283131 w 599014"/>
              <a:gd name="connsiteY38" fmla="*/ 124947 h 518742"/>
              <a:gd name="connsiteX39" fmla="*/ 276178 w 599014"/>
              <a:gd name="connsiteY39" fmla="*/ 124947 h 518742"/>
              <a:gd name="connsiteX40" fmla="*/ 276178 w 599014"/>
              <a:gd name="connsiteY40" fmla="*/ 456251 h 518742"/>
              <a:gd name="connsiteX41" fmla="*/ 283131 w 599014"/>
              <a:gd name="connsiteY41" fmla="*/ 463194 h 518742"/>
              <a:gd name="connsiteX42" fmla="*/ 536433 w 599014"/>
              <a:gd name="connsiteY42" fmla="*/ 463194 h 518742"/>
              <a:gd name="connsiteX43" fmla="*/ 543387 w 599014"/>
              <a:gd name="connsiteY43" fmla="*/ 456251 h 518742"/>
              <a:gd name="connsiteX44" fmla="*/ 542394 w 599014"/>
              <a:gd name="connsiteY44" fmla="*/ 62455 h 518742"/>
              <a:gd name="connsiteX45" fmla="*/ 536433 w 599014"/>
              <a:gd name="connsiteY45" fmla="*/ 55512 h 518742"/>
              <a:gd name="connsiteX46" fmla="*/ 337765 w 599014"/>
              <a:gd name="connsiteY46" fmla="*/ 956 h 518742"/>
              <a:gd name="connsiteX47" fmla="*/ 537427 w 599014"/>
              <a:gd name="connsiteY47" fmla="*/ 956 h 518742"/>
              <a:gd name="connsiteX48" fmla="*/ 599014 w 599014"/>
              <a:gd name="connsiteY48" fmla="*/ 62455 h 518742"/>
              <a:gd name="connsiteX49" fmla="*/ 599014 w 599014"/>
              <a:gd name="connsiteY49" fmla="*/ 456251 h 518742"/>
              <a:gd name="connsiteX50" fmla="*/ 537427 w 599014"/>
              <a:gd name="connsiteY50" fmla="*/ 518742 h 518742"/>
              <a:gd name="connsiteX51" fmla="*/ 283131 w 599014"/>
              <a:gd name="connsiteY51" fmla="*/ 518742 h 518742"/>
              <a:gd name="connsiteX52" fmla="*/ 221544 w 599014"/>
              <a:gd name="connsiteY52" fmla="*/ 456251 h 518742"/>
              <a:gd name="connsiteX53" fmla="*/ 221544 w 599014"/>
              <a:gd name="connsiteY53" fmla="*/ 117011 h 518742"/>
              <a:gd name="connsiteX54" fmla="*/ 237437 w 599014"/>
              <a:gd name="connsiteY54" fmla="*/ 79318 h 518742"/>
              <a:gd name="connsiteX55" fmla="*/ 298031 w 599014"/>
              <a:gd name="connsiteY55" fmla="*/ 17819 h 518742"/>
              <a:gd name="connsiteX56" fmla="*/ 301011 w 599014"/>
              <a:gd name="connsiteY56" fmla="*/ 15835 h 518742"/>
              <a:gd name="connsiteX57" fmla="*/ 337765 w 599014"/>
              <a:gd name="connsiteY57" fmla="*/ 956 h 518742"/>
              <a:gd name="connsiteX58" fmla="*/ 104322 w 599014"/>
              <a:gd name="connsiteY58" fmla="*/ 0 h 518742"/>
              <a:gd name="connsiteX59" fmla="*/ 171853 w 599014"/>
              <a:gd name="connsiteY59" fmla="*/ 67929 h 518742"/>
              <a:gd name="connsiteX60" fmla="*/ 104322 w 599014"/>
              <a:gd name="connsiteY60" fmla="*/ 135858 h 518742"/>
              <a:gd name="connsiteX61" fmla="*/ 36791 w 599014"/>
              <a:gd name="connsiteY61" fmla="*/ 67929 h 518742"/>
              <a:gd name="connsiteX62" fmla="*/ 104322 w 599014"/>
              <a:gd name="connsiteY62" fmla="*/ 0 h 518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99014" h="518742">
                <a:moveTo>
                  <a:pt x="332825" y="323318"/>
                </a:moveTo>
                <a:lnTo>
                  <a:pt x="480885" y="323318"/>
                </a:lnTo>
                <a:cubicBezTo>
                  <a:pt x="495790" y="323318"/>
                  <a:pt x="507714" y="335229"/>
                  <a:pt x="508708" y="351111"/>
                </a:cubicBezTo>
                <a:cubicBezTo>
                  <a:pt x="508708" y="365999"/>
                  <a:pt x="495790" y="378903"/>
                  <a:pt x="480885" y="378903"/>
                </a:cubicBezTo>
                <a:lnTo>
                  <a:pt x="332825" y="378903"/>
                </a:lnTo>
                <a:cubicBezTo>
                  <a:pt x="317920" y="378903"/>
                  <a:pt x="305002" y="365999"/>
                  <a:pt x="305002" y="351111"/>
                </a:cubicBezTo>
                <a:cubicBezTo>
                  <a:pt x="305002" y="335229"/>
                  <a:pt x="317920" y="323318"/>
                  <a:pt x="332825" y="323318"/>
                </a:cubicBezTo>
                <a:close/>
                <a:moveTo>
                  <a:pt x="332825" y="230145"/>
                </a:moveTo>
                <a:lnTo>
                  <a:pt x="480885" y="230145"/>
                </a:lnTo>
                <a:cubicBezTo>
                  <a:pt x="495790" y="230145"/>
                  <a:pt x="508708" y="243049"/>
                  <a:pt x="508708" y="257937"/>
                </a:cubicBezTo>
                <a:cubicBezTo>
                  <a:pt x="508708" y="273819"/>
                  <a:pt x="495790" y="285730"/>
                  <a:pt x="480885" y="285730"/>
                </a:cubicBezTo>
                <a:lnTo>
                  <a:pt x="332825" y="285730"/>
                </a:lnTo>
                <a:cubicBezTo>
                  <a:pt x="317920" y="285730"/>
                  <a:pt x="305002" y="273819"/>
                  <a:pt x="305002" y="257937"/>
                </a:cubicBezTo>
                <a:cubicBezTo>
                  <a:pt x="305002" y="243049"/>
                  <a:pt x="317920" y="230145"/>
                  <a:pt x="332825" y="230145"/>
                </a:cubicBezTo>
                <a:close/>
                <a:moveTo>
                  <a:pt x="24843" y="151784"/>
                </a:moveTo>
                <a:cubicBezTo>
                  <a:pt x="34780" y="151784"/>
                  <a:pt x="183839" y="151784"/>
                  <a:pt x="183839" y="151784"/>
                </a:cubicBezTo>
                <a:cubicBezTo>
                  <a:pt x="196757" y="151784"/>
                  <a:pt x="207688" y="163688"/>
                  <a:pt x="207688" y="176583"/>
                </a:cubicBezTo>
                <a:lnTo>
                  <a:pt x="207688" y="329348"/>
                </a:lnTo>
                <a:cubicBezTo>
                  <a:pt x="207688" y="342243"/>
                  <a:pt x="196757" y="354147"/>
                  <a:pt x="182845" y="354147"/>
                </a:cubicBezTo>
                <a:cubicBezTo>
                  <a:pt x="175889" y="354147"/>
                  <a:pt x="168933" y="350179"/>
                  <a:pt x="163964" y="344227"/>
                </a:cubicBezTo>
                <a:lnTo>
                  <a:pt x="155021" y="494016"/>
                </a:lnTo>
                <a:cubicBezTo>
                  <a:pt x="154027" y="506911"/>
                  <a:pt x="143096" y="516831"/>
                  <a:pt x="129184" y="516831"/>
                </a:cubicBezTo>
                <a:lnTo>
                  <a:pt x="78504" y="516831"/>
                </a:lnTo>
                <a:cubicBezTo>
                  <a:pt x="65586" y="516831"/>
                  <a:pt x="54655" y="506911"/>
                  <a:pt x="53661" y="494016"/>
                </a:cubicBezTo>
                <a:lnTo>
                  <a:pt x="43724" y="345219"/>
                </a:lnTo>
                <a:cubicBezTo>
                  <a:pt x="39749" y="350179"/>
                  <a:pt x="32793" y="354147"/>
                  <a:pt x="24843" y="354147"/>
                </a:cubicBezTo>
                <a:cubicBezTo>
                  <a:pt x="11925" y="354147"/>
                  <a:pt x="994" y="343235"/>
                  <a:pt x="994" y="329348"/>
                </a:cubicBezTo>
                <a:lnTo>
                  <a:pt x="0" y="176583"/>
                </a:lnTo>
                <a:cubicBezTo>
                  <a:pt x="0" y="162696"/>
                  <a:pt x="10931" y="151784"/>
                  <a:pt x="24843" y="151784"/>
                </a:cubicBezTo>
                <a:close/>
                <a:moveTo>
                  <a:pt x="332825" y="137928"/>
                </a:moveTo>
                <a:lnTo>
                  <a:pt x="480885" y="137928"/>
                </a:lnTo>
                <a:cubicBezTo>
                  <a:pt x="495790" y="137928"/>
                  <a:pt x="508708" y="149839"/>
                  <a:pt x="508708" y="165721"/>
                </a:cubicBezTo>
                <a:cubicBezTo>
                  <a:pt x="508708" y="180609"/>
                  <a:pt x="495790" y="193513"/>
                  <a:pt x="480885" y="193513"/>
                </a:cubicBezTo>
                <a:lnTo>
                  <a:pt x="332825" y="193513"/>
                </a:lnTo>
                <a:cubicBezTo>
                  <a:pt x="317920" y="193513"/>
                  <a:pt x="305002" y="180609"/>
                  <a:pt x="305002" y="165721"/>
                </a:cubicBezTo>
                <a:cubicBezTo>
                  <a:pt x="305002" y="149839"/>
                  <a:pt x="317920" y="137928"/>
                  <a:pt x="332825" y="137928"/>
                </a:cubicBezTo>
                <a:close/>
                <a:moveTo>
                  <a:pt x="347698" y="55512"/>
                </a:moveTo>
                <a:lnTo>
                  <a:pt x="347698" y="61464"/>
                </a:lnTo>
                <a:cubicBezTo>
                  <a:pt x="347698" y="96181"/>
                  <a:pt x="318892" y="124947"/>
                  <a:pt x="283131" y="124947"/>
                </a:cubicBezTo>
                <a:lnTo>
                  <a:pt x="276178" y="124947"/>
                </a:lnTo>
                <a:lnTo>
                  <a:pt x="276178" y="456251"/>
                </a:lnTo>
                <a:cubicBezTo>
                  <a:pt x="276178" y="460218"/>
                  <a:pt x="279158" y="463194"/>
                  <a:pt x="283131" y="463194"/>
                </a:cubicBezTo>
                <a:lnTo>
                  <a:pt x="536433" y="463194"/>
                </a:lnTo>
                <a:cubicBezTo>
                  <a:pt x="540407" y="463194"/>
                  <a:pt x="543387" y="460218"/>
                  <a:pt x="543387" y="456251"/>
                </a:cubicBezTo>
                <a:lnTo>
                  <a:pt x="542394" y="62455"/>
                </a:lnTo>
                <a:cubicBezTo>
                  <a:pt x="542394" y="58488"/>
                  <a:pt x="540407" y="55512"/>
                  <a:pt x="536433" y="55512"/>
                </a:cubicBezTo>
                <a:close/>
                <a:moveTo>
                  <a:pt x="337765" y="956"/>
                </a:moveTo>
                <a:lnTo>
                  <a:pt x="537427" y="956"/>
                </a:lnTo>
                <a:cubicBezTo>
                  <a:pt x="571200" y="956"/>
                  <a:pt x="599014" y="27738"/>
                  <a:pt x="599014" y="62455"/>
                </a:cubicBezTo>
                <a:lnTo>
                  <a:pt x="599014" y="456251"/>
                </a:lnTo>
                <a:cubicBezTo>
                  <a:pt x="599014" y="489976"/>
                  <a:pt x="571200" y="518742"/>
                  <a:pt x="537427" y="518742"/>
                </a:cubicBezTo>
                <a:lnTo>
                  <a:pt x="283131" y="518742"/>
                </a:lnTo>
                <a:cubicBezTo>
                  <a:pt x="249358" y="518742"/>
                  <a:pt x="221544" y="489976"/>
                  <a:pt x="221544" y="456251"/>
                </a:cubicBezTo>
                <a:lnTo>
                  <a:pt x="221544" y="117011"/>
                </a:lnTo>
                <a:cubicBezTo>
                  <a:pt x="221544" y="103125"/>
                  <a:pt x="226511" y="89238"/>
                  <a:pt x="237437" y="79318"/>
                </a:cubicBezTo>
                <a:cubicBezTo>
                  <a:pt x="257304" y="58488"/>
                  <a:pt x="278164" y="38649"/>
                  <a:pt x="298031" y="17819"/>
                </a:cubicBezTo>
                <a:cubicBezTo>
                  <a:pt x="298031" y="17819"/>
                  <a:pt x="299025" y="16827"/>
                  <a:pt x="301011" y="15835"/>
                </a:cubicBezTo>
                <a:cubicBezTo>
                  <a:pt x="310945" y="5916"/>
                  <a:pt x="323858" y="956"/>
                  <a:pt x="337765" y="956"/>
                </a:cubicBezTo>
                <a:close/>
                <a:moveTo>
                  <a:pt x="104322" y="0"/>
                </a:moveTo>
                <a:cubicBezTo>
                  <a:pt x="141618" y="0"/>
                  <a:pt x="171853" y="30413"/>
                  <a:pt x="171853" y="67929"/>
                </a:cubicBezTo>
                <a:cubicBezTo>
                  <a:pt x="171853" y="105445"/>
                  <a:pt x="141618" y="135858"/>
                  <a:pt x="104322" y="135858"/>
                </a:cubicBezTo>
                <a:cubicBezTo>
                  <a:pt x="67026" y="135858"/>
                  <a:pt x="36791" y="105445"/>
                  <a:pt x="36791" y="67929"/>
                </a:cubicBezTo>
                <a:cubicBezTo>
                  <a:pt x="36791" y="30413"/>
                  <a:pt x="67026" y="0"/>
                  <a:pt x="1043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ploma_12623">
            <a:extLst>
              <a:ext uri="{FF2B5EF4-FFF2-40B4-BE49-F238E27FC236}">
                <a16:creationId xmlns:a16="http://schemas.microsoft.com/office/drawing/2014/main" id="{74336CE0-3577-A56D-7907-ACD4ED7A7299}"/>
              </a:ext>
            </a:extLst>
          </p:cNvPr>
          <p:cNvSpPr/>
          <p:nvPr/>
        </p:nvSpPr>
        <p:spPr>
          <a:xfrm>
            <a:off x="8934717" y="186929"/>
            <a:ext cx="791642" cy="497719"/>
          </a:xfrm>
          <a:custGeom>
            <a:avLst/>
            <a:gdLst>
              <a:gd name="T0" fmla="*/ 600116 w 606244"/>
              <a:gd name="T1" fmla="*/ 600116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455839 w 606244"/>
              <a:gd name="T33" fmla="*/ 455839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600116 w 606244"/>
              <a:gd name="T57" fmla="*/ 600116 w 606244"/>
              <a:gd name="T58" fmla="*/ 600116 w 606244"/>
              <a:gd name="T59" fmla="*/ 600116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  <a:gd name="T70" fmla="*/ 600116 w 606244"/>
              <a:gd name="T71" fmla="*/ 600116 w 606244"/>
              <a:gd name="T72" fmla="*/ 600116 w 606244"/>
              <a:gd name="T73" fmla="*/ 600116 w 606244"/>
              <a:gd name="T74" fmla="*/ 455839 w 606244"/>
              <a:gd name="T75" fmla="*/ 455839 w 606244"/>
              <a:gd name="T76" fmla="*/ 600116 w 606244"/>
              <a:gd name="T77" fmla="*/ 600116 w 606244"/>
              <a:gd name="T78" fmla="*/ 600116 w 606244"/>
              <a:gd name="T79" fmla="*/ 600116 w 606244"/>
              <a:gd name="T80" fmla="*/ 600116 w 606244"/>
              <a:gd name="T81" fmla="*/ 600116 w 606244"/>
              <a:gd name="T82" fmla="*/ 600116 w 606244"/>
              <a:gd name="T83" fmla="*/ 600116 w 606244"/>
              <a:gd name="T84" fmla="*/ 600116 w 606244"/>
              <a:gd name="T85" fmla="*/ 600116 w 606244"/>
              <a:gd name="T86" fmla="*/ 600116 w 606244"/>
              <a:gd name="T87" fmla="*/ 600116 w 606244"/>
              <a:gd name="T88" fmla="*/ 600116 w 606244"/>
              <a:gd name="T89" fmla="*/ 600116 w 606244"/>
              <a:gd name="T90" fmla="*/ 600116 w 606244"/>
              <a:gd name="T91" fmla="*/ 600116 w 606244"/>
              <a:gd name="T92" fmla="*/ 600116 w 606244"/>
              <a:gd name="T93" fmla="*/ 600116 w 606244"/>
              <a:gd name="T94" fmla="*/ 600116 w 606244"/>
              <a:gd name="T95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76" h="372">
                <a:moveTo>
                  <a:pt x="672" y="131"/>
                </a:moveTo>
                <a:cubicBezTo>
                  <a:pt x="668" y="113"/>
                  <a:pt x="659" y="96"/>
                  <a:pt x="651" y="79"/>
                </a:cubicBezTo>
                <a:cubicBezTo>
                  <a:pt x="641" y="59"/>
                  <a:pt x="630" y="40"/>
                  <a:pt x="614" y="24"/>
                </a:cubicBezTo>
                <a:cubicBezTo>
                  <a:pt x="603" y="12"/>
                  <a:pt x="587" y="0"/>
                  <a:pt x="570" y="1"/>
                </a:cubicBezTo>
                <a:cubicBezTo>
                  <a:pt x="556" y="2"/>
                  <a:pt x="542" y="11"/>
                  <a:pt x="530" y="16"/>
                </a:cubicBezTo>
                <a:cubicBezTo>
                  <a:pt x="513" y="24"/>
                  <a:pt x="495" y="32"/>
                  <a:pt x="478" y="39"/>
                </a:cubicBezTo>
                <a:cubicBezTo>
                  <a:pt x="462" y="46"/>
                  <a:pt x="445" y="53"/>
                  <a:pt x="428" y="59"/>
                </a:cubicBezTo>
                <a:cubicBezTo>
                  <a:pt x="404" y="55"/>
                  <a:pt x="377" y="63"/>
                  <a:pt x="357" y="75"/>
                </a:cubicBezTo>
                <a:cubicBezTo>
                  <a:pt x="350" y="79"/>
                  <a:pt x="343" y="83"/>
                  <a:pt x="337" y="88"/>
                </a:cubicBezTo>
                <a:cubicBezTo>
                  <a:pt x="262" y="107"/>
                  <a:pt x="185" y="119"/>
                  <a:pt x="108" y="129"/>
                </a:cubicBezTo>
                <a:cubicBezTo>
                  <a:pt x="91" y="132"/>
                  <a:pt x="73" y="134"/>
                  <a:pt x="56" y="136"/>
                </a:cubicBezTo>
                <a:cubicBezTo>
                  <a:pt x="52" y="135"/>
                  <a:pt x="49" y="137"/>
                  <a:pt x="47" y="140"/>
                </a:cubicBezTo>
                <a:cubicBezTo>
                  <a:pt x="42" y="141"/>
                  <a:pt x="37" y="142"/>
                  <a:pt x="32" y="145"/>
                </a:cubicBezTo>
                <a:cubicBezTo>
                  <a:pt x="21" y="150"/>
                  <a:pt x="14" y="161"/>
                  <a:pt x="10" y="172"/>
                </a:cubicBezTo>
                <a:cubicBezTo>
                  <a:pt x="0" y="197"/>
                  <a:pt x="3" y="225"/>
                  <a:pt x="7" y="251"/>
                </a:cubicBezTo>
                <a:cubicBezTo>
                  <a:pt x="12" y="279"/>
                  <a:pt x="22" y="307"/>
                  <a:pt x="39" y="329"/>
                </a:cubicBezTo>
                <a:cubicBezTo>
                  <a:pt x="44" y="337"/>
                  <a:pt x="51" y="344"/>
                  <a:pt x="58" y="349"/>
                </a:cubicBezTo>
                <a:cubicBezTo>
                  <a:pt x="59" y="351"/>
                  <a:pt x="59" y="352"/>
                  <a:pt x="60" y="352"/>
                </a:cubicBezTo>
                <a:cubicBezTo>
                  <a:pt x="78" y="372"/>
                  <a:pt x="110" y="372"/>
                  <a:pt x="133" y="364"/>
                </a:cubicBezTo>
                <a:cubicBezTo>
                  <a:pt x="140" y="362"/>
                  <a:pt x="147" y="359"/>
                  <a:pt x="154" y="357"/>
                </a:cubicBezTo>
                <a:cubicBezTo>
                  <a:pt x="192" y="343"/>
                  <a:pt x="230" y="329"/>
                  <a:pt x="267" y="315"/>
                </a:cubicBezTo>
                <a:cubicBezTo>
                  <a:pt x="295" y="304"/>
                  <a:pt x="322" y="294"/>
                  <a:pt x="349" y="284"/>
                </a:cubicBezTo>
                <a:cubicBezTo>
                  <a:pt x="347" y="295"/>
                  <a:pt x="345" y="307"/>
                  <a:pt x="341" y="318"/>
                </a:cubicBezTo>
                <a:cubicBezTo>
                  <a:pt x="337" y="328"/>
                  <a:pt x="333" y="339"/>
                  <a:pt x="330" y="349"/>
                </a:cubicBezTo>
                <a:cubicBezTo>
                  <a:pt x="328" y="352"/>
                  <a:pt x="332" y="356"/>
                  <a:pt x="336" y="355"/>
                </a:cubicBezTo>
                <a:cubicBezTo>
                  <a:pt x="349" y="351"/>
                  <a:pt x="361" y="340"/>
                  <a:pt x="371" y="331"/>
                </a:cubicBezTo>
                <a:cubicBezTo>
                  <a:pt x="373" y="329"/>
                  <a:pt x="374" y="330"/>
                  <a:pt x="377" y="333"/>
                </a:cubicBezTo>
                <a:cubicBezTo>
                  <a:pt x="379" y="335"/>
                  <a:pt x="382" y="338"/>
                  <a:pt x="384" y="341"/>
                </a:cubicBezTo>
                <a:cubicBezTo>
                  <a:pt x="386" y="345"/>
                  <a:pt x="394" y="354"/>
                  <a:pt x="392" y="359"/>
                </a:cubicBezTo>
                <a:cubicBezTo>
                  <a:pt x="390" y="365"/>
                  <a:pt x="399" y="367"/>
                  <a:pt x="402" y="361"/>
                </a:cubicBezTo>
                <a:lnTo>
                  <a:pt x="402" y="361"/>
                </a:lnTo>
                <a:cubicBezTo>
                  <a:pt x="411" y="326"/>
                  <a:pt x="420" y="291"/>
                  <a:pt x="426" y="255"/>
                </a:cubicBezTo>
                <a:cubicBezTo>
                  <a:pt x="428" y="254"/>
                  <a:pt x="431" y="253"/>
                  <a:pt x="433" y="252"/>
                </a:cubicBezTo>
                <a:cubicBezTo>
                  <a:pt x="435" y="268"/>
                  <a:pt x="439" y="283"/>
                  <a:pt x="447" y="296"/>
                </a:cubicBezTo>
                <a:cubicBezTo>
                  <a:pt x="451" y="303"/>
                  <a:pt x="457" y="309"/>
                  <a:pt x="464" y="313"/>
                </a:cubicBezTo>
                <a:cubicBezTo>
                  <a:pt x="468" y="315"/>
                  <a:pt x="478" y="315"/>
                  <a:pt x="475" y="308"/>
                </a:cubicBezTo>
                <a:cubicBezTo>
                  <a:pt x="472" y="302"/>
                  <a:pt x="471" y="299"/>
                  <a:pt x="471" y="292"/>
                </a:cubicBezTo>
                <a:cubicBezTo>
                  <a:pt x="472" y="289"/>
                  <a:pt x="472" y="285"/>
                  <a:pt x="475" y="283"/>
                </a:cubicBezTo>
                <a:cubicBezTo>
                  <a:pt x="478" y="281"/>
                  <a:pt x="486" y="288"/>
                  <a:pt x="488" y="290"/>
                </a:cubicBezTo>
                <a:cubicBezTo>
                  <a:pt x="499" y="297"/>
                  <a:pt x="513" y="297"/>
                  <a:pt x="525" y="296"/>
                </a:cubicBezTo>
                <a:cubicBezTo>
                  <a:pt x="530" y="295"/>
                  <a:pt x="540" y="294"/>
                  <a:pt x="544" y="290"/>
                </a:cubicBezTo>
                <a:cubicBezTo>
                  <a:pt x="548" y="287"/>
                  <a:pt x="545" y="282"/>
                  <a:pt x="541" y="282"/>
                </a:cubicBezTo>
                <a:cubicBezTo>
                  <a:pt x="540" y="282"/>
                  <a:pt x="539" y="282"/>
                  <a:pt x="538" y="282"/>
                </a:cubicBezTo>
                <a:cubicBezTo>
                  <a:pt x="538" y="282"/>
                  <a:pt x="537" y="282"/>
                  <a:pt x="537" y="283"/>
                </a:cubicBezTo>
                <a:cubicBezTo>
                  <a:pt x="533" y="284"/>
                  <a:pt x="530" y="280"/>
                  <a:pt x="527" y="277"/>
                </a:cubicBezTo>
                <a:cubicBezTo>
                  <a:pt x="519" y="268"/>
                  <a:pt x="515" y="255"/>
                  <a:pt x="512" y="244"/>
                </a:cubicBezTo>
                <a:cubicBezTo>
                  <a:pt x="510" y="237"/>
                  <a:pt x="509" y="230"/>
                  <a:pt x="508" y="223"/>
                </a:cubicBezTo>
                <a:cubicBezTo>
                  <a:pt x="531" y="214"/>
                  <a:pt x="555" y="205"/>
                  <a:pt x="578" y="195"/>
                </a:cubicBezTo>
                <a:cubicBezTo>
                  <a:pt x="607" y="184"/>
                  <a:pt x="638" y="173"/>
                  <a:pt x="666" y="157"/>
                </a:cubicBezTo>
                <a:cubicBezTo>
                  <a:pt x="676" y="152"/>
                  <a:pt x="674" y="141"/>
                  <a:pt x="672" y="131"/>
                </a:cubicBezTo>
                <a:close/>
                <a:moveTo>
                  <a:pt x="338" y="122"/>
                </a:moveTo>
                <a:cubicBezTo>
                  <a:pt x="336" y="118"/>
                  <a:pt x="333" y="114"/>
                  <a:pt x="330" y="110"/>
                </a:cubicBezTo>
                <a:cubicBezTo>
                  <a:pt x="334" y="109"/>
                  <a:pt x="339" y="108"/>
                  <a:pt x="343" y="107"/>
                </a:cubicBezTo>
                <a:cubicBezTo>
                  <a:pt x="344" y="107"/>
                  <a:pt x="345" y="107"/>
                  <a:pt x="346" y="107"/>
                </a:cubicBezTo>
                <a:cubicBezTo>
                  <a:pt x="348" y="109"/>
                  <a:pt x="350" y="111"/>
                  <a:pt x="352" y="115"/>
                </a:cubicBezTo>
                <a:cubicBezTo>
                  <a:pt x="359" y="130"/>
                  <a:pt x="360" y="147"/>
                  <a:pt x="361" y="162"/>
                </a:cubicBezTo>
                <a:cubicBezTo>
                  <a:pt x="361" y="166"/>
                  <a:pt x="361" y="170"/>
                  <a:pt x="361" y="174"/>
                </a:cubicBezTo>
                <a:cubicBezTo>
                  <a:pt x="355" y="156"/>
                  <a:pt x="348" y="138"/>
                  <a:pt x="338" y="122"/>
                </a:cubicBezTo>
                <a:close/>
                <a:moveTo>
                  <a:pt x="79" y="336"/>
                </a:moveTo>
                <a:cubicBezTo>
                  <a:pt x="67" y="333"/>
                  <a:pt x="58" y="326"/>
                  <a:pt x="50" y="316"/>
                </a:cubicBezTo>
                <a:cubicBezTo>
                  <a:pt x="48" y="314"/>
                  <a:pt x="47" y="312"/>
                  <a:pt x="45" y="309"/>
                </a:cubicBezTo>
                <a:cubicBezTo>
                  <a:pt x="44" y="308"/>
                  <a:pt x="43" y="306"/>
                  <a:pt x="43" y="305"/>
                </a:cubicBezTo>
                <a:cubicBezTo>
                  <a:pt x="42" y="304"/>
                  <a:pt x="42" y="304"/>
                  <a:pt x="42" y="303"/>
                </a:cubicBezTo>
                <a:cubicBezTo>
                  <a:pt x="34" y="287"/>
                  <a:pt x="34" y="270"/>
                  <a:pt x="43" y="255"/>
                </a:cubicBezTo>
                <a:cubicBezTo>
                  <a:pt x="50" y="244"/>
                  <a:pt x="62" y="236"/>
                  <a:pt x="75" y="240"/>
                </a:cubicBezTo>
                <a:cubicBezTo>
                  <a:pt x="85" y="243"/>
                  <a:pt x="89" y="254"/>
                  <a:pt x="88" y="264"/>
                </a:cubicBezTo>
                <a:cubicBezTo>
                  <a:pt x="88" y="273"/>
                  <a:pt x="83" y="283"/>
                  <a:pt x="74" y="285"/>
                </a:cubicBezTo>
                <a:cubicBezTo>
                  <a:pt x="68" y="286"/>
                  <a:pt x="64" y="280"/>
                  <a:pt x="62" y="275"/>
                </a:cubicBezTo>
                <a:cubicBezTo>
                  <a:pt x="60" y="272"/>
                  <a:pt x="60" y="269"/>
                  <a:pt x="61" y="266"/>
                </a:cubicBezTo>
                <a:cubicBezTo>
                  <a:pt x="62" y="264"/>
                  <a:pt x="70" y="260"/>
                  <a:pt x="71" y="264"/>
                </a:cubicBezTo>
                <a:cubicBezTo>
                  <a:pt x="73" y="270"/>
                  <a:pt x="83" y="267"/>
                  <a:pt x="81" y="261"/>
                </a:cubicBezTo>
                <a:cubicBezTo>
                  <a:pt x="76" y="247"/>
                  <a:pt x="55" y="251"/>
                  <a:pt x="52" y="264"/>
                </a:cubicBezTo>
                <a:cubicBezTo>
                  <a:pt x="47" y="278"/>
                  <a:pt x="58" y="294"/>
                  <a:pt x="73" y="295"/>
                </a:cubicBezTo>
                <a:cubicBezTo>
                  <a:pt x="101" y="296"/>
                  <a:pt x="104" y="251"/>
                  <a:pt x="88" y="236"/>
                </a:cubicBezTo>
                <a:cubicBezTo>
                  <a:pt x="76" y="225"/>
                  <a:pt x="58" y="227"/>
                  <a:pt x="46" y="237"/>
                </a:cubicBezTo>
                <a:cubicBezTo>
                  <a:pt x="37" y="244"/>
                  <a:pt x="30" y="255"/>
                  <a:pt x="27" y="266"/>
                </a:cubicBezTo>
                <a:cubicBezTo>
                  <a:pt x="27" y="264"/>
                  <a:pt x="26" y="262"/>
                  <a:pt x="26" y="260"/>
                </a:cubicBezTo>
                <a:cubicBezTo>
                  <a:pt x="20" y="237"/>
                  <a:pt x="16" y="210"/>
                  <a:pt x="23" y="187"/>
                </a:cubicBezTo>
                <a:cubicBezTo>
                  <a:pt x="25" y="178"/>
                  <a:pt x="29" y="169"/>
                  <a:pt x="35" y="163"/>
                </a:cubicBezTo>
                <a:cubicBezTo>
                  <a:pt x="41" y="157"/>
                  <a:pt x="48" y="156"/>
                  <a:pt x="55" y="157"/>
                </a:cubicBezTo>
                <a:cubicBezTo>
                  <a:pt x="103" y="178"/>
                  <a:pt x="135" y="225"/>
                  <a:pt x="139" y="277"/>
                </a:cubicBezTo>
                <a:cubicBezTo>
                  <a:pt x="139" y="286"/>
                  <a:pt x="139" y="295"/>
                  <a:pt x="137" y="304"/>
                </a:cubicBezTo>
                <a:cubicBezTo>
                  <a:pt x="135" y="313"/>
                  <a:pt x="133" y="316"/>
                  <a:pt x="127" y="322"/>
                </a:cubicBezTo>
                <a:cubicBezTo>
                  <a:pt x="115" y="333"/>
                  <a:pt x="96" y="336"/>
                  <a:pt x="79" y="336"/>
                </a:cubicBezTo>
                <a:close/>
                <a:moveTo>
                  <a:pt x="311" y="277"/>
                </a:moveTo>
                <a:cubicBezTo>
                  <a:pt x="266" y="294"/>
                  <a:pt x="222" y="311"/>
                  <a:pt x="177" y="327"/>
                </a:cubicBezTo>
                <a:cubicBezTo>
                  <a:pt x="164" y="332"/>
                  <a:pt x="151" y="337"/>
                  <a:pt x="138" y="341"/>
                </a:cubicBezTo>
                <a:cubicBezTo>
                  <a:pt x="135" y="343"/>
                  <a:pt x="132" y="344"/>
                  <a:pt x="129" y="345"/>
                </a:cubicBezTo>
                <a:cubicBezTo>
                  <a:pt x="132" y="343"/>
                  <a:pt x="135" y="341"/>
                  <a:pt x="137" y="339"/>
                </a:cubicBezTo>
                <a:cubicBezTo>
                  <a:pt x="156" y="325"/>
                  <a:pt x="160" y="302"/>
                  <a:pt x="159" y="280"/>
                </a:cubicBezTo>
                <a:cubicBezTo>
                  <a:pt x="157" y="228"/>
                  <a:pt x="129" y="181"/>
                  <a:pt x="87" y="152"/>
                </a:cubicBezTo>
                <a:cubicBezTo>
                  <a:pt x="129" y="147"/>
                  <a:pt x="171" y="140"/>
                  <a:pt x="212" y="133"/>
                </a:cubicBezTo>
                <a:cubicBezTo>
                  <a:pt x="248" y="127"/>
                  <a:pt x="283" y="120"/>
                  <a:pt x="319" y="113"/>
                </a:cubicBezTo>
                <a:cubicBezTo>
                  <a:pt x="323" y="117"/>
                  <a:pt x="327" y="123"/>
                  <a:pt x="330" y="128"/>
                </a:cubicBezTo>
                <a:cubicBezTo>
                  <a:pt x="346" y="153"/>
                  <a:pt x="354" y="182"/>
                  <a:pt x="359" y="210"/>
                </a:cubicBezTo>
                <a:cubicBezTo>
                  <a:pt x="358" y="227"/>
                  <a:pt x="356" y="244"/>
                  <a:pt x="353" y="261"/>
                </a:cubicBezTo>
                <a:cubicBezTo>
                  <a:pt x="339" y="266"/>
                  <a:pt x="325" y="272"/>
                  <a:pt x="311" y="277"/>
                </a:cubicBezTo>
                <a:close/>
                <a:moveTo>
                  <a:pt x="418" y="244"/>
                </a:moveTo>
                <a:cubicBezTo>
                  <a:pt x="413" y="273"/>
                  <a:pt x="407" y="301"/>
                  <a:pt x="400" y="329"/>
                </a:cubicBezTo>
                <a:cubicBezTo>
                  <a:pt x="399" y="333"/>
                  <a:pt x="397" y="338"/>
                  <a:pt x="396" y="342"/>
                </a:cubicBezTo>
                <a:cubicBezTo>
                  <a:pt x="396" y="342"/>
                  <a:pt x="396" y="341"/>
                  <a:pt x="395" y="341"/>
                </a:cubicBezTo>
                <a:cubicBezTo>
                  <a:pt x="391" y="333"/>
                  <a:pt x="385" y="325"/>
                  <a:pt x="377" y="321"/>
                </a:cubicBezTo>
                <a:cubicBezTo>
                  <a:pt x="374" y="320"/>
                  <a:pt x="371" y="319"/>
                  <a:pt x="368" y="321"/>
                </a:cubicBezTo>
                <a:cubicBezTo>
                  <a:pt x="362" y="325"/>
                  <a:pt x="357" y="330"/>
                  <a:pt x="351" y="335"/>
                </a:cubicBezTo>
                <a:cubicBezTo>
                  <a:pt x="348" y="337"/>
                  <a:pt x="346" y="338"/>
                  <a:pt x="343" y="340"/>
                </a:cubicBezTo>
                <a:cubicBezTo>
                  <a:pt x="346" y="334"/>
                  <a:pt x="348" y="327"/>
                  <a:pt x="350" y="321"/>
                </a:cubicBezTo>
                <a:cubicBezTo>
                  <a:pt x="356" y="304"/>
                  <a:pt x="359" y="287"/>
                  <a:pt x="362" y="269"/>
                </a:cubicBezTo>
                <a:cubicBezTo>
                  <a:pt x="368" y="235"/>
                  <a:pt x="372" y="199"/>
                  <a:pt x="371" y="164"/>
                </a:cubicBezTo>
                <a:cubicBezTo>
                  <a:pt x="370" y="143"/>
                  <a:pt x="368" y="116"/>
                  <a:pt x="353" y="99"/>
                </a:cubicBezTo>
                <a:cubicBezTo>
                  <a:pt x="366" y="95"/>
                  <a:pt x="379" y="93"/>
                  <a:pt x="392" y="99"/>
                </a:cubicBezTo>
                <a:cubicBezTo>
                  <a:pt x="402" y="104"/>
                  <a:pt x="409" y="113"/>
                  <a:pt x="414" y="123"/>
                </a:cubicBezTo>
                <a:cubicBezTo>
                  <a:pt x="420" y="134"/>
                  <a:pt x="424" y="149"/>
                  <a:pt x="425" y="162"/>
                </a:cubicBezTo>
                <a:cubicBezTo>
                  <a:pt x="428" y="189"/>
                  <a:pt x="423" y="217"/>
                  <a:pt x="418" y="244"/>
                </a:cubicBezTo>
                <a:close/>
                <a:moveTo>
                  <a:pt x="430" y="232"/>
                </a:moveTo>
                <a:cubicBezTo>
                  <a:pt x="430" y="231"/>
                  <a:pt x="430" y="231"/>
                  <a:pt x="430" y="230"/>
                </a:cubicBezTo>
                <a:cubicBezTo>
                  <a:pt x="431" y="229"/>
                  <a:pt x="431" y="228"/>
                  <a:pt x="431" y="227"/>
                </a:cubicBezTo>
                <a:cubicBezTo>
                  <a:pt x="431" y="229"/>
                  <a:pt x="431" y="230"/>
                  <a:pt x="431" y="232"/>
                </a:cubicBezTo>
                <a:cubicBezTo>
                  <a:pt x="431" y="232"/>
                  <a:pt x="430" y="232"/>
                  <a:pt x="430" y="232"/>
                </a:cubicBezTo>
                <a:close/>
                <a:moveTo>
                  <a:pt x="510" y="268"/>
                </a:moveTo>
                <a:cubicBezTo>
                  <a:pt x="513" y="274"/>
                  <a:pt x="517" y="281"/>
                  <a:pt x="522" y="286"/>
                </a:cubicBezTo>
                <a:cubicBezTo>
                  <a:pt x="515" y="287"/>
                  <a:pt x="507" y="286"/>
                  <a:pt x="500" y="284"/>
                </a:cubicBezTo>
                <a:cubicBezTo>
                  <a:pt x="490" y="281"/>
                  <a:pt x="477" y="265"/>
                  <a:pt x="467" y="277"/>
                </a:cubicBezTo>
                <a:cubicBezTo>
                  <a:pt x="462" y="283"/>
                  <a:pt x="461" y="291"/>
                  <a:pt x="461" y="298"/>
                </a:cubicBezTo>
                <a:cubicBezTo>
                  <a:pt x="445" y="282"/>
                  <a:pt x="441" y="254"/>
                  <a:pt x="441" y="232"/>
                </a:cubicBezTo>
                <a:cubicBezTo>
                  <a:pt x="441" y="213"/>
                  <a:pt x="438" y="194"/>
                  <a:pt x="435" y="175"/>
                </a:cubicBezTo>
                <a:cubicBezTo>
                  <a:pt x="435" y="154"/>
                  <a:pt x="431" y="133"/>
                  <a:pt x="420" y="114"/>
                </a:cubicBezTo>
                <a:cubicBezTo>
                  <a:pt x="414" y="104"/>
                  <a:pt x="406" y="95"/>
                  <a:pt x="394" y="90"/>
                </a:cubicBezTo>
                <a:cubicBezTo>
                  <a:pt x="392" y="88"/>
                  <a:pt x="389" y="88"/>
                  <a:pt x="387" y="87"/>
                </a:cubicBezTo>
                <a:cubicBezTo>
                  <a:pt x="385" y="86"/>
                  <a:pt x="382" y="86"/>
                  <a:pt x="380" y="86"/>
                </a:cubicBezTo>
                <a:cubicBezTo>
                  <a:pt x="371" y="85"/>
                  <a:pt x="361" y="86"/>
                  <a:pt x="352" y="89"/>
                </a:cubicBezTo>
                <a:cubicBezTo>
                  <a:pt x="368" y="79"/>
                  <a:pt x="386" y="71"/>
                  <a:pt x="404" y="69"/>
                </a:cubicBezTo>
                <a:cubicBezTo>
                  <a:pt x="420" y="67"/>
                  <a:pt x="437" y="70"/>
                  <a:pt x="449" y="81"/>
                </a:cubicBezTo>
                <a:cubicBezTo>
                  <a:pt x="459" y="89"/>
                  <a:pt x="465" y="101"/>
                  <a:pt x="470" y="113"/>
                </a:cubicBezTo>
                <a:cubicBezTo>
                  <a:pt x="483" y="140"/>
                  <a:pt x="489" y="170"/>
                  <a:pt x="494" y="199"/>
                </a:cubicBezTo>
                <a:cubicBezTo>
                  <a:pt x="498" y="223"/>
                  <a:pt x="500" y="246"/>
                  <a:pt x="510" y="268"/>
                </a:cubicBezTo>
                <a:close/>
                <a:moveTo>
                  <a:pt x="648" y="144"/>
                </a:moveTo>
                <a:cubicBezTo>
                  <a:pt x="636" y="150"/>
                  <a:pt x="622" y="156"/>
                  <a:pt x="610" y="161"/>
                </a:cubicBezTo>
                <a:cubicBezTo>
                  <a:pt x="575" y="175"/>
                  <a:pt x="540" y="189"/>
                  <a:pt x="505" y="203"/>
                </a:cubicBezTo>
                <a:cubicBezTo>
                  <a:pt x="501" y="181"/>
                  <a:pt x="496" y="159"/>
                  <a:pt x="490" y="137"/>
                </a:cubicBezTo>
                <a:cubicBezTo>
                  <a:pt x="483" y="113"/>
                  <a:pt x="472" y="87"/>
                  <a:pt x="453" y="71"/>
                </a:cubicBezTo>
                <a:cubicBezTo>
                  <a:pt x="458" y="69"/>
                  <a:pt x="464" y="67"/>
                  <a:pt x="469" y="64"/>
                </a:cubicBezTo>
                <a:cubicBezTo>
                  <a:pt x="501" y="51"/>
                  <a:pt x="533" y="36"/>
                  <a:pt x="565" y="23"/>
                </a:cubicBezTo>
                <a:cubicBezTo>
                  <a:pt x="580" y="17"/>
                  <a:pt x="595" y="31"/>
                  <a:pt x="604" y="42"/>
                </a:cubicBezTo>
                <a:cubicBezTo>
                  <a:pt x="618" y="58"/>
                  <a:pt x="629" y="79"/>
                  <a:pt x="638" y="98"/>
                </a:cubicBezTo>
                <a:cubicBezTo>
                  <a:pt x="645" y="111"/>
                  <a:pt x="653" y="127"/>
                  <a:pt x="654" y="141"/>
                </a:cubicBezTo>
                <a:cubicBezTo>
                  <a:pt x="652" y="142"/>
                  <a:pt x="650" y="143"/>
                  <a:pt x="648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menu_204988">
            <a:extLst>
              <a:ext uri="{FF2B5EF4-FFF2-40B4-BE49-F238E27FC236}">
                <a16:creationId xmlns:a16="http://schemas.microsoft.com/office/drawing/2014/main" id="{2C6964E7-DEA4-6C7E-C57E-5863932198C8}"/>
              </a:ext>
            </a:extLst>
          </p:cNvPr>
          <p:cNvSpPr/>
          <p:nvPr/>
        </p:nvSpPr>
        <p:spPr>
          <a:xfrm>
            <a:off x="10172691" y="150690"/>
            <a:ext cx="536820" cy="614014"/>
          </a:xfrm>
          <a:custGeom>
            <a:avLst/>
            <a:gdLst>
              <a:gd name="connsiteX0" fmla="*/ 0 w 337161"/>
              <a:gd name="connsiteY0" fmla="*/ 417818 h 606722"/>
              <a:gd name="connsiteX1" fmla="*/ 245567 w 337161"/>
              <a:gd name="connsiteY1" fmla="*/ 535905 h 606722"/>
              <a:gd name="connsiteX2" fmla="*/ 245567 w 337161"/>
              <a:gd name="connsiteY2" fmla="*/ 606722 h 606722"/>
              <a:gd name="connsiteX3" fmla="*/ 0 w 337161"/>
              <a:gd name="connsiteY3" fmla="*/ 488546 h 606722"/>
              <a:gd name="connsiteX4" fmla="*/ 0 w 337161"/>
              <a:gd name="connsiteY4" fmla="*/ 7974 h 606722"/>
              <a:gd name="connsiteX5" fmla="*/ 245567 w 337161"/>
              <a:gd name="connsiteY5" fmla="*/ 126186 h 606722"/>
              <a:gd name="connsiteX6" fmla="*/ 245567 w 337161"/>
              <a:gd name="connsiteY6" fmla="*/ 505531 h 606722"/>
              <a:gd name="connsiteX7" fmla="*/ 0 w 337161"/>
              <a:gd name="connsiteY7" fmla="*/ 387319 h 606722"/>
              <a:gd name="connsiteX8" fmla="*/ 46714 w 337161"/>
              <a:gd name="connsiteY8" fmla="*/ 0 h 606722"/>
              <a:gd name="connsiteX9" fmla="*/ 337161 w 337161"/>
              <a:gd name="connsiteY9" fmla="*/ 0 h 606722"/>
              <a:gd name="connsiteX10" fmla="*/ 337161 w 337161"/>
              <a:gd name="connsiteY10" fmla="*/ 479210 h 606722"/>
              <a:gd name="connsiteX11" fmla="*/ 281884 w 337161"/>
              <a:gd name="connsiteY11" fmla="*/ 464101 h 606722"/>
              <a:gd name="connsiteX12" fmla="*/ 277968 w 337161"/>
              <a:gd name="connsiteY12" fmla="*/ 463657 h 606722"/>
              <a:gd name="connsiteX13" fmla="*/ 273072 w 337161"/>
              <a:gd name="connsiteY13" fmla="*/ 464368 h 606722"/>
              <a:gd name="connsiteX14" fmla="*/ 273072 w 337161"/>
              <a:gd name="connsiteY14" fmla="*/ 117581 h 606722"/>
              <a:gd name="connsiteX15" fmla="*/ 265684 w 337161"/>
              <a:gd name="connsiteY15" fmla="*/ 105227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7161" h="606722">
                <a:moveTo>
                  <a:pt x="0" y="417818"/>
                </a:moveTo>
                <a:lnTo>
                  <a:pt x="245567" y="535905"/>
                </a:lnTo>
                <a:lnTo>
                  <a:pt x="245567" y="606722"/>
                </a:lnTo>
                <a:lnTo>
                  <a:pt x="0" y="488546"/>
                </a:lnTo>
                <a:close/>
                <a:moveTo>
                  <a:pt x="0" y="7974"/>
                </a:moveTo>
                <a:lnTo>
                  <a:pt x="245567" y="126186"/>
                </a:lnTo>
                <a:lnTo>
                  <a:pt x="245567" y="505531"/>
                </a:lnTo>
                <a:lnTo>
                  <a:pt x="0" y="387319"/>
                </a:lnTo>
                <a:close/>
                <a:moveTo>
                  <a:pt x="46714" y="0"/>
                </a:moveTo>
                <a:lnTo>
                  <a:pt x="337161" y="0"/>
                </a:lnTo>
                <a:lnTo>
                  <a:pt x="337161" y="479210"/>
                </a:lnTo>
                <a:lnTo>
                  <a:pt x="281884" y="464101"/>
                </a:lnTo>
                <a:cubicBezTo>
                  <a:pt x="280638" y="463746"/>
                  <a:pt x="279214" y="463657"/>
                  <a:pt x="277968" y="463657"/>
                </a:cubicBezTo>
                <a:cubicBezTo>
                  <a:pt x="276455" y="463657"/>
                  <a:pt x="274852" y="463924"/>
                  <a:pt x="273072" y="464368"/>
                </a:cubicBezTo>
                <a:lnTo>
                  <a:pt x="273072" y="117581"/>
                </a:lnTo>
                <a:cubicBezTo>
                  <a:pt x="273072" y="112248"/>
                  <a:pt x="270402" y="107538"/>
                  <a:pt x="265684" y="1052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literature_221906">
            <a:extLst>
              <a:ext uri="{FF2B5EF4-FFF2-40B4-BE49-F238E27FC236}">
                <a16:creationId xmlns:a16="http://schemas.microsoft.com/office/drawing/2014/main" id="{5FE9E21C-1391-9FB5-521B-51032AED5B4A}"/>
              </a:ext>
            </a:extLst>
          </p:cNvPr>
          <p:cNvSpPr/>
          <p:nvPr/>
        </p:nvSpPr>
        <p:spPr>
          <a:xfrm>
            <a:off x="11155844" y="128365"/>
            <a:ext cx="617043" cy="627376"/>
          </a:xfrm>
          <a:custGeom>
            <a:avLst/>
            <a:gdLst>
              <a:gd name="connsiteX0" fmla="*/ 486121 w 607634"/>
              <a:gd name="connsiteY0" fmla="*/ 34142 h 606722"/>
              <a:gd name="connsiteX1" fmla="*/ 572055 w 607634"/>
              <a:gd name="connsiteY1" fmla="*/ 69671 h 606722"/>
              <a:gd name="connsiteX2" fmla="*/ 572055 w 607634"/>
              <a:gd name="connsiteY2" fmla="*/ 241293 h 606722"/>
              <a:gd name="connsiteX3" fmla="*/ 346428 w 607634"/>
              <a:gd name="connsiteY3" fmla="*/ 466509 h 606722"/>
              <a:gd name="connsiteX4" fmla="*/ 206869 w 607634"/>
              <a:gd name="connsiteY4" fmla="*/ 466509 h 606722"/>
              <a:gd name="connsiteX5" fmla="*/ 280743 w 607634"/>
              <a:gd name="connsiteY5" fmla="*/ 392741 h 606722"/>
              <a:gd name="connsiteX6" fmla="*/ 357198 w 607634"/>
              <a:gd name="connsiteY6" fmla="*/ 392741 h 606722"/>
              <a:gd name="connsiteX7" fmla="*/ 357198 w 607634"/>
              <a:gd name="connsiteY7" fmla="*/ 347235 h 606722"/>
              <a:gd name="connsiteX8" fmla="*/ 326313 w 607634"/>
              <a:gd name="connsiteY8" fmla="*/ 347235 h 606722"/>
              <a:gd name="connsiteX9" fmla="*/ 377402 w 607634"/>
              <a:gd name="connsiteY9" fmla="*/ 296220 h 606722"/>
              <a:gd name="connsiteX10" fmla="*/ 453857 w 607634"/>
              <a:gd name="connsiteY10" fmla="*/ 296220 h 606722"/>
              <a:gd name="connsiteX11" fmla="*/ 453857 w 607634"/>
              <a:gd name="connsiteY11" fmla="*/ 250714 h 606722"/>
              <a:gd name="connsiteX12" fmla="*/ 422972 w 607634"/>
              <a:gd name="connsiteY12" fmla="*/ 250714 h 606722"/>
              <a:gd name="connsiteX13" fmla="*/ 502186 w 607634"/>
              <a:gd name="connsiteY13" fmla="*/ 171613 h 606722"/>
              <a:gd name="connsiteX14" fmla="*/ 469967 w 607634"/>
              <a:gd name="connsiteY14" fmla="*/ 139440 h 606722"/>
              <a:gd name="connsiteX15" fmla="*/ 174649 w 607634"/>
              <a:gd name="connsiteY15" fmla="*/ 434335 h 606722"/>
              <a:gd name="connsiteX16" fmla="*/ 174649 w 607634"/>
              <a:gd name="connsiteY16" fmla="*/ 294886 h 606722"/>
              <a:gd name="connsiteX17" fmla="*/ 400187 w 607634"/>
              <a:gd name="connsiteY17" fmla="*/ 69671 h 606722"/>
              <a:gd name="connsiteX18" fmla="*/ 486121 w 607634"/>
              <a:gd name="connsiteY18" fmla="*/ 34142 h 606722"/>
              <a:gd name="connsiteX19" fmla="*/ 0 w 607634"/>
              <a:gd name="connsiteY19" fmla="*/ 0 h 606722"/>
              <a:gd name="connsiteX20" fmla="*/ 425277 w 607634"/>
              <a:gd name="connsiteY20" fmla="*/ 0 h 606722"/>
              <a:gd name="connsiteX21" fmla="*/ 367956 w 607634"/>
              <a:gd name="connsiteY21" fmla="*/ 37504 h 606722"/>
              <a:gd name="connsiteX22" fmla="*/ 129060 w 607634"/>
              <a:gd name="connsiteY22" fmla="*/ 276033 h 606722"/>
              <a:gd name="connsiteX23" fmla="*/ 129060 w 607634"/>
              <a:gd name="connsiteY23" fmla="*/ 479814 h 606722"/>
              <a:gd name="connsiteX24" fmla="*/ 94080 w 607634"/>
              <a:gd name="connsiteY24" fmla="*/ 514741 h 606722"/>
              <a:gd name="connsiteX25" fmla="*/ 126301 w 607634"/>
              <a:gd name="connsiteY25" fmla="*/ 546912 h 606722"/>
              <a:gd name="connsiteX26" fmla="*/ 161281 w 607634"/>
              <a:gd name="connsiteY26" fmla="*/ 511986 h 606722"/>
              <a:gd name="connsiteX27" fmla="*/ 365375 w 607634"/>
              <a:gd name="connsiteY27" fmla="*/ 511986 h 606722"/>
              <a:gd name="connsiteX28" fmla="*/ 485624 w 607634"/>
              <a:gd name="connsiteY28" fmla="*/ 391921 h 606722"/>
              <a:gd name="connsiteX29" fmla="*/ 486069 w 607634"/>
              <a:gd name="connsiteY29" fmla="*/ 561220 h 606722"/>
              <a:gd name="connsiteX30" fmla="*/ 531640 w 607634"/>
              <a:gd name="connsiteY30" fmla="*/ 606722 h 606722"/>
              <a:gd name="connsiteX31" fmla="*/ 91143 w 607634"/>
              <a:gd name="connsiteY31" fmla="*/ 606722 h 606722"/>
              <a:gd name="connsiteX32" fmla="*/ 45571 w 607634"/>
              <a:gd name="connsiteY32" fmla="*/ 561220 h 606722"/>
              <a:gd name="connsiteX33" fmla="*/ 45571 w 607634"/>
              <a:gd name="connsiteY33" fmla="*/ 45502 h 606722"/>
              <a:gd name="connsiteX34" fmla="*/ 0 w 607634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7634" h="606722">
                <a:moveTo>
                  <a:pt x="486121" y="34142"/>
                </a:moveTo>
                <a:cubicBezTo>
                  <a:pt x="517228" y="34142"/>
                  <a:pt x="548335" y="45985"/>
                  <a:pt x="572055" y="69671"/>
                </a:cubicBezTo>
                <a:cubicBezTo>
                  <a:pt x="619494" y="117042"/>
                  <a:pt x="619494" y="193922"/>
                  <a:pt x="572055" y="241293"/>
                </a:cubicBezTo>
                <a:lnTo>
                  <a:pt x="346428" y="466509"/>
                </a:lnTo>
                <a:lnTo>
                  <a:pt x="206869" y="466509"/>
                </a:lnTo>
                <a:lnTo>
                  <a:pt x="280743" y="392741"/>
                </a:lnTo>
                <a:lnTo>
                  <a:pt x="357198" y="392741"/>
                </a:lnTo>
                <a:lnTo>
                  <a:pt x="357198" y="347235"/>
                </a:lnTo>
                <a:lnTo>
                  <a:pt x="326313" y="347235"/>
                </a:lnTo>
                <a:lnTo>
                  <a:pt x="377402" y="296220"/>
                </a:lnTo>
                <a:lnTo>
                  <a:pt x="453857" y="296220"/>
                </a:lnTo>
                <a:lnTo>
                  <a:pt x="453857" y="250714"/>
                </a:lnTo>
                <a:lnTo>
                  <a:pt x="422972" y="250714"/>
                </a:lnTo>
                <a:lnTo>
                  <a:pt x="502186" y="171613"/>
                </a:lnTo>
                <a:lnTo>
                  <a:pt x="469967" y="139440"/>
                </a:lnTo>
                <a:lnTo>
                  <a:pt x="174649" y="434335"/>
                </a:lnTo>
                <a:lnTo>
                  <a:pt x="174649" y="294886"/>
                </a:lnTo>
                <a:lnTo>
                  <a:pt x="400187" y="69671"/>
                </a:lnTo>
                <a:cubicBezTo>
                  <a:pt x="423907" y="45985"/>
                  <a:pt x="455014" y="34142"/>
                  <a:pt x="486121" y="34142"/>
                </a:cubicBezTo>
                <a:close/>
                <a:moveTo>
                  <a:pt x="0" y="0"/>
                </a:moveTo>
                <a:lnTo>
                  <a:pt x="425277" y="0"/>
                </a:lnTo>
                <a:cubicBezTo>
                  <a:pt x="404004" y="8265"/>
                  <a:pt x="384511" y="20974"/>
                  <a:pt x="367956" y="37504"/>
                </a:cubicBezTo>
                <a:lnTo>
                  <a:pt x="129060" y="276033"/>
                </a:lnTo>
                <a:lnTo>
                  <a:pt x="129060" y="479814"/>
                </a:lnTo>
                <a:lnTo>
                  <a:pt x="94080" y="514741"/>
                </a:lnTo>
                <a:lnTo>
                  <a:pt x="126301" y="546912"/>
                </a:lnTo>
                <a:lnTo>
                  <a:pt x="161281" y="511986"/>
                </a:lnTo>
                <a:lnTo>
                  <a:pt x="365375" y="511986"/>
                </a:lnTo>
                <a:lnTo>
                  <a:pt x="485624" y="391921"/>
                </a:lnTo>
                <a:lnTo>
                  <a:pt x="486069" y="561220"/>
                </a:lnTo>
                <a:cubicBezTo>
                  <a:pt x="486069" y="586282"/>
                  <a:pt x="506540" y="606722"/>
                  <a:pt x="531640" y="606722"/>
                </a:cubicBezTo>
                <a:lnTo>
                  <a:pt x="91143" y="606722"/>
                </a:lnTo>
                <a:cubicBezTo>
                  <a:pt x="65954" y="606722"/>
                  <a:pt x="45571" y="586282"/>
                  <a:pt x="45571" y="561220"/>
                </a:cubicBezTo>
                <a:lnTo>
                  <a:pt x="45571" y="45502"/>
                </a:lnTo>
                <a:cubicBezTo>
                  <a:pt x="45571" y="20351"/>
                  <a:pt x="25189" y="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0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LIDE.GUIDESSETTING" val="{&quot;Id&quot;:&quot;0aa88688-35d6-464b-8729-909f3f7c1f8c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2663;#180564;#92663;#90665;#51271;#160494;#103519;#180564;#90665;#170028;#140871;#84606;#97377;#62862;#67203;"/>
  <p:tag name="ISLIDE.VECTOR" val="#849282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80564;#53131;#399125;#58652;"/>
  <p:tag name="ISLIDE.VECTOR" val="#203104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80564;#53131;#399125;#58652;"/>
  <p:tag name="ISLIDE.VECTOR" val="#203104;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A000120140929A15KPBG</Template>
  <TotalTime>2849</TotalTime>
  <Words>1276</Words>
  <Application>Microsoft Office PowerPoint</Application>
  <PresentationFormat>自定义</PresentationFormat>
  <Paragraphs>235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PingFang SC</vt:lpstr>
      <vt:lpstr>方正兰亭粗黑_GBK</vt:lpstr>
      <vt:lpstr>宋体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wangm</dc:creator>
  <cp:keywords/>
  <dc:description/>
  <cp:lastModifiedBy>wangmeng2003@126.com</cp:lastModifiedBy>
  <cp:revision>165</cp:revision>
  <dcterms:created xsi:type="dcterms:W3CDTF">2014-12-25T08:17:45Z</dcterms:created>
  <dcterms:modified xsi:type="dcterms:W3CDTF">2022-07-11T01:44:58Z</dcterms:modified>
  <cp:category/>
</cp:coreProperties>
</file>